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6" r:id="rId46"/>
    <p:sldId id="301" r:id="rId47"/>
    <p:sldId id="305" r:id="rId48"/>
    <p:sldId id="302" r:id="rId49"/>
    <p:sldId id="304" r:id="rId50"/>
    <p:sldId id="303" r:id="rId51"/>
    <p:sldId id="307" r:id="rId52"/>
    <p:sldId id="308" r:id="rId53"/>
    <p:sldId id="309" r:id="rId54"/>
    <p:sldId id="310" r:id="rId55"/>
    <p:sldId id="311" r:id="rId56"/>
    <p:sldId id="312" r:id="rId57"/>
    <p:sldId id="323" r:id="rId58"/>
    <p:sldId id="313" r:id="rId59"/>
    <p:sldId id="314" r:id="rId60"/>
    <p:sldId id="315" r:id="rId61"/>
    <p:sldId id="325" r:id="rId62"/>
    <p:sldId id="316" r:id="rId63"/>
    <p:sldId id="317" r:id="rId64"/>
    <p:sldId id="318" r:id="rId65"/>
    <p:sldId id="319" r:id="rId66"/>
    <p:sldId id="322" r:id="rId67"/>
    <p:sldId id="320" r:id="rId68"/>
    <p:sldId id="321" r:id="rId69"/>
    <p:sldId id="324" r:id="rId70"/>
    <p:sldId id="326" r:id="rId71"/>
    <p:sldId id="327" r:id="rId72"/>
    <p:sldId id="329" r:id="rId73"/>
    <p:sldId id="328" r:id="rId74"/>
    <p:sldId id="330" r:id="rId75"/>
    <p:sldId id="332" r:id="rId76"/>
    <p:sldId id="331" r:id="rId77"/>
    <p:sldId id="333" r:id="rId78"/>
    <p:sldId id="334" r:id="rId79"/>
    <p:sldId id="335" r:id="rId80"/>
    <p:sldId id="337" r:id="rId81"/>
    <p:sldId id="336" r:id="rId82"/>
    <p:sldId id="338" r:id="rId83"/>
    <p:sldId id="339" r:id="rId84"/>
    <p:sldId id="340" r:id="rId85"/>
    <p:sldId id="341" r:id="rId86"/>
    <p:sldId id="342" r:id="rId87"/>
    <p:sldId id="343" r:id="rId88"/>
    <p:sldId id="344" r:id="rId8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XVwg7fvS25Q3iuRxnVm0Q==" hashData="0o+VwK9P5tFtJZ1EqfemsvvoO463CqB7F1/7NURkrUk4kYTdGHTMsF1Y7mYUK85JQrlZ/Oyhg1AGufI0otuU9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7" autoAdjust="0"/>
    <p:restoredTop sz="94660"/>
  </p:normalViewPr>
  <p:slideViewPr>
    <p:cSldViewPr snapToGrid="0">
      <p:cViewPr varScale="1">
        <p:scale>
          <a:sx n="37" d="100"/>
          <a:sy n="37" d="100"/>
        </p:scale>
        <p:origin x="84" y="14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presProps" Target="presProps.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heme" Target="theme/theme1.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4740E9C-8050-4454-83C9-1BBEEA4BAC2D}" type="datetimeFigureOut">
              <a:rPr lang="es-CO" smtClean="0"/>
              <a:t>12/10/2017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A8D5E0F-A45B-4ED4-AAC2-D750529CA315}" type="slidenum">
              <a:rPr lang="es-CO" smtClean="0"/>
              <a:t>‹Nº›</a:t>
            </a:fld>
            <a:endParaRPr lang="es-CO"/>
          </a:p>
        </p:txBody>
      </p:sp>
    </p:spTree>
    <p:extLst>
      <p:ext uri="{BB962C8B-B14F-4D97-AF65-F5344CB8AC3E}">
        <p14:creationId xmlns:p14="http://schemas.microsoft.com/office/powerpoint/2010/main" val="3648059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4740E9C-8050-4454-83C9-1BBEEA4BAC2D}" type="datetimeFigureOut">
              <a:rPr lang="es-CO" smtClean="0"/>
              <a:t>12/10/2017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A8D5E0F-A45B-4ED4-AAC2-D750529CA315}" type="slidenum">
              <a:rPr lang="es-CO" smtClean="0"/>
              <a:t>‹Nº›</a:t>
            </a:fld>
            <a:endParaRPr lang="es-CO"/>
          </a:p>
        </p:txBody>
      </p:sp>
    </p:spTree>
    <p:extLst>
      <p:ext uri="{BB962C8B-B14F-4D97-AF65-F5344CB8AC3E}">
        <p14:creationId xmlns:p14="http://schemas.microsoft.com/office/powerpoint/2010/main" val="1386435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4740E9C-8050-4454-83C9-1BBEEA4BAC2D}" type="datetimeFigureOut">
              <a:rPr lang="es-CO" smtClean="0"/>
              <a:t>12/10/2017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A8D5E0F-A45B-4ED4-AAC2-D750529CA315}" type="slidenum">
              <a:rPr lang="es-CO" smtClean="0"/>
              <a:t>‹Nº›</a:t>
            </a:fld>
            <a:endParaRPr lang="es-CO"/>
          </a:p>
        </p:txBody>
      </p:sp>
    </p:spTree>
    <p:extLst>
      <p:ext uri="{BB962C8B-B14F-4D97-AF65-F5344CB8AC3E}">
        <p14:creationId xmlns:p14="http://schemas.microsoft.com/office/powerpoint/2010/main" val="22942871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4740E9C-8050-4454-83C9-1BBEEA4BAC2D}" type="datetimeFigureOut">
              <a:rPr lang="es-CO" smtClean="0"/>
              <a:t>12/10/2017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A8D5E0F-A45B-4ED4-AAC2-D750529CA315}" type="slidenum">
              <a:rPr lang="es-CO" smtClean="0"/>
              <a:t>‹Nº›</a:t>
            </a:fld>
            <a:endParaRPr lang="es-CO"/>
          </a:p>
        </p:txBody>
      </p:sp>
    </p:spTree>
    <p:extLst>
      <p:ext uri="{BB962C8B-B14F-4D97-AF65-F5344CB8AC3E}">
        <p14:creationId xmlns:p14="http://schemas.microsoft.com/office/powerpoint/2010/main" val="3902557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4740E9C-8050-4454-83C9-1BBEEA4BAC2D}" type="datetimeFigureOut">
              <a:rPr lang="es-CO" smtClean="0"/>
              <a:t>12/10/2017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CA8D5E0F-A45B-4ED4-AAC2-D750529CA315}" type="slidenum">
              <a:rPr lang="es-CO" smtClean="0"/>
              <a:t>‹Nº›</a:t>
            </a:fld>
            <a:endParaRPr lang="es-CO"/>
          </a:p>
        </p:txBody>
      </p:sp>
    </p:spTree>
    <p:extLst>
      <p:ext uri="{BB962C8B-B14F-4D97-AF65-F5344CB8AC3E}">
        <p14:creationId xmlns:p14="http://schemas.microsoft.com/office/powerpoint/2010/main" val="3995253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4740E9C-8050-4454-83C9-1BBEEA4BAC2D}" type="datetimeFigureOut">
              <a:rPr lang="es-CO" smtClean="0"/>
              <a:t>12/10/2017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CA8D5E0F-A45B-4ED4-AAC2-D750529CA315}" type="slidenum">
              <a:rPr lang="es-CO" smtClean="0"/>
              <a:t>‹Nº›</a:t>
            </a:fld>
            <a:endParaRPr lang="es-CO"/>
          </a:p>
        </p:txBody>
      </p:sp>
    </p:spTree>
    <p:extLst>
      <p:ext uri="{BB962C8B-B14F-4D97-AF65-F5344CB8AC3E}">
        <p14:creationId xmlns:p14="http://schemas.microsoft.com/office/powerpoint/2010/main" val="3682395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4740E9C-8050-4454-83C9-1BBEEA4BAC2D}" type="datetimeFigureOut">
              <a:rPr lang="es-CO" smtClean="0"/>
              <a:t>12/10/2017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CA8D5E0F-A45B-4ED4-AAC2-D750529CA315}" type="slidenum">
              <a:rPr lang="es-CO" smtClean="0"/>
              <a:t>‹Nº›</a:t>
            </a:fld>
            <a:endParaRPr lang="es-CO"/>
          </a:p>
        </p:txBody>
      </p:sp>
    </p:spTree>
    <p:extLst>
      <p:ext uri="{BB962C8B-B14F-4D97-AF65-F5344CB8AC3E}">
        <p14:creationId xmlns:p14="http://schemas.microsoft.com/office/powerpoint/2010/main" val="40606592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4740E9C-8050-4454-83C9-1BBEEA4BAC2D}" type="datetimeFigureOut">
              <a:rPr lang="es-CO" smtClean="0"/>
              <a:t>12/10/2017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A8D5E0F-A45B-4ED4-AAC2-D750529CA315}" type="slidenum">
              <a:rPr lang="es-CO" smtClean="0"/>
              <a:t>‹Nº›</a:t>
            </a:fld>
            <a:endParaRPr lang="es-CO"/>
          </a:p>
        </p:txBody>
      </p:sp>
    </p:spTree>
    <p:extLst>
      <p:ext uri="{BB962C8B-B14F-4D97-AF65-F5344CB8AC3E}">
        <p14:creationId xmlns:p14="http://schemas.microsoft.com/office/powerpoint/2010/main" val="483799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4740E9C-8050-4454-83C9-1BBEEA4BAC2D}" type="datetimeFigureOut">
              <a:rPr lang="es-CO" smtClean="0"/>
              <a:t>12/10/2017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A8D5E0F-A45B-4ED4-AAC2-D750529CA315}" type="slidenum">
              <a:rPr lang="es-CO" smtClean="0"/>
              <a:t>‹Nº›</a:t>
            </a:fld>
            <a:endParaRPr lang="es-CO"/>
          </a:p>
        </p:txBody>
      </p:sp>
    </p:spTree>
    <p:extLst>
      <p:ext uri="{BB962C8B-B14F-4D97-AF65-F5344CB8AC3E}">
        <p14:creationId xmlns:p14="http://schemas.microsoft.com/office/powerpoint/2010/main" val="2580831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4740E9C-8050-4454-83C9-1BBEEA4BAC2D}" type="datetimeFigureOut">
              <a:rPr lang="es-CO" smtClean="0"/>
              <a:t>12/10/2017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A8D5E0F-A45B-4ED4-AAC2-D750529CA315}" type="slidenum">
              <a:rPr lang="es-CO" smtClean="0"/>
              <a:t>‹Nº›</a:t>
            </a:fld>
            <a:endParaRPr lang="es-CO"/>
          </a:p>
        </p:txBody>
      </p:sp>
    </p:spTree>
    <p:extLst>
      <p:ext uri="{BB962C8B-B14F-4D97-AF65-F5344CB8AC3E}">
        <p14:creationId xmlns:p14="http://schemas.microsoft.com/office/powerpoint/2010/main" val="4182180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4740E9C-8050-4454-83C9-1BBEEA4BAC2D}" type="datetimeFigureOut">
              <a:rPr lang="es-CO" smtClean="0"/>
              <a:t>12/10/2017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A8D5E0F-A45B-4ED4-AAC2-D750529CA315}" type="slidenum">
              <a:rPr lang="es-CO" smtClean="0"/>
              <a:t>‹Nº›</a:t>
            </a:fld>
            <a:endParaRPr lang="es-CO"/>
          </a:p>
        </p:txBody>
      </p:sp>
    </p:spTree>
    <p:extLst>
      <p:ext uri="{BB962C8B-B14F-4D97-AF65-F5344CB8AC3E}">
        <p14:creationId xmlns:p14="http://schemas.microsoft.com/office/powerpoint/2010/main" val="1107686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3794578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740E9C-8050-4454-83C9-1BBEEA4BAC2D}" type="datetimeFigureOut">
              <a:rPr lang="es-CO" smtClean="0"/>
              <a:t>12/10/2017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8D5E0F-A45B-4ED4-AAC2-D750529CA315}" type="slidenum">
              <a:rPr lang="es-CO" smtClean="0"/>
              <a:t>‹Nº›</a:t>
            </a:fld>
            <a:endParaRPr lang="es-CO"/>
          </a:p>
        </p:txBody>
      </p:sp>
    </p:spTree>
    <p:extLst>
      <p:ext uri="{BB962C8B-B14F-4D97-AF65-F5344CB8AC3E}">
        <p14:creationId xmlns:p14="http://schemas.microsoft.com/office/powerpoint/2010/main" val="7819490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42478193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hyperlink" Target="https://vk.com/mispps" TargetMode="External"/><Relationship Id="rId3" Type="http://schemas.openxmlformats.org/officeDocument/2006/relationships/image" Target="../media/image88.png"/><Relationship Id="rId7" Type="http://schemas.openxmlformats.org/officeDocument/2006/relationships/hyperlink" Target="https://www.facebook.com/mispps" TargetMode="External"/><Relationship Id="rId12" Type="http://schemas.openxmlformats.org/officeDocument/2006/relationships/image" Target="../media/image9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0.png"/><Relationship Id="rId11" Type="http://schemas.openxmlformats.org/officeDocument/2006/relationships/hyperlink" Target="https://plus.google.com/+Mispps/" TargetMode="External"/><Relationship Id="rId5" Type="http://schemas.openxmlformats.org/officeDocument/2006/relationships/image" Target="../media/image89.png"/><Relationship Id="rId10" Type="http://schemas.openxmlformats.org/officeDocument/2006/relationships/image" Target="../media/image9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1273968" y="474345"/>
            <a:ext cx="9644063" cy="5632311"/>
          </a:xfrm>
          <a:prstGeom prst="rect">
            <a:avLst/>
          </a:prstGeom>
        </p:spPr>
        <p:txBody>
          <a:bodyPr wrap="square">
            <a:spAutoFit/>
          </a:bodyPr>
          <a:lstStyle/>
          <a:p>
            <a:pPr algn="ctr"/>
            <a:r>
              <a:rPr lang="es-CO" i="1" dirty="0" smtClean="0"/>
              <a:t>Una costa de agua turquesa entre arcos de roca gigantes, ciudades fortificadas con kilómetros de murallas, pueblos entre las nubes, casi desconectados del mundo. Palacios que se pasan de extravagantes, bibliotecas y librerías entre las más bonitas del planeta y pueblos que parecen sacados de un cuento. Una costa de agua turquesa entre arcos naturales gigantes. En el entorno de la ciudad de Lagos, costa de la región sur de Algarve, la costa se vuelve accidentada, con paredes rocosas erosionadas por el mar por miles de años. El resultado majestuoso salta a la vista: entre playas y ensenadas de agua turquesa, se suceden arcos naturales gigantes, acantilados, y hasta islas de paredes empinadas, una costa accidentada al estilo de Portugal (Lagos). </a:t>
            </a:r>
            <a:r>
              <a:rPr lang="es-CO" b="1" i="1" dirty="0" smtClean="0"/>
              <a:t>Lagos</a:t>
            </a:r>
            <a:r>
              <a:rPr lang="es-CO" i="1" dirty="0" smtClean="0"/>
              <a:t> es el nombre de esta ciudad que se destaca por su costa accidentada y que se encuentra en el distrito de Faro. Con 19.000 personas habitantes que se esmeran no sólo por cuidar sus atractivos sino también en darle la bienvenida a los muchos visitantes que eligen su lugar para conocer sus bellas playas y adentrarse en la historia que aquí se vivió. Como si todos los lugareños no quisieran perderse de las vistas del mar, la mayoría vive a lo largo de la línea costera y casi nadie lo hace en la región interior.</a:t>
            </a:r>
          </a:p>
          <a:p>
            <a:pPr algn="ctr"/>
            <a:r>
              <a:rPr lang="es-CO" i="1" dirty="0" smtClean="0"/>
              <a:t>La actividad turística en esta costa accidentada no ha parado de crecer. Sobran los motivos para visitar Lagos: no sólo sus playas con distinguidas formas que se han tallado en las rocas, las cuevas en el agua, los colores de su paisaje, sino también su oferta de bares, restaurantes y hoteles son lo que la hacen una de las ciudades más visitadas en el Algarve y en toda Portugal.  Debes saber que no todo es descanso sino que también tendrás toda la diversión que desees porque su vida nocturna y fiestas se caracterizan por ser muy vibrantes. Una combinación de naturaleza, pasado intrigante, buena gastronomía y lugareños amables hacen de Lagos un punto irresistible a conocer. </a:t>
            </a:r>
            <a:endParaRPr lang="es-CO" i="1" dirty="0"/>
          </a:p>
        </p:txBody>
      </p:sp>
      <p:sp>
        <p:nvSpPr>
          <p:cNvPr id="4" name="CuadroTexto 3"/>
          <p:cNvSpPr txBox="1"/>
          <p:nvPr/>
        </p:nvSpPr>
        <p:spPr>
          <a:xfrm>
            <a:off x="842963" y="6000750"/>
            <a:ext cx="10487025" cy="307777"/>
          </a:xfrm>
          <a:prstGeom prst="rect">
            <a:avLst/>
          </a:prstGeom>
          <a:noFill/>
        </p:spPr>
        <p:txBody>
          <a:bodyPr wrap="square" rtlCol="0">
            <a:spAutoFit/>
          </a:bodyPr>
          <a:lstStyle/>
          <a:p>
            <a:pPr algn="ctr"/>
            <a:r>
              <a:rPr lang="es-CO" sz="1400" b="1" i="1" dirty="0" smtClean="0"/>
              <a:t>Creó: Jeremías	Para: mis </a:t>
            </a:r>
            <a:r>
              <a:rPr lang="es-CO" sz="1400" b="1" i="1" dirty="0" err="1" smtClean="0"/>
              <a:t>pps</a:t>
            </a:r>
            <a:r>
              <a:rPr lang="es-CO" sz="1400" b="1" i="1" dirty="0" smtClean="0"/>
              <a:t> 	Música: Románticos de Cuba-Abril en portugués </a:t>
            </a:r>
            <a:endParaRPr lang="es-CO" sz="1400" b="1" i="1" dirty="0"/>
          </a:p>
        </p:txBody>
      </p:sp>
      <p:pic>
        <p:nvPicPr>
          <p:cNvPr id="5" name="My_Choice_739_-_Romanticos_de_Cuba-_April_in_Portu">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061071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2037166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0"/>
            <a:ext cx="12192001" cy="6858000"/>
          </a:xfrm>
          <a:prstGeom prst="rect">
            <a:avLst/>
          </a:prstGeom>
        </p:spPr>
      </p:pic>
    </p:spTree>
    <p:extLst>
      <p:ext uri="{BB962C8B-B14F-4D97-AF65-F5344CB8AC3E}">
        <p14:creationId xmlns:p14="http://schemas.microsoft.com/office/powerpoint/2010/main" val="2394166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290577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28786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400005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35021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52976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93961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5296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49342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63413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915578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32218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70332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544292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849663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783393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591589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323878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5049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173792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90890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618330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15206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665528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927687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943684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354240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989402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235143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49600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682738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738637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435584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506925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713902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669720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776917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079774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229924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405849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29306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419835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604440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146215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993389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923366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168661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628228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864178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3221542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4936451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750707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1702293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279034905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2549846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3626042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750661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676532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9283825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0644455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0917259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5053590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7966536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4060759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7039102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9471266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287004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5348364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1503310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8083121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6902575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1516211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9259294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5269259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140489299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92385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7043529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802292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5460366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1968803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2246819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9413769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9310155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0495104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7664480"/>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TotalTime>
  <Words>385</Words>
  <Application>Microsoft Office PowerPoint</Application>
  <PresentationFormat>Panorámica</PresentationFormat>
  <Paragraphs>5</Paragraphs>
  <Slides>87</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87</vt:i4>
      </vt:variant>
    </vt:vector>
  </HeadingPairs>
  <TitlesOfParts>
    <vt:vector size="93"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 Moreno Barbero</cp:lastModifiedBy>
  <cp:revision>13</cp:revision>
  <dcterms:created xsi:type="dcterms:W3CDTF">2017-04-23T20:00:10Z</dcterms:created>
  <dcterms:modified xsi:type="dcterms:W3CDTF">2017-10-12T22:00:03Z</dcterms:modified>
</cp:coreProperties>
</file>