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2"/>
    <p:sldMasterId id="2147483650" r:id="rId3"/>
  </p:sldMasterIdLst>
  <p:notesMasterIdLst>
    <p:notesMasterId r:id="rId22"/>
  </p:notesMasterIdLst>
  <p:sldIdLst>
    <p:sldId id="256" r:id="rId4"/>
    <p:sldId id="280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279" r:id="rId20"/>
    <p:sldId id="312" r:id="rId21"/>
  </p:sldIdLst>
  <p:sldSz cx="9144000" cy="6858000" type="screen4x3"/>
  <p:notesSz cx="6858000" cy="9144000"/>
  <p:embeddedFontLst>
    <p:embeddedFont>
      <p:font typeface="Arabia CE" pitchFamily="2" charset="0"/>
      <p:regular r:id="rId23"/>
    </p:embeddedFont>
    <p:embeddedFont>
      <p:font typeface="Algerian" panose="04020705040A02060702" pitchFamily="82" charset="0"/>
      <p:regular r:id="rId24"/>
    </p:embeddedFont>
    <p:embeddedFont>
      <p:font typeface="Kristen ITC" panose="03050502040202030202" pitchFamily="66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sCQtkjvHSbCx5aUd3+jig==" hashData="KkQMjWyrDA6fuXURnaVOoL4OrSg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5" autoAdjust="0"/>
    <p:restoredTop sz="89133" autoAdjust="0"/>
  </p:normalViewPr>
  <p:slideViewPr>
    <p:cSldViewPr showGuides="1">
      <p:cViewPr varScale="1">
        <p:scale>
          <a:sx n="100" d="100"/>
          <a:sy n="100" d="100"/>
        </p:scale>
        <p:origin x="-1020" y="-90"/>
      </p:cViewPr>
      <p:guideLst>
        <p:guide orient="horz" pos="2160"/>
        <p:guide pos="29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4.fntdata"/><Relationship Id="rId3" Type="http://schemas.openxmlformats.org/officeDocument/2006/relationships/slideMaster" Target="slideMasters/slideMaster2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FF505F-AB76-45C6-B837-3D78B748FBFD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3CC2B9-440C-4614-89F1-A368F493F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416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9497" y="2924067"/>
            <a:ext cx="5874327" cy="6219933"/>
          </a:xfrm>
        </p:spPr>
        <p:txBody>
          <a:bodyPr wrap="square" numCol="2" spcCol="182880">
            <a:no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54038" y="498475"/>
            <a:ext cx="3114675" cy="2335213"/>
          </a:xfr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DB0C2-1F3D-4594-BC97-D21C5CE96C4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5C28-A9AF-48F7-A492-117CD84F551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DA680BC-7D22-4DE7-9E82-A91D980E71DE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40832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D415671-4A88-4F1A-8522-E526D5F69728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23264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72405AC-E98D-4F55-871C-97BCF851367D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12638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9284863-E845-451E-A940-825277FC250E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37965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FCDDE1F-3A72-44CF-BCEA-99DA9BCB941C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91718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758DF58-9253-4A41-A491-A414A92A0666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66770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63378B0-B9ED-4C7C-9C7E-BCDB3E801495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64259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95EDF1F-FB3B-47E9-B658-5C59A36133E1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06386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7C60EF4-EACB-4B1B-BC15-BD95C7DAA938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15679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CED7041-4D0E-4472-AD11-60A63874A80A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591195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05EF1A1-B937-4651-850A-D80F29CBA168}" type="datetime1">
              <a:rPr lang="sk-SK" altLang="sk-SK"/>
              <a:pPr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86717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DB0C2-1F3D-4594-BC97-D21C5CE96C4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A5C28-A9AF-48F7-A492-117CD84F551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4557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196401-01D4-4094-9A84-C3F7D82A9D2D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57604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9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0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3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10"/>
          <p:cNvSpPr/>
          <p:nvPr/>
        </p:nvSpPr>
        <p:spPr>
          <a:xfrm>
            <a:off x="733580" y="818326"/>
            <a:ext cx="7560000" cy="1620000"/>
          </a:xfrm>
          <a:prstGeom prst="snip2DiagRect">
            <a:avLst/>
          </a:prstGeom>
          <a:gradFill flip="none" rotWithShape="1">
            <a:gsLst>
              <a:gs pos="0">
                <a:schemeClr val="bg1">
                  <a:alpha val="49000"/>
                </a:schemeClr>
              </a:gs>
              <a:gs pos="100000">
                <a:schemeClr val="bg1">
                  <a:alpha val="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Snip Diagonal Corner Rectangle 11"/>
          <p:cNvSpPr/>
          <p:nvPr/>
        </p:nvSpPr>
        <p:spPr>
          <a:xfrm>
            <a:off x="733580" y="2565424"/>
            <a:ext cx="7560000" cy="1620000"/>
          </a:xfrm>
          <a:prstGeom prst="snip2DiagRect">
            <a:avLst/>
          </a:prstGeom>
          <a:gradFill flip="none" rotWithShape="1">
            <a:gsLst>
              <a:gs pos="0">
                <a:schemeClr val="bg1">
                  <a:alpha val="49000"/>
                </a:schemeClr>
              </a:gs>
              <a:gs pos="100000">
                <a:schemeClr val="bg1">
                  <a:alpha val="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nip Diagonal Corner Rectangle 12"/>
          <p:cNvSpPr/>
          <p:nvPr/>
        </p:nvSpPr>
        <p:spPr>
          <a:xfrm>
            <a:off x="827584" y="4291235"/>
            <a:ext cx="7560000" cy="1620000"/>
          </a:xfrm>
          <a:prstGeom prst="snip2DiagRect">
            <a:avLst/>
          </a:prstGeom>
          <a:gradFill flip="none" rotWithShape="1">
            <a:gsLst>
              <a:gs pos="0">
                <a:schemeClr val="bg1">
                  <a:alpha val="49000"/>
                </a:schemeClr>
              </a:gs>
              <a:gs pos="100000">
                <a:schemeClr val="bg1">
                  <a:alpha val="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79863" y="1305160"/>
            <a:ext cx="4297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smtClean="0">
                <a:latin typeface="Arabia CE" pitchFamily="2" charset="0"/>
              </a:rPr>
              <a:t>Algarve / Portugal</a:t>
            </a:r>
            <a:endParaRPr lang="cs-CZ" sz="3600" dirty="0">
              <a:latin typeface="Arabia CE" pitchFamily="2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072" y="2752311"/>
            <a:ext cx="2545431" cy="12462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735" y="2866215"/>
            <a:ext cx="1485900" cy="101841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577" y="4547594"/>
            <a:ext cx="1520217" cy="1107281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072" y="4456374"/>
            <a:ext cx="2545431" cy="128972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072" y="972303"/>
            <a:ext cx="2545433" cy="131204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711939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  <p:sndAc>
          <p:stSnd loop="1">
            <p:snd r:embed="rId3" name="05 Abril Em Portugal (April in Portugal) [Coimbra]12.wav"/>
          </p:stSnd>
        </p:sndAc>
      </p:transition>
    </mc:Choice>
    <mc:Fallback xmlns="">
      <p:transition spd="slow" advClick="0" advTm="3000">
        <p:fade/>
        <p:sndAc>
          <p:stSnd loop="1">
            <p:snd r:embed="rId9" name="05 Abril Em Portugal (April in Portugal) [Coimbra]1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360608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173298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087315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021294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664416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766282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253045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033869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941519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0395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02980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596423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164436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302049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31628"/>
            <a:ext cx="792088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213267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bg2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652120" y="908720"/>
            <a:ext cx="2339960" cy="12241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12240"/>
                <a:gd name="adj2" fmla="val -537"/>
              </a:avLst>
            </a:prstTxWarp>
            <a:spAutoFit/>
          </a:bodyPr>
          <a:lstStyle/>
          <a:p>
            <a:pPr algn="ctr"/>
            <a:r>
              <a:rPr lang="cs-CZ" sz="6600" b="0" cap="none" spc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anose="04020705040A02060702" pitchFamily="82" charset="0"/>
              </a:rPr>
              <a:t>FIN</a:t>
            </a:r>
            <a:endParaRPr lang="cs-CZ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7413" y="5945435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Yveta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4199067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6000">
        <p:fade/>
      </p:transition>
    </mc:Choice>
    <mc:Fallback>
      <p:transition spd="slow" advClick="0" advTm="6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9" accel="6000" fill="hold" nodeType="clickEffect" p14:presetBounceEnd="6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">
                                          <p:cBhvr additive="base">
                                            <p:cTn id="13" dur="25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">
                                          <p:cBhvr additive="base">
                                            <p:cTn id="14" dur="25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9" accel="6000" fill="hold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25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25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333237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rberg_MountainGrowsShrink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CE3F1A2-7CEC-437A-8393-F635C5654A9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Terberg_MountainGrowsShrinks</Template>
  <TotalTime>0</TotalTime>
  <Words>22</Words>
  <Application>Microsoft Office PowerPoint</Application>
  <PresentationFormat>Prezentácia na obrazovke (4:3)</PresentationFormat>
  <Paragraphs>6</Paragraphs>
  <Slides>18</Slides>
  <Notes>17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18</vt:i4>
      </vt:variant>
    </vt:vector>
  </HeadingPairs>
  <TitlesOfParts>
    <vt:vector size="26" baseType="lpstr">
      <vt:lpstr>Arial</vt:lpstr>
      <vt:lpstr>Arabia CE</vt:lpstr>
      <vt:lpstr>Cooper Std Black</vt:lpstr>
      <vt:lpstr>Algerian</vt:lpstr>
      <vt:lpstr>Kristen ITC</vt:lpstr>
      <vt:lpstr>Calibri</vt:lpstr>
      <vt:lpstr>Terberg_MountainGrowsShrinks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2015-08-10T14:47:00Z</dcterms:created>
  <dcterms:modified xsi:type="dcterms:W3CDTF">2016-01-06T13:41:29Z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TC018814319991</vt:lpwstr>
  </property>
</Properties>
</file>