
<file path=[Content_Types].xml><?xml version="1.0" encoding="utf-8"?>
<Types xmlns="http://schemas.openxmlformats.org/package/2006/content-types">
  <Default Extension="mp3" ContentType="audio/unknown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1" r:id="rId7"/>
    <p:sldId id="260" r:id="rId8"/>
    <p:sldId id="301" r:id="rId9"/>
    <p:sldId id="263" r:id="rId10"/>
    <p:sldId id="264" r:id="rId11"/>
    <p:sldId id="265" r:id="rId12"/>
    <p:sldId id="267" r:id="rId13"/>
    <p:sldId id="266" r:id="rId14"/>
    <p:sldId id="269" r:id="rId15"/>
    <p:sldId id="268" r:id="rId16"/>
    <p:sldId id="271" r:id="rId17"/>
    <p:sldId id="270" r:id="rId18"/>
    <p:sldId id="272" r:id="rId19"/>
    <p:sldId id="300" r:id="rId20"/>
    <p:sldId id="273" r:id="rId21"/>
    <p:sldId id="274" r:id="rId22"/>
    <p:sldId id="275" r:id="rId23"/>
    <p:sldId id="277" r:id="rId24"/>
    <p:sldId id="279" r:id="rId25"/>
    <p:sldId id="276" r:id="rId26"/>
    <p:sldId id="278" r:id="rId27"/>
    <p:sldId id="280" r:id="rId28"/>
    <p:sldId id="281" r:id="rId29"/>
    <p:sldId id="302" r:id="rId30"/>
    <p:sldId id="282" r:id="rId31"/>
    <p:sldId id="284" r:id="rId32"/>
    <p:sldId id="285" r:id="rId33"/>
    <p:sldId id="283" r:id="rId34"/>
    <p:sldId id="287" r:id="rId35"/>
    <p:sldId id="286" r:id="rId36"/>
    <p:sldId id="290" r:id="rId37"/>
    <p:sldId id="289" r:id="rId38"/>
    <p:sldId id="291" r:id="rId39"/>
    <p:sldId id="303" r:id="rId40"/>
    <p:sldId id="304" r:id="rId41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u3bNKkQIFHr/i+/2CxB3EQ==" hashData="beC3Y2RftTDjdAEnDjNOTiCiTM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A4DD3"/>
    <a:srgbClr val="00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5985" autoAdjust="0"/>
  </p:normalViewPr>
  <p:slideViewPr>
    <p:cSldViewPr>
      <p:cViewPr varScale="1">
        <p:scale>
          <a:sx n="81" d="100"/>
          <a:sy n="81" d="100"/>
        </p:scale>
        <p:origin x="-1488" y="-8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D305BC-E76F-4B0A-B450-30EBC9A67549}" type="datetimeFigureOut">
              <a:rPr lang="es-ES" smtClean="0"/>
              <a:t>06/09/2016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5F1A0C-348E-4D64-A3A0-F799D81C903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07622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4000">
        <p14:flythrough/>
      </p:transition>
    </mc:Choice>
    <mc:Fallback xmlns="">
      <p:transition spd="slow" advTm="4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D305BC-E76F-4B0A-B450-30EBC9A67549}" type="datetimeFigureOut">
              <a:rPr lang="es-ES" smtClean="0"/>
              <a:t>06/09/2016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5F1A0C-348E-4D64-A3A0-F799D81C903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70456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4000">
        <p14:flythrough/>
      </p:transition>
    </mc:Choice>
    <mc:Fallback xmlns="">
      <p:transition spd="slow" advTm="4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D305BC-E76F-4B0A-B450-30EBC9A67549}" type="datetimeFigureOut">
              <a:rPr lang="es-ES" smtClean="0"/>
              <a:t>06/09/2016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5F1A0C-348E-4D64-A3A0-F799D81C903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25030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4000">
        <p14:flythrough/>
      </p:transition>
    </mc:Choice>
    <mc:Fallback xmlns="">
      <p:transition spd="slow" advTm="4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D305BC-E76F-4B0A-B450-30EBC9A67549}" type="datetimeFigureOut">
              <a:rPr lang="es-ES" smtClean="0"/>
              <a:t>06/09/2016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5F1A0C-348E-4D64-A3A0-F799D81C903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20549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4000">
        <p14:flythrough/>
      </p:transition>
    </mc:Choice>
    <mc:Fallback xmlns="">
      <p:transition spd="slow" advTm="4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D305BC-E76F-4B0A-B450-30EBC9A67549}" type="datetimeFigureOut">
              <a:rPr lang="es-ES" smtClean="0"/>
              <a:t>06/09/2016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5F1A0C-348E-4D64-A3A0-F799D81C903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11256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4000">
        <p14:flythrough/>
      </p:transition>
    </mc:Choice>
    <mc:Fallback xmlns="">
      <p:transition spd="slow" advTm="4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D305BC-E76F-4B0A-B450-30EBC9A67549}" type="datetimeFigureOut">
              <a:rPr lang="es-ES" smtClean="0"/>
              <a:t>06/09/2016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5F1A0C-348E-4D64-A3A0-F799D81C903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344714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4000">
        <p14:flythrough/>
      </p:transition>
    </mc:Choice>
    <mc:Fallback xmlns="">
      <p:transition spd="slow" advTm="4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D305BC-E76F-4B0A-B450-30EBC9A67549}" type="datetimeFigureOut">
              <a:rPr lang="es-ES" smtClean="0"/>
              <a:t>06/09/2016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5F1A0C-348E-4D64-A3A0-F799D81C903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04783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4000">
        <p14:flythrough/>
      </p:transition>
    </mc:Choice>
    <mc:Fallback xmlns="">
      <p:transition spd="slow" advTm="4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D305BC-E76F-4B0A-B450-30EBC9A67549}" type="datetimeFigureOut">
              <a:rPr lang="es-ES" smtClean="0"/>
              <a:t>06/09/2016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5F1A0C-348E-4D64-A3A0-F799D81C903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09672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4000">
        <p14:flythrough/>
      </p:transition>
    </mc:Choice>
    <mc:Fallback xmlns="">
      <p:transition spd="slow" advTm="4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D305BC-E76F-4B0A-B450-30EBC9A67549}" type="datetimeFigureOut">
              <a:rPr lang="es-ES" smtClean="0"/>
              <a:t>06/09/2016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5F1A0C-348E-4D64-A3A0-F799D81C903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38598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4000">
        <p14:flythrough/>
      </p:transition>
    </mc:Choice>
    <mc:Fallback xmlns="">
      <p:transition spd="slow" advTm="4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D305BC-E76F-4B0A-B450-30EBC9A67549}" type="datetimeFigureOut">
              <a:rPr lang="es-ES" smtClean="0"/>
              <a:t>06/09/2016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5F1A0C-348E-4D64-A3A0-F799D81C903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23150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4000">
        <p14:flythrough/>
      </p:transition>
    </mc:Choice>
    <mc:Fallback xmlns="">
      <p:transition spd="slow" advTm="4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D305BC-E76F-4B0A-B450-30EBC9A67549}" type="datetimeFigureOut">
              <a:rPr lang="es-ES" smtClean="0"/>
              <a:t>06/09/2016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5F1A0C-348E-4D64-A3A0-F799D81C903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356511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4000">
        <p14:flythrough/>
      </p:transition>
    </mc:Choice>
    <mc:Fallback xmlns="">
      <p:transition spd="slow" advTm="4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09642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D305BC-E76F-4B0A-B450-30EBC9A67549}" type="datetimeFigureOut">
              <a:rPr lang="es-ES" smtClean="0"/>
              <a:t>06/09/2016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5F1A0C-348E-4D64-A3A0-F799D81C903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7562414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800" advTm="4000">
        <p14:flythrough/>
      </p:transition>
    </mc:Choice>
    <mc:Fallback xmlns="">
      <p:transition spd="slow" advTm="4000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alt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hyperlink" Target="http://www.fotosbelenh.blogspot.com/" TargetMode="External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0.png"/><Relationship Id="rId10" Type="http://schemas.openxmlformats.org/officeDocument/2006/relationships/image" Target="../media/image4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" name="4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372533" cy="70294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6300192" y="404664"/>
            <a:ext cx="252028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400" dirty="0" err="1" smtClean="0">
                <a:solidFill>
                  <a:srgbClr val="0000CC"/>
                </a:solidFill>
                <a:latin typeface="AR BERKLEY" panose="02000000000000000000" pitchFamily="2" charset="0"/>
              </a:rPr>
              <a:t>Rudesheim</a:t>
            </a:r>
            <a:endParaRPr lang="es-ES" sz="4400" dirty="0">
              <a:solidFill>
                <a:srgbClr val="0000CC"/>
              </a:solidFill>
              <a:latin typeface="AR BERKLEY" panose="02000000000000000000" pitchFamily="2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179512" y="3429000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solidFill>
                  <a:srgbClr val="0000CC"/>
                </a:solidFill>
                <a:latin typeface="AR BERKLEY" panose="02000000000000000000" pitchFamily="2" charset="0"/>
              </a:rPr>
              <a:t>2016</a:t>
            </a:r>
            <a:endParaRPr lang="es-ES" dirty="0">
              <a:solidFill>
                <a:srgbClr val="0000CC"/>
              </a:solidFill>
              <a:latin typeface="AR BERKLEY" panose="02000000000000000000" pitchFamily="2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7209953" y="5515113"/>
            <a:ext cx="169269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b="1" dirty="0" err="1" smtClean="0">
                <a:solidFill>
                  <a:srgbClr val="0000CC"/>
                </a:solidFill>
                <a:latin typeface="Brush Script MT" panose="03060802040406070304" pitchFamily="66" charset="0"/>
              </a:rPr>
              <a:t>Pps</a:t>
            </a:r>
            <a:r>
              <a:rPr lang="es-ES" sz="1600" b="1" dirty="0" smtClean="0">
                <a:solidFill>
                  <a:srgbClr val="0000CC"/>
                </a:solidFill>
                <a:latin typeface="Brush Script MT" panose="03060802040406070304" pitchFamily="66" charset="0"/>
              </a:rPr>
              <a:t> y Fotos: Belén H</a:t>
            </a:r>
            <a:endParaRPr lang="es-ES" sz="1600" b="1" dirty="0">
              <a:solidFill>
                <a:srgbClr val="0000CC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9" name="Alemania - Las polkas de Alemania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602979" y="1772816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42978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8000">
        <p14:flythrough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" presetClass="entr" presetSubtype="4" fill="hold" grpId="0" nodeType="after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8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8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40">
                <p:cTn id="2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6" grpId="0"/>
      <p:bldP spid="7" grpId="0"/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" name="4 Marcador de contenido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8520" y="-14833"/>
            <a:ext cx="10071166" cy="7548289"/>
          </a:xfrm>
        </p:spPr>
      </p:pic>
    </p:spTree>
    <p:extLst>
      <p:ext uri="{BB962C8B-B14F-4D97-AF65-F5344CB8AC3E}">
        <p14:creationId xmlns:p14="http://schemas.microsoft.com/office/powerpoint/2010/main" val="23212777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4000">
        <p14:flythrough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" name="4 Marcador de contenido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8521" y="-30114"/>
            <a:ext cx="9322951" cy="6987505"/>
          </a:xfrm>
        </p:spPr>
      </p:pic>
    </p:spTree>
    <p:extLst>
      <p:ext uri="{BB962C8B-B14F-4D97-AF65-F5344CB8AC3E}">
        <p14:creationId xmlns:p14="http://schemas.microsoft.com/office/powerpoint/2010/main" val="25714894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4000">
        <p14:flythrough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" name="4 Marcador de contenido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571000" cy="7173416"/>
          </a:xfrm>
        </p:spPr>
      </p:pic>
    </p:spTree>
    <p:extLst>
      <p:ext uri="{BB962C8B-B14F-4D97-AF65-F5344CB8AC3E}">
        <p14:creationId xmlns:p14="http://schemas.microsoft.com/office/powerpoint/2010/main" val="385394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4000">
        <p14:flythrough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" name="4 Marcador de contenido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80529" y="-24756"/>
            <a:ext cx="9315803" cy="6982147"/>
          </a:xfrm>
        </p:spPr>
      </p:pic>
    </p:spTree>
    <p:extLst>
      <p:ext uri="{BB962C8B-B14F-4D97-AF65-F5344CB8AC3E}">
        <p14:creationId xmlns:p14="http://schemas.microsoft.com/office/powerpoint/2010/main" val="1047101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4000">
        <p14:flythrough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" name="4 Marcador de contenido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7704" y="0"/>
            <a:ext cx="5256584" cy="7015082"/>
          </a:xfrm>
        </p:spPr>
      </p:pic>
    </p:spTree>
    <p:extLst>
      <p:ext uri="{BB962C8B-B14F-4D97-AF65-F5344CB8AC3E}">
        <p14:creationId xmlns:p14="http://schemas.microsoft.com/office/powerpoint/2010/main" val="863978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4000">
        <p14:flythrough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" name="4 Marcador de contenido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8521" y="-8410"/>
            <a:ext cx="9293993" cy="6965801"/>
          </a:xfrm>
        </p:spPr>
      </p:pic>
    </p:spTree>
    <p:extLst>
      <p:ext uri="{BB962C8B-B14F-4D97-AF65-F5344CB8AC3E}">
        <p14:creationId xmlns:p14="http://schemas.microsoft.com/office/powerpoint/2010/main" val="3682054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4000">
        <p14:flythrough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" name="4 Marcador de contenido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19447"/>
            <a:ext cx="9176107" cy="6877447"/>
          </a:xfrm>
        </p:spPr>
      </p:pic>
    </p:spTree>
    <p:extLst>
      <p:ext uri="{BB962C8B-B14F-4D97-AF65-F5344CB8AC3E}">
        <p14:creationId xmlns:p14="http://schemas.microsoft.com/office/powerpoint/2010/main" val="30723530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4000">
        <p14:flythrough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" name="4 Marcador de contenido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2" y="-14114"/>
            <a:ext cx="9168993" cy="6872114"/>
          </a:xfrm>
        </p:spPr>
      </p:pic>
    </p:spTree>
    <p:extLst>
      <p:ext uri="{BB962C8B-B14F-4D97-AF65-F5344CB8AC3E}">
        <p14:creationId xmlns:p14="http://schemas.microsoft.com/office/powerpoint/2010/main" val="229650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4000">
        <p14:flythrough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" name="4 Marcador de contenido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50162" cy="6858000"/>
          </a:xfrm>
        </p:spPr>
      </p:pic>
    </p:spTree>
    <p:extLst>
      <p:ext uri="{BB962C8B-B14F-4D97-AF65-F5344CB8AC3E}">
        <p14:creationId xmlns:p14="http://schemas.microsoft.com/office/powerpoint/2010/main" val="1870092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4000">
        <p14:flythrough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" name="4 Marcador de contenido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50162" cy="6858000"/>
          </a:xfrm>
        </p:spPr>
      </p:pic>
    </p:spTree>
    <p:extLst>
      <p:ext uri="{BB962C8B-B14F-4D97-AF65-F5344CB8AC3E}">
        <p14:creationId xmlns:p14="http://schemas.microsoft.com/office/powerpoint/2010/main" val="2932140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4000">
        <p14:flythrough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" name="4 Marcador de contenido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1998" y="-16396"/>
            <a:ext cx="9172038" cy="6874396"/>
          </a:xfrm>
        </p:spPr>
      </p:pic>
    </p:spTree>
    <p:extLst>
      <p:ext uri="{BB962C8B-B14F-4D97-AF65-F5344CB8AC3E}">
        <p14:creationId xmlns:p14="http://schemas.microsoft.com/office/powerpoint/2010/main" val="4014367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4000">
        <p14:flythrough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" name="4 Marcador de contenido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7" y="-13320"/>
            <a:ext cx="9282774" cy="6957392"/>
          </a:xfrm>
        </p:spPr>
      </p:pic>
    </p:spTree>
    <p:extLst>
      <p:ext uri="{BB962C8B-B14F-4D97-AF65-F5344CB8AC3E}">
        <p14:creationId xmlns:p14="http://schemas.microsoft.com/office/powerpoint/2010/main" val="1544945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14:flythrough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" name="4 Marcador de contenido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178"/>
            <a:ext cx="9183754" cy="6883177"/>
          </a:xfrm>
        </p:spPr>
      </p:pic>
    </p:spTree>
    <p:extLst>
      <p:ext uri="{BB962C8B-B14F-4D97-AF65-F5344CB8AC3E}">
        <p14:creationId xmlns:p14="http://schemas.microsoft.com/office/powerpoint/2010/main" val="18954296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4000">
        <p14:flythrough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" name="4 Marcador de contenido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252520" cy="6934717"/>
          </a:xfrm>
        </p:spPr>
      </p:pic>
    </p:spTree>
    <p:extLst>
      <p:ext uri="{BB962C8B-B14F-4D97-AF65-F5344CB8AC3E}">
        <p14:creationId xmlns:p14="http://schemas.microsoft.com/office/powerpoint/2010/main" val="16838518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4000">
        <p14:flythrough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3 Marcador de contenido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50162" cy="6858000"/>
          </a:xfrm>
        </p:spPr>
      </p:pic>
    </p:spTree>
    <p:extLst>
      <p:ext uri="{BB962C8B-B14F-4D97-AF65-F5344CB8AC3E}">
        <p14:creationId xmlns:p14="http://schemas.microsoft.com/office/powerpoint/2010/main" val="999479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4000">
        <p14:flythrough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3 Marcador de contenido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9820" y="-1"/>
            <a:ext cx="9272339" cy="6949571"/>
          </a:xfrm>
        </p:spPr>
      </p:pic>
    </p:spTree>
    <p:extLst>
      <p:ext uri="{BB962C8B-B14F-4D97-AF65-F5344CB8AC3E}">
        <p14:creationId xmlns:p14="http://schemas.microsoft.com/office/powerpoint/2010/main" val="281177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4000">
        <p14:flythrough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" name="4 Marcador de contenido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50162" cy="6858000"/>
          </a:xfrm>
        </p:spPr>
      </p:pic>
    </p:spTree>
    <p:extLst>
      <p:ext uri="{BB962C8B-B14F-4D97-AF65-F5344CB8AC3E}">
        <p14:creationId xmlns:p14="http://schemas.microsoft.com/office/powerpoint/2010/main" val="20286709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4000">
        <p14:flythrough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" name="4 Marcador de contenido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7704" y="-3296"/>
            <a:ext cx="5184576" cy="6918985"/>
          </a:xfrm>
        </p:spPr>
      </p:pic>
    </p:spTree>
    <p:extLst>
      <p:ext uri="{BB962C8B-B14F-4D97-AF65-F5344CB8AC3E}">
        <p14:creationId xmlns:p14="http://schemas.microsoft.com/office/powerpoint/2010/main" val="3385237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4000">
        <p14:flythrough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6" name="5 Marcador de contenido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0" y="0"/>
            <a:ext cx="9140917" cy="6858000"/>
          </a:xfrm>
        </p:spPr>
      </p:pic>
    </p:spTree>
    <p:extLst>
      <p:ext uri="{BB962C8B-B14F-4D97-AF65-F5344CB8AC3E}">
        <p14:creationId xmlns:p14="http://schemas.microsoft.com/office/powerpoint/2010/main" val="27511451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4000">
        <p14:flythrough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" name="4 Marcador de contenido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28600"/>
            <a:ext cx="9188321" cy="6886600"/>
          </a:xfrm>
        </p:spPr>
      </p:pic>
    </p:spTree>
    <p:extLst>
      <p:ext uri="{BB962C8B-B14F-4D97-AF65-F5344CB8AC3E}">
        <p14:creationId xmlns:p14="http://schemas.microsoft.com/office/powerpoint/2010/main" val="41337342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4000">
        <p14:flythrough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" name="4 Marcador de contenido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730" y="-24780"/>
            <a:ext cx="9183224" cy="6882780"/>
          </a:xfrm>
        </p:spPr>
      </p:pic>
    </p:spTree>
    <p:extLst>
      <p:ext uri="{BB962C8B-B14F-4D97-AF65-F5344CB8AC3E}">
        <p14:creationId xmlns:p14="http://schemas.microsoft.com/office/powerpoint/2010/main" val="31370688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4000">
        <p14:flythrough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" name="4 Marcador de contenido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692696"/>
            <a:ext cx="6923273" cy="5381592"/>
          </a:xfrm>
          <a:scene3d>
            <a:camera prst="orthographicFront">
              <a:rot lat="0" lon="0" rev="16200000"/>
            </a:camera>
            <a:lightRig rig="threePt" dir="t"/>
          </a:scene3d>
        </p:spPr>
      </p:pic>
    </p:spTree>
    <p:extLst>
      <p:ext uri="{BB962C8B-B14F-4D97-AF65-F5344CB8AC3E}">
        <p14:creationId xmlns:p14="http://schemas.microsoft.com/office/powerpoint/2010/main" val="1068287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4000">
        <p14:flythrough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" name="4 Marcador de contenido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252520" cy="6934717"/>
          </a:xfrm>
        </p:spPr>
      </p:pic>
    </p:spTree>
    <p:extLst>
      <p:ext uri="{BB962C8B-B14F-4D97-AF65-F5344CB8AC3E}">
        <p14:creationId xmlns:p14="http://schemas.microsoft.com/office/powerpoint/2010/main" val="3910491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4000">
        <p14:flythrough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" name="4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73996" y="-963488"/>
            <a:ext cx="11233248" cy="84249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8001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6000">
        <p14:flythrough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" name="4 Marcador de contenido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4305" y="0"/>
            <a:ext cx="9282774" cy="6957392"/>
          </a:xfrm>
        </p:spPr>
      </p:pic>
    </p:spTree>
    <p:extLst>
      <p:ext uri="{BB962C8B-B14F-4D97-AF65-F5344CB8AC3E}">
        <p14:creationId xmlns:p14="http://schemas.microsoft.com/office/powerpoint/2010/main" val="27374912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4000">
        <p14:flythrough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" name="4 Marcador de contenido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615" y="0"/>
            <a:ext cx="9150162" cy="6858000"/>
          </a:xfrm>
        </p:spPr>
      </p:pic>
    </p:spTree>
    <p:extLst>
      <p:ext uri="{BB962C8B-B14F-4D97-AF65-F5344CB8AC3E}">
        <p14:creationId xmlns:p14="http://schemas.microsoft.com/office/powerpoint/2010/main" val="12880381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4000">
        <p14:flythrough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3 Marcador de contenido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962" y="0"/>
            <a:ext cx="9260482" cy="6940684"/>
          </a:xfrm>
        </p:spPr>
      </p:pic>
    </p:spTree>
    <p:extLst>
      <p:ext uri="{BB962C8B-B14F-4D97-AF65-F5344CB8AC3E}">
        <p14:creationId xmlns:p14="http://schemas.microsoft.com/office/powerpoint/2010/main" val="2916528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4000">
        <p14:flythrough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" name="4 Marcador de contenido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0294"/>
            <a:ext cx="9163896" cy="6868294"/>
          </a:xfrm>
        </p:spPr>
      </p:pic>
    </p:spTree>
    <p:extLst>
      <p:ext uri="{BB962C8B-B14F-4D97-AF65-F5344CB8AC3E}">
        <p14:creationId xmlns:p14="http://schemas.microsoft.com/office/powerpoint/2010/main" val="1646659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4000">
        <p14:flythrough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" name="4 Marcador de contenido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50162" cy="6858000"/>
          </a:xfrm>
        </p:spPr>
      </p:pic>
    </p:spTree>
    <p:extLst>
      <p:ext uri="{BB962C8B-B14F-4D97-AF65-F5344CB8AC3E}">
        <p14:creationId xmlns:p14="http://schemas.microsoft.com/office/powerpoint/2010/main" val="18446106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4000">
        <p14:flythrough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" name="4 Marcador de contenido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564" y="3794"/>
            <a:ext cx="9145098" cy="6854205"/>
          </a:xfrm>
        </p:spPr>
      </p:pic>
    </p:spTree>
    <p:extLst>
      <p:ext uri="{BB962C8B-B14F-4D97-AF65-F5344CB8AC3E}">
        <p14:creationId xmlns:p14="http://schemas.microsoft.com/office/powerpoint/2010/main" val="9720292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4000">
        <p14:flythrough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" name="4 Marcador de contenido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2846" y="-1166"/>
            <a:ext cx="9380405" cy="7030566"/>
          </a:xfrm>
        </p:spPr>
      </p:pic>
    </p:spTree>
    <p:extLst>
      <p:ext uri="{BB962C8B-B14F-4D97-AF65-F5344CB8AC3E}">
        <p14:creationId xmlns:p14="http://schemas.microsoft.com/office/powerpoint/2010/main" val="2401887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4000">
        <p14:flythrough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" name="4 Marcador de contenido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50162" cy="6858000"/>
          </a:xfrm>
        </p:spPr>
      </p:pic>
    </p:spTree>
    <p:extLst>
      <p:ext uri="{BB962C8B-B14F-4D97-AF65-F5344CB8AC3E}">
        <p14:creationId xmlns:p14="http://schemas.microsoft.com/office/powerpoint/2010/main" val="11761909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4000">
        <p14:flythrough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" name="4 Marcador de contenido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571000" cy="7173416"/>
          </a:xfrm>
        </p:spPr>
      </p:pic>
    </p:spTree>
    <p:extLst>
      <p:ext uri="{BB962C8B-B14F-4D97-AF65-F5344CB8AC3E}">
        <p14:creationId xmlns:p14="http://schemas.microsoft.com/office/powerpoint/2010/main" val="6827000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4000">
        <p14:flythrough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" name="4 Marcador de contenido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550" y="-24408"/>
            <a:ext cx="9182728" cy="6882408"/>
          </a:xfrm>
        </p:spPr>
      </p:pic>
    </p:spTree>
    <p:extLst>
      <p:ext uri="{BB962C8B-B14F-4D97-AF65-F5344CB8AC3E}">
        <p14:creationId xmlns:p14="http://schemas.microsoft.com/office/powerpoint/2010/main" val="40416055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4000">
        <p14:flythrough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" name="4 Marcador de contenido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5" y="-7640"/>
            <a:ext cx="9160355" cy="6865640"/>
          </a:xfrm>
        </p:spPr>
      </p:pic>
    </p:spTree>
    <p:extLst>
      <p:ext uri="{BB962C8B-B14F-4D97-AF65-F5344CB8AC3E}">
        <p14:creationId xmlns:p14="http://schemas.microsoft.com/office/powerpoint/2010/main" val="16600898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4000">
        <p14:flythrough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" name="4 Marcador de contenido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9392"/>
            <a:ext cx="9282774" cy="6957392"/>
          </a:xfrm>
        </p:spPr>
      </p:pic>
    </p:spTree>
    <p:extLst>
      <p:ext uri="{BB962C8B-B14F-4D97-AF65-F5344CB8AC3E}">
        <p14:creationId xmlns:p14="http://schemas.microsoft.com/office/powerpoint/2010/main" val="2583552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4000">
        <p14:flythrough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000">
              <a:srgbClr val="0000CC"/>
            </a:gs>
            <a:gs pos="66000">
              <a:schemeClr val="bg2">
                <a:lumMod val="60000"/>
                <a:lumOff val="40000"/>
              </a:schemeClr>
            </a:gs>
            <a:gs pos="100000">
              <a:schemeClr val="bg2">
                <a:lumMod val="40000"/>
                <a:lumOff val="6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Text Box 2"/>
          <p:cNvSpPr txBox="1">
            <a:spLocks noChangeArrowheads="1"/>
          </p:cNvSpPr>
          <p:nvPr/>
        </p:nvSpPr>
        <p:spPr bwMode="auto">
          <a:xfrm>
            <a:off x="1115616" y="1700808"/>
            <a:ext cx="7343775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altLang="es-ES" sz="3600" b="1" i="0" dirty="0"/>
              <a:t>Para ver más fotos de viajes</a:t>
            </a:r>
          </a:p>
        </p:txBody>
      </p:sp>
      <p:sp>
        <p:nvSpPr>
          <p:cNvPr id="44035" name="Text Box 3"/>
          <p:cNvSpPr txBox="1">
            <a:spLocks noChangeArrowheads="1"/>
          </p:cNvSpPr>
          <p:nvPr/>
        </p:nvSpPr>
        <p:spPr bwMode="auto">
          <a:xfrm>
            <a:off x="1835696" y="3140968"/>
            <a:ext cx="7489825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altLang="es-ES" sz="3600" b="1" i="0" dirty="0">
                <a:hlinkClick r:id="rId2"/>
              </a:rPr>
              <a:t>fotosbelenh.blogspot.com</a:t>
            </a:r>
            <a:endParaRPr lang="es-ES" altLang="es-ES" sz="3600" b="1" i="0" dirty="0"/>
          </a:p>
        </p:txBody>
      </p:sp>
      <p:sp>
        <p:nvSpPr>
          <p:cNvPr id="44036" name="Text Box 4"/>
          <p:cNvSpPr txBox="1">
            <a:spLocks noChangeArrowheads="1"/>
          </p:cNvSpPr>
          <p:nvPr/>
        </p:nvSpPr>
        <p:spPr bwMode="auto">
          <a:xfrm>
            <a:off x="5292725" y="6237288"/>
            <a:ext cx="36004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altLang="es-ES" i="0">
              <a:solidFill>
                <a:schemeClr val="bg1"/>
              </a:solidFill>
            </a:endParaRPr>
          </a:p>
        </p:txBody>
      </p:sp>
      <p:sp>
        <p:nvSpPr>
          <p:cNvPr id="44037" name="Text Box 5"/>
          <p:cNvSpPr txBox="1">
            <a:spLocks noChangeArrowheads="1"/>
          </p:cNvSpPr>
          <p:nvPr/>
        </p:nvSpPr>
        <p:spPr bwMode="auto">
          <a:xfrm>
            <a:off x="2735263" y="4626769"/>
            <a:ext cx="5724128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s-ES" altLang="es-ES" b="1" i="0" dirty="0">
                <a:latin typeface="Baskerville Old Face" pitchFamily="18" charset="0"/>
              </a:rPr>
              <a:t>Música</a:t>
            </a:r>
            <a:r>
              <a:rPr lang="es-ES" altLang="es-ES" b="1" i="0" dirty="0" smtClean="0">
                <a:latin typeface="Baskerville Old Face" pitchFamily="18" charset="0"/>
              </a:rPr>
              <a:t>:  Las Polkas de Alemania</a:t>
            </a:r>
            <a:endParaRPr lang="es-ES" altLang="es-ES" i="0" dirty="0"/>
          </a:p>
        </p:txBody>
      </p:sp>
      <p:sp>
        <p:nvSpPr>
          <p:cNvPr id="44038" name="Text Box 6"/>
          <p:cNvSpPr txBox="1">
            <a:spLocks noChangeArrowheads="1"/>
          </p:cNvSpPr>
          <p:nvPr/>
        </p:nvSpPr>
        <p:spPr bwMode="auto">
          <a:xfrm>
            <a:off x="5292725" y="5084763"/>
            <a:ext cx="3313113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es-ES" altLang="es-ES" i="0"/>
          </a:p>
        </p:txBody>
      </p:sp>
      <p:sp>
        <p:nvSpPr>
          <p:cNvPr id="8" name="Text Box 5"/>
          <p:cNvSpPr txBox="1">
            <a:spLocks noChangeArrowheads="1"/>
          </p:cNvSpPr>
          <p:nvPr/>
        </p:nvSpPr>
        <p:spPr bwMode="auto">
          <a:xfrm>
            <a:off x="5923309" y="5451475"/>
            <a:ext cx="2315567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s-ES" altLang="es-ES" b="1" i="0" dirty="0" smtClean="0">
                <a:latin typeface="Baskerville Old Face" pitchFamily="18" charset="0"/>
              </a:rPr>
              <a:t>Santiago Jiménez </a:t>
            </a:r>
            <a:r>
              <a:rPr lang="es-ES" altLang="es-ES" b="1" i="0" dirty="0" err="1" smtClean="0">
                <a:latin typeface="Baskerville Old Face" pitchFamily="18" charset="0"/>
              </a:rPr>
              <a:t>Jr</a:t>
            </a:r>
            <a:endParaRPr lang="es-ES" altLang="es-ES" i="0" dirty="0"/>
          </a:p>
        </p:txBody>
      </p:sp>
    </p:spTree>
    <p:extLst>
      <p:ext uri="{BB962C8B-B14F-4D97-AF65-F5344CB8AC3E}">
        <p14:creationId xmlns:p14="http://schemas.microsoft.com/office/powerpoint/2010/main" val="13310786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7000">
        <p14:flythrough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40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40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4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40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40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440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17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40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440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500"/>
                            </p:stCondLst>
                            <p:childTnLst>
                              <p:par>
                                <p:cTn id="22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34" grpId="0"/>
      <p:bldP spid="44035" grpId="0"/>
      <p:bldP spid="44037" grpId="0"/>
      <p:bldP spid="8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alt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alt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alt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alt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altLang="es-ES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alt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10000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125</TotalTime>
  <Words>40</Words>
  <Application>Microsoft Office PowerPoint</Application>
  <PresentationFormat>Presentación en pantalla (4:3)</PresentationFormat>
  <Paragraphs>9</Paragraphs>
  <Slides>39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39</vt:i4>
      </vt:variant>
    </vt:vector>
  </HeadingPairs>
  <TitlesOfParts>
    <vt:vector size="41" baseType="lpstr"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Belén</dc:creator>
  <cp:lastModifiedBy>Microsoft</cp:lastModifiedBy>
  <cp:revision>24</cp:revision>
  <dcterms:created xsi:type="dcterms:W3CDTF">2016-08-31T23:00:13Z</dcterms:created>
  <dcterms:modified xsi:type="dcterms:W3CDTF">2016-09-06T18:49:29Z</dcterms:modified>
</cp:coreProperties>
</file>