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embedTrueTypeFonts="1" saveSubsetFonts="1">
  <p:sldMasterIdLst>
    <p:sldMasterId id="2147483660" r:id="rId1"/>
    <p:sldMasterId id="2147483672" r:id="rId2"/>
    <p:sldMasterId id="2147483684" r:id="rId3"/>
  </p:sldMasterIdLst>
  <p:sldIdLst>
    <p:sldId id="259" r:id="rId4"/>
    <p:sldId id="260" r:id="rId5"/>
    <p:sldId id="258" r:id="rId6"/>
    <p:sldId id="1150" r:id="rId7"/>
    <p:sldId id="1170" r:id="rId8"/>
    <p:sldId id="257" r:id="rId9"/>
    <p:sldId id="1135" r:id="rId10"/>
    <p:sldId id="1172" r:id="rId11"/>
    <p:sldId id="1169" r:id="rId12"/>
    <p:sldId id="1146" r:id="rId13"/>
    <p:sldId id="1171" r:id="rId14"/>
    <p:sldId id="1173" r:id="rId15"/>
    <p:sldId id="1147" r:id="rId16"/>
    <p:sldId id="1149" r:id="rId17"/>
    <p:sldId id="1144" r:id="rId18"/>
    <p:sldId id="1143" r:id="rId19"/>
    <p:sldId id="1174" r:id="rId20"/>
    <p:sldId id="1136" r:id="rId21"/>
    <p:sldId id="1138" r:id="rId22"/>
    <p:sldId id="1140" r:id="rId23"/>
    <p:sldId id="1137" r:id="rId24"/>
    <p:sldId id="1139" r:id="rId25"/>
    <p:sldId id="1177" r:id="rId26"/>
    <p:sldId id="1176" r:id="rId27"/>
    <p:sldId id="1141" r:id="rId28"/>
    <p:sldId id="1168" r:id="rId29"/>
    <p:sldId id="1175" r:id="rId30"/>
    <p:sldId id="1148" r:id="rId31"/>
    <p:sldId id="1142" r:id="rId32"/>
    <p:sldId id="1178" r:id="rId33"/>
    <p:sldId id="1151" r:id="rId34"/>
    <p:sldId id="1153" r:id="rId35"/>
    <p:sldId id="1154" r:id="rId36"/>
    <p:sldId id="1155" r:id="rId37"/>
    <p:sldId id="1158" r:id="rId38"/>
    <p:sldId id="1157" r:id="rId39"/>
    <p:sldId id="1160" r:id="rId40"/>
    <p:sldId id="1162" r:id="rId41"/>
    <p:sldId id="1161" r:id="rId42"/>
    <p:sldId id="1163" r:id="rId43"/>
    <p:sldId id="1165" r:id="rId44"/>
    <p:sldId id="1164" r:id="rId45"/>
    <p:sldId id="1159" r:id="rId46"/>
    <p:sldId id="1156" r:id="rId47"/>
    <p:sldId id="1152" r:id="rId48"/>
    <p:sldId id="1166" r:id="rId49"/>
    <p:sldId id="1145" r:id="rId50"/>
    <p:sldId id="256" r:id="rId51"/>
    <p:sldId id="1134" r:id="rId52"/>
    <p:sldId id="268" r:id="rId53"/>
  </p:sldIdLst>
  <p:sldSz cx="15240000" cy="8572500"/>
  <p:notesSz cx="6858000" cy="9144000"/>
  <p:embeddedFontLst>
    <p:embeddedFont>
      <p:font typeface="ArnolBoeDEE" pitchFamily="2" charset="0"/>
      <p:regular r:id="rId54"/>
    </p:embeddedFont>
    <p:embeddedFont>
      <p:font typeface="Calibri" panose="020F0502020204030204" pitchFamily="34" charset="0"/>
      <p:regular r:id="rId55"/>
      <p:bold r:id="rId56"/>
      <p:italic r:id="rId57"/>
      <p:boldItalic r:id="rId58"/>
    </p:embeddedFont>
    <p:embeddedFont>
      <p:font typeface="Calibri Light" panose="020F0302020204030204" pitchFamily="34" charset="0"/>
      <p:regular r:id="rId59"/>
      <p:italic r:id="rId60"/>
    </p:embeddedFont>
    <p:embeddedFont>
      <p:font typeface="EucrosiaUPC" panose="02020603050405020304" pitchFamily="18" charset="-34"/>
      <p:regular r:id="rId61"/>
      <p:bold r:id="rId62"/>
      <p:italic r:id="rId63"/>
      <p:boldItalic r:id="rId64"/>
    </p:embeddedFont>
    <p:embeddedFont>
      <p:font typeface="Kristen ITC" panose="03050502040202030202" pitchFamily="66" charset="0"/>
      <p:regular r:id="rId65"/>
    </p:embeddedFont>
    <p:embeddedFont>
      <p:font typeface="Merlin CE" pitchFamily="2" charset="0"/>
      <p:regular r:id="rId66"/>
    </p:embeddedFont>
    <p:embeddedFont>
      <p:font typeface="Nadianne" panose="03020902050305070206" pitchFamily="66" charset="0"/>
      <p:bold r:id="rId67"/>
    </p:embeddedFont>
  </p:embeddedFontLst>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mPX87dNAMTiZ6U4e37AsA==" hashData="MUKEldVHeqTMOptqMpPokqB7uWIwwHbucQc59bbC/+p+KFb4epoH/ztPN7vGQBbmFQW8h+/UnsdWsB3NlzQT9Q=="/>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4B183"/>
    <a:srgbClr val="DA722B"/>
    <a:srgbClr val="E37C36"/>
    <a:srgbClr val="E27B35"/>
    <a:srgbClr val="DF7730"/>
    <a:srgbClr val="D97029"/>
    <a:srgbClr val="F08E4B"/>
    <a:srgbClr val="EF8944"/>
    <a:srgbClr val="5B0910"/>
    <a:srgbClr val="F8CBA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3009" autoAdjust="0"/>
    <p:restoredTop sz="94660"/>
  </p:normalViewPr>
  <p:slideViewPr>
    <p:cSldViewPr>
      <p:cViewPr varScale="1">
        <p:scale>
          <a:sx n="71" d="100"/>
          <a:sy n="71" d="100"/>
        </p:scale>
        <p:origin x="78" y="534"/>
      </p:cViewPr>
      <p:guideLst/>
    </p:cSldViewPr>
  </p:slideViewPr>
  <p:notesTextViewPr>
    <p:cViewPr>
      <p:scale>
        <a:sx n="1" d="1"/>
        <a:sy n="1" d="1"/>
      </p:scale>
      <p:origin x="0" y="0"/>
    </p:cViewPr>
  </p:notesTextViewPr>
  <p:sorterViewPr>
    <p:cViewPr>
      <p:scale>
        <a:sx n="40" d="100"/>
        <a:sy n="4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slide" Target="slides/slide44.xml"/><Relationship Id="rId50" Type="http://schemas.openxmlformats.org/officeDocument/2006/relationships/slide" Target="slides/slide47.xml"/><Relationship Id="rId55" Type="http://schemas.openxmlformats.org/officeDocument/2006/relationships/font" Target="fonts/font2.fntdata"/><Relationship Id="rId63" Type="http://schemas.openxmlformats.org/officeDocument/2006/relationships/font" Target="fonts/font10.fntdata"/><Relationship Id="rId68" Type="http://schemas.openxmlformats.org/officeDocument/2006/relationships/presProps" Target="presProps.xml"/><Relationship Id="rId7" Type="http://schemas.openxmlformats.org/officeDocument/2006/relationships/slide" Target="slides/slide4.xml"/><Relationship Id="rId71"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3.xml"/><Relationship Id="rId29" Type="http://schemas.openxmlformats.org/officeDocument/2006/relationships/slide" Target="slides/slide26.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3" Type="http://schemas.openxmlformats.org/officeDocument/2006/relationships/slide" Target="slides/slide50.xml"/><Relationship Id="rId58" Type="http://schemas.openxmlformats.org/officeDocument/2006/relationships/font" Target="fonts/font5.fntdata"/><Relationship Id="rId66" Type="http://schemas.openxmlformats.org/officeDocument/2006/relationships/font" Target="fonts/font13.fntdata"/><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slide" Target="slides/slide46.xml"/><Relationship Id="rId57" Type="http://schemas.openxmlformats.org/officeDocument/2006/relationships/font" Target="fonts/font4.fntdata"/><Relationship Id="rId61" Type="http://schemas.openxmlformats.org/officeDocument/2006/relationships/font" Target="fonts/font8.fntdata"/><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slide" Target="slides/slide49.xml"/><Relationship Id="rId60" Type="http://schemas.openxmlformats.org/officeDocument/2006/relationships/font" Target="fonts/font7.fntdata"/><Relationship Id="rId65" Type="http://schemas.openxmlformats.org/officeDocument/2006/relationships/font" Target="fonts/font12.fntdata"/><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slide" Target="slides/slide45.xml"/><Relationship Id="rId56" Type="http://schemas.openxmlformats.org/officeDocument/2006/relationships/font" Target="fonts/font3.fntdata"/><Relationship Id="rId64" Type="http://schemas.openxmlformats.org/officeDocument/2006/relationships/font" Target="fonts/font11.fntdata"/><Relationship Id="rId69" Type="http://schemas.openxmlformats.org/officeDocument/2006/relationships/viewProps" Target="viewProps.xml"/><Relationship Id="rId8" Type="http://schemas.openxmlformats.org/officeDocument/2006/relationships/slide" Target="slides/slide5.xml"/><Relationship Id="rId51" Type="http://schemas.openxmlformats.org/officeDocument/2006/relationships/slide" Target="slides/slide48.xml"/><Relationship Id="rId3" Type="http://schemas.openxmlformats.org/officeDocument/2006/relationships/slideMaster" Target="slideMasters/slideMaster3.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59" Type="http://schemas.openxmlformats.org/officeDocument/2006/relationships/font" Target="fonts/font6.fntdata"/><Relationship Id="rId67" Type="http://schemas.openxmlformats.org/officeDocument/2006/relationships/font" Target="fonts/font14.fntdata"/><Relationship Id="rId20" Type="http://schemas.openxmlformats.org/officeDocument/2006/relationships/slide" Target="slides/slide17.xml"/><Relationship Id="rId41" Type="http://schemas.openxmlformats.org/officeDocument/2006/relationships/slide" Target="slides/slide38.xml"/><Relationship Id="rId54" Type="http://schemas.openxmlformats.org/officeDocument/2006/relationships/font" Target="fonts/font1.fntdata"/><Relationship Id="rId62" Type="http://schemas.openxmlformats.org/officeDocument/2006/relationships/font" Target="fonts/font9.fntdata"/><Relationship Id="rId70"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Title 1"/>
          <p:cNvSpPr>
            <a:spLocks noGrp="1"/>
          </p:cNvSpPr>
          <p:nvPr>
            <p:ph type="ctrTitle"/>
          </p:nvPr>
        </p:nvSpPr>
        <p:spPr>
          <a:xfrm>
            <a:off x="1905000" y="1402954"/>
            <a:ext cx="11430000" cy="2984500"/>
          </a:xfrm>
        </p:spPr>
        <p:txBody>
          <a:bodyPr anchor="b"/>
          <a:lstStyle>
            <a:lvl1pPr algn="ctr">
              <a:defRPr sz="7500"/>
            </a:lvl1pPr>
          </a:lstStyle>
          <a:p>
            <a:r>
              <a:rPr lang="sk-SK"/>
              <a:t>Kliknutím upravte štýl predlohy nadpisu</a:t>
            </a:r>
            <a:endParaRPr lang="en-US" dirty="0"/>
          </a:p>
        </p:txBody>
      </p:sp>
      <p:sp>
        <p:nvSpPr>
          <p:cNvPr id="3" name="Subtitle 2"/>
          <p:cNvSpPr>
            <a:spLocks noGrp="1"/>
          </p:cNvSpPr>
          <p:nvPr>
            <p:ph type="subTitle" idx="1"/>
          </p:nvPr>
        </p:nvSpPr>
        <p:spPr>
          <a:xfrm>
            <a:off x="1905000" y="4502547"/>
            <a:ext cx="11430000" cy="2069703"/>
          </a:xfrm>
        </p:spPr>
        <p:txBody>
          <a:bodyPr/>
          <a:lstStyle>
            <a:lvl1pPr marL="0" indent="0" algn="ctr">
              <a:buNone/>
              <a:defRPr sz="3000"/>
            </a:lvl1pPr>
            <a:lvl2pPr marL="571500" indent="0" algn="ctr">
              <a:buNone/>
              <a:defRPr sz="2500"/>
            </a:lvl2pPr>
            <a:lvl3pPr marL="1143000" indent="0" algn="ctr">
              <a:buNone/>
              <a:defRPr sz="2250"/>
            </a:lvl3pPr>
            <a:lvl4pPr marL="1714500" indent="0" algn="ctr">
              <a:buNone/>
              <a:defRPr sz="2000"/>
            </a:lvl4pPr>
            <a:lvl5pPr marL="2286000" indent="0" algn="ctr">
              <a:buNone/>
              <a:defRPr sz="2000"/>
            </a:lvl5pPr>
            <a:lvl6pPr marL="2857500" indent="0" algn="ctr">
              <a:buNone/>
              <a:defRPr sz="2000"/>
            </a:lvl6pPr>
            <a:lvl7pPr marL="3429000" indent="0" algn="ctr">
              <a:buNone/>
              <a:defRPr sz="2000"/>
            </a:lvl7pPr>
            <a:lvl8pPr marL="4000500" indent="0" algn="ctr">
              <a:buNone/>
              <a:defRPr sz="2000"/>
            </a:lvl8pPr>
            <a:lvl9pPr marL="4572000" indent="0" algn="ctr">
              <a:buNone/>
              <a:defRPr sz="2000"/>
            </a:lvl9pPr>
          </a:lstStyle>
          <a:p>
            <a:r>
              <a:rPr lang="sk-SK"/>
              <a:t>Kliknutím upravte štýl predlohy podnadpisu</a:t>
            </a:r>
            <a:endParaRPr lang="en-US" dirty="0"/>
          </a:p>
        </p:txBody>
      </p:sp>
      <p:sp>
        <p:nvSpPr>
          <p:cNvPr id="4" name="Date Placeholder 3"/>
          <p:cNvSpPr>
            <a:spLocks noGrp="1"/>
          </p:cNvSpPr>
          <p:nvPr>
            <p:ph type="dt" sz="half" idx="10"/>
          </p:nvPr>
        </p:nvSpPr>
        <p:spPr/>
        <p:txBody>
          <a:bodyPr/>
          <a:lstStyle/>
          <a:p>
            <a:fld id="{C0F965F7-1777-466C-88B6-F817F26123E6}" type="datetimeFigureOut">
              <a:rPr lang="sk-SK" smtClean="0"/>
              <a:t>9. 8. 2021</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F570A611-7711-4BF2-B3F7-8D50BDED2164}" type="slidenum">
              <a:rPr lang="sk-SK" smtClean="0"/>
              <a:t>‹#›</a:t>
            </a:fld>
            <a:endParaRPr lang="sk-SK"/>
          </a:p>
        </p:txBody>
      </p:sp>
    </p:spTree>
    <p:extLst>
      <p:ext uri="{BB962C8B-B14F-4D97-AF65-F5344CB8AC3E}">
        <p14:creationId xmlns:p14="http://schemas.microsoft.com/office/powerpoint/2010/main" val="29254102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Content Placeholder 2"/>
          <p:cNvSpPr>
            <a:spLocks noGrp="1"/>
          </p:cNvSpPr>
          <p:nvPr>
            <p:ph idx="1"/>
          </p:nvPr>
        </p:nvSpPr>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C0F965F7-1777-466C-88B6-F817F26123E6}" type="datetimeFigureOut">
              <a:rPr lang="sk-SK" smtClean="0"/>
              <a:t>9. 8. 2021</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F570A611-7711-4BF2-B3F7-8D50BDED2164}" type="slidenum">
              <a:rPr lang="sk-SK" smtClean="0"/>
              <a:t>‹#›</a:t>
            </a:fld>
            <a:endParaRPr lang="sk-SK"/>
          </a:p>
        </p:txBody>
      </p:sp>
    </p:spTree>
    <p:extLst>
      <p:ext uri="{BB962C8B-B14F-4D97-AF65-F5344CB8AC3E}">
        <p14:creationId xmlns:p14="http://schemas.microsoft.com/office/powerpoint/2010/main" val="202956157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Title 1"/>
          <p:cNvSpPr>
            <a:spLocks noGrp="1"/>
          </p:cNvSpPr>
          <p:nvPr>
            <p:ph type="title"/>
          </p:nvPr>
        </p:nvSpPr>
        <p:spPr>
          <a:xfrm>
            <a:off x="1039813" y="2137173"/>
            <a:ext cx="13144500" cy="3565921"/>
          </a:xfrm>
        </p:spPr>
        <p:txBody>
          <a:bodyPr anchor="b"/>
          <a:lstStyle>
            <a:lvl1pPr>
              <a:defRPr sz="7500"/>
            </a:lvl1pPr>
          </a:lstStyle>
          <a:p>
            <a:r>
              <a:rPr lang="sk-SK"/>
              <a:t>Kliknutím upravte štýl predlohy nadpisu</a:t>
            </a:r>
            <a:endParaRPr lang="en-US" dirty="0"/>
          </a:p>
        </p:txBody>
      </p:sp>
      <p:sp>
        <p:nvSpPr>
          <p:cNvPr id="3" name="Text Placeholder 2"/>
          <p:cNvSpPr>
            <a:spLocks noGrp="1"/>
          </p:cNvSpPr>
          <p:nvPr>
            <p:ph type="body" idx="1"/>
          </p:nvPr>
        </p:nvSpPr>
        <p:spPr>
          <a:xfrm>
            <a:off x="1039813" y="5736829"/>
            <a:ext cx="13144500" cy="1875234"/>
          </a:xfrm>
        </p:spPr>
        <p:txBody>
          <a:bodyPr/>
          <a:lstStyle>
            <a:lvl1pPr marL="0" indent="0">
              <a:buNone/>
              <a:defRPr sz="3000">
                <a:solidFill>
                  <a:schemeClr val="tx1">
                    <a:tint val="75000"/>
                  </a:schemeClr>
                </a:solidFill>
              </a:defRPr>
            </a:lvl1pPr>
            <a:lvl2pPr marL="571500" indent="0">
              <a:buNone/>
              <a:defRPr sz="2500">
                <a:solidFill>
                  <a:schemeClr val="tx1">
                    <a:tint val="75000"/>
                  </a:schemeClr>
                </a:solidFill>
              </a:defRPr>
            </a:lvl2pPr>
            <a:lvl3pPr marL="1143000" indent="0">
              <a:buNone/>
              <a:defRPr sz="2250">
                <a:solidFill>
                  <a:schemeClr val="tx1">
                    <a:tint val="75000"/>
                  </a:schemeClr>
                </a:solidFill>
              </a:defRPr>
            </a:lvl3pPr>
            <a:lvl4pPr marL="1714500" indent="0">
              <a:buNone/>
              <a:defRPr sz="2000">
                <a:solidFill>
                  <a:schemeClr val="tx1">
                    <a:tint val="75000"/>
                  </a:schemeClr>
                </a:solidFill>
              </a:defRPr>
            </a:lvl4pPr>
            <a:lvl5pPr marL="2286000" indent="0">
              <a:buNone/>
              <a:defRPr sz="2000">
                <a:solidFill>
                  <a:schemeClr val="tx1">
                    <a:tint val="75000"/>
                  </a:schemeClr>
                </a:solidFill>
              </a:defRPr>
            </a:lvl5pPr>
            <a:lvl6pPr marL="2857500" indent="0">
              <a:buNone/>
              <a:defRPr sz="2000">
                <a:solidFill>
                  <a:schemeClr val="tx1">
                    <a:tint val="75000"/>
                  </a:schemeClr>
                </a:solidFill>
              </a:defRPr>
            </a:lvl6pPr>
            <a:lvl7pPr marL="3429000" indent="0">
              <a:buNone/>
              <a:defRPr sz="2000">
                <a:solidFill>
                  <a:schemeClr val="tx1">
                    <a:tint val="75000"/>
                  </a:schemeClr>
                </a:solidFill>
              </a:defRPr>
            </a:lvl7pPr>
            <a:lvl8pPr marL="4000500" indent="0">
              <a:buNone/>
              <a:defRPr sz="2000">
                <a:solidFill>
                  <a:schemeClr val="tx1">
                    <a:tint val="75000"/>
                  </a:schemeClr>
                </a:solidFill>
              </a:defRPr>
            </a:lvl8pPr>
            <a:lvl9pPr marL="4572000" indent="0">
              <a:buNone/>
              <a:defRPr sz="2000">
                <a:solidFill>
                  <a:schemeClr val="tx1">
                    <a:tint val="75000"/>
                  </a:schemeClr>
                </a:solidFill>
              </a:defRPr>
            </a:lvl9pPr>
          </a:lstStyle>
          <a:p>
            <a:pPr lvl="0"/>
            <a:r>
              <a:rPr lang="sk-SK"/>
              <a:t>Kliknite sem a upravte štýly predlohy textu</a:t>
            </a:r>
          </a:p>
        </p:txBody>
      </p:sp>
      <p:sp>
        <p:nvSpPr>
          <p:cNvPr id="4" name="Date Placeholder 3"/>
          <p:cNvSpPr>
            <a:spLocks noGrp="1"/>
          </p:cNvSpPr>
          <p:nvPr>
            <p:ph type="dt" sz="half" idx="10"/>
          </p:nvPr>
        </p:nvSpPr>
        <p:spPr/>
        <p:txBody>
          <a:bodyPr/>
          <a:lstStyle/>
          <a:p>
            <a:fld id="{C0F965F7-1777-466C-88B6-F817F26123E6}" type="datetimeFigureOut">
              <a:rPr lang="sk-SK" smtClean="0"/>
              <a:t>9. 8. 2021</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F570A611-7711-4BF2-B3F7-8D50BDED2164}" type="slidenum">
              <a:rPr lang="sk-SK" smtClean="0"/>
              <a:t>‹#›</a:t>
            </a:fld>
            <a:endParaRPr lang="sk-SK"/>
          </a:p>
        </p:txBody>
      </p:sp>
    </p:spTree>
    <p:extLst>
      <p:ext uri="{BB962C8B-B14F-4D97-AF65-F5344CB8AC3E}">
        <p14:creationId xmlns:p14="http://schemas.microsoft.com/office/powerpoint/2010/main" val="425919725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Content Placeholder 2"/>
          <p:cNvSpPr>
            <a:spLocks noGrp="1"/>
          </p:cNvSpPr>
          <p:nvPr>
            <p:ph sz="half" idx="1"/>
          </p:nvPr>
        </p:nvSpPr>
        <p:spPr>
          <a:xfrm>
            <a:off x="1047750" y="2282031"/>
            <a:ext cx="6477000" cy="5439173"/>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Content Placeholder 3"/>
          <p:cNvSpPr>
            <a:spLocks noGrp="1"/>
          </p:cNvSpPr>
          <p:nvPr>
            <p:ph sz="half" idx="2"/>
          </p:nvPr>
        </p:nvSpPr>
        <p:spPr>
          <a:xfrm>
            <a:off x="7715250" y="2282031"/>
            <a:ext cx="6477000" cy="5439173"/>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5" name="Date Placeholder 4"/>
          <p:cNvSpPr>
            <a:spLocks noGrp="1"/>
          </p:cNvSpPr>
          <p:nvPr>
            <p:ph type="dt" sz="half" idx="10"/>
          </p:nvPr>
        </p:nvSpPr>
        <p:spPr/>
        <p:txBody>
          <a:bodyPr/>
          <a:lstStyle/>
          <a:p>
            <a:fld id="{C0F965F7-1777-466C-88B6-F817F26123E6}" type="datetimeFigureOut">
              <a:rPr lang="sk-SK" smtClean="0"/>
              <a:t>9. 8. 2021</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F570A611-7711-4BF2-B3F7-8D50BDED2164}" type="slidenum">
              <a:rPr lang="sk-SK" smtClean="0"/>
              <a:t>‹#›</a:t>
            </a:fld>
            <a:endParaRPr lang="sk-SK"/>
          </a:p>
        </p:txBody>
      </p:sp>
    </p:spTree>
    <p:extLst>
      <p:ext uri="{BB962C8B-B14F-4D97-AF65-F5344CB8AC3E}">
        <p14:creationId xmlns:p14="http://schemas.microsoft.com/office/powerpoint/2010/main" val="10089874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Title 1"/>
          <p:cNvSpPr>
            <a:spLocks noGrp="1"/>
          </p:cNvSpPr>
          <p:nvPr>
            <p:ph type="title"/>
          </p:nvPr>
        </p:nvSpPr>
        <p:spPr>
          <a:xfrm>
            <a:off x="1049735" y="456407"/>
            <a:ext cx="13144500" cy="1656954"/>
          </a:xfrm>
        </p:spPr>
        <p:txBody>
          <a:bodyPr/>
          <a:lstStyle/>
          <a:p>
            <a:r>
              <a:rPr lang="sk-SK"/>
              <a:t>Kliknutím upravte štýl predlohy nadpisu</a:t>
            </a:r>
            <a:endParaRPr lang="en-US" dirty="0"/>
          </a:p>
        </p:txBody>
      </p:sp>
      <p:sp>
        <p:nvSpPr>
          <p:cNvPr id="3" name="Text Placeholder 2"/>
          <p:cNvSpPr>
            <a:spLocks noGrp="1"/>
          </p:cNvSpPr>
          <p:nvPr>
            <p:ph type="body" idx="1"/>
          </p:nvPr>
        </p:nvSpPr>
        <p:spPr>
          <a:xfrm>
            <a:off x="1049736" y="2101454"/>
            <a:ext cx="6447234" cy="1029890"/>
          </a:xfrm>
        </p:spPr>
        <p:txBody>
          <a:bodyPr anchor="b"/>
          <a:lstStyle>
            <a:lvl1pPr marL="0" indent="0">
              <a:buNone/>
              <a:defRPr sz="3000" b="1"/>
            </a:lvl1pPr>
            <a:lvl2pPr marL="571500" indent="0">
              <a:buNone/>
              <a:defRPr sz="2500" b="1"/>
            </a:lvl2pPr>
            <a:lvl3pPr marL="1143000" indent="0">
              <a:buNone/>
              <a:defRPr sz="2250" b="1"/>
            </a:lvl3pPr>
            <a:lvl4pPr marL="1714500" indent="0">
              <a:buNone/>
              <a:defRPr sz="2000" b="1"/>
            </a:lvl4pPr>
            <a:lvl5pPr marL="2286000" indent="0">
              <a:buNone/>
              <a:defRPr sz="2000" b="1"/>
            </a:lvl5pPr>
            <a:lvl6pPr marL="2857500" indent="0">
              <a:buNone/>
              <a:defRPr sz="2000" b="1"/>
            </a:lvl6pPr>
            <a:lvl7pPr marL="3429000" indent="0">
              <a:buNone/>
              <a:defRPr sz="2000" b="1"/>
            </a:lvl7pPr>
            <a:lvl8pPr marL="4000500" indent="0">
              <a:buNone/>
              <a:defRPr sz="2000" b="1"/>
            </a:lvl8pPr>
            <a:lvl9pPr marL="4572000" indent="0">
              <a:buNone/>
              <a:defRPr sz="2000" b="1"/>
            </a:lvl9pPr>
          </a:lstStyle>
          <a:p>
            <a:pPr lvl="0"/>
            <a:r>
              <a:rPr lang="sk-SK"/>
              <a:t>Kliknite sem a upravte štýly predlohy textu</a:t>
            </a:r>
          </a:p>
        </p:txBody>
      </p:sp>
      <p:sp>
        <p:nvSpPr>
          <p:cNvPr id="4" name="Content Placeholder 3"/>
          <p:cNvSpPr>
            <a:spLocks noGrp="1"/>
          </p:cNvSpPr>
          <p:nvPr>
            <p:ph sz="half" idx="2"/>
          </p:nvPr>
        </p:nvSpPr>
        <p:spPr>
          <a:xfrm>
            <a:off x="1049736" y="3131344"/>
            <a:ext cx="6447234" cy="4605735"/>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5" name="Text Placeholder 4"/>
          <p:cNvSpPr>
            <a:spLocks noGrp="1"/>
          </p:cNvSpPr>
          <p:nvPr>
            <p:ph type="body" sz="quarter" idx="3"/>
          </p:nvPr>
        </p:nvSpPr>
        <p:spPr>
          <a:xfrm>
            <a:off x="7715250" y="2101454"/>
            <a:ext cx="6478985" cy="1029890"/>
          </a:xfrm>
        </p:spPr>
        <p:txBody>
          <a:bodyPr anchor="b"/>
          <a:lstStyle>
            <a:lvl1pPr marL="0" indent="0">
              <a:buNone/>
              <a:defRPr sz="3000" b="1"/>
            </a:lvl1pPr>
            <a:lvl2pPr marL="571500" indent="0">
              <a:buNone/>
              <a:defRPr sz="2500" b="1"/>
            </a:lvl2pPr>
            <a:lvl3pPr marL="1143000" indent="0">
              <a:buNone/>
              <a:defRPr sz="2250" b="1"/>
            </a:lvl3pPr>
            <a:lvl4pPr marL="1714500" indent="0">
              <a:buNone/>
              <a:defRPr sz="2000" b="1"/>
            </a:lvl4pPr>
            <a:lvl5pPr marL="2286000" indent="0">
              <a:buNone/>
              <a:defRPr sz="2000" b="1"/>
            </a:lvl5pPr>
            <a:lvl6pPr marL="2857500" indent="0">
              <a:buNone/>
              <a:defRPr sz="2000" b="1"/>
            </a:lvl6pPr>
            <a:lvl7pPr marL="3429000" indent="0">
              <a:buNone/>
              <a:defRPr sz="2000" b="1"/>
            </a:lvl7pPr>
            <a:lvl8pPr marL="4000500" indent="0">
              <a:buNone/>
              <a:defRPr sz="2000" b="1"/>
            </a:lvl8pPr>
            <a:lvl9pPr marL="4572000" indent="0">
              <a:buNone/>
              <a:defRPr sz="2000" b="1"/>
            </a:lvl9pPr>
          </a:lstStyle>
          <a:p>
            <a:pPr lvl="0"/>
            <a:r>
              <a:rPr lang="sk-SK"/>
              <a:t>Kliknite sem a upravte štýly predlohy textu</a:t>
            </a:r>
          </a:p>
        </p:txBody>
      </p:sp>
      <p:sp>
        <p:nvSpPr>
          <p:cNvPr id="6" name="Content Placeholder 5"/>
          <p:cNvSpPr>
            <a:spLocks noGrp="1"/>
          </p:cNvSpPr>
          <p:nvPr>
            <p:ph sz="quarter" idx="4"/>
          </p:nvPr>
        </p:nvSpPr>
        <p:spPr>
          <a:xfrm>
            <a:off x="7715250" y="3131344"/>
            <a:ext cx="6478985" cy="4605735"/>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7" name="Date Placeholder 6"/>
          <p:cNvSpPr>
            <a:spLocks noGrp="1"/>
          </p:cNvSpPr>
          <p:nvPr>
            <p:ph type="dt" sz="half" idx="10"/>
          </p:nvPr>
        </p:nvSpPr>
        <p:spPr/>
        <p:txBody>
          <a:bodyPr/>
          <a:lstStyle/>
          <a:p>
            <a:fld id="{C0F965F7-1777-466C-88B6-F817F26123E6}" type="datetimeFigureOut">
              <a:rPr lang="sk-SK" smtClean="0"/>
              <a:t>9. 8. 2021</a:t>
            </a:fld>
            <a:endParaRPr lang="sk-SK"/>
          </a:p>
        </p:txBody>
      </p:sp>
      <p:sp>
        <p:nvSpPr>
          <p:cNvPr id="8" name="Footer Placeholder 7"/>
          <p:cNvSpPr>
            <a:spLocks noGrp="1"/>
          </p:cNvSpPr>
          <p:nvPr>
            <p:ph type="ftr" sz="quarter" idx="11"/>
          </p:nvPr>
        </p:nvSpPr>
        <p:spPr/>
        <p:txBody>
          <a:bodyPr/>
          <a:lstStyle/>
          <a:p>
            <a:endParaRPr lang="sk-SK"/>
          </a:p>
        </p:txBody>
      </p:sp>
      <p:sp>
        <p:nvSpPr>
          <p:cNvPr id="9" name="Slide Number Placeholder 8"/>
          <p:cNvSpPr>
            <a:spLocks noGrp="1"/>
          </p:cNvSpPr>
          <p:nvPr>
            <p:ph type="sldNum" sz="quarter" idx="12"/>
          </p:nvPr>
        </p:nvSpPr>
        <p:spPr/>
        <p:txBody>
          <a:bodyPr/>
          <a:lstStyle/>
          <a:p>
            <a:fld id="{F570A611-7711-4BF2-B3F7-8D50BDED2164}" type="slidenum">
              <a:rPr lang="sk-SK" smtClean="0"/>
              <a:t>‹#›</a:t>
            </a:fld>
            <a:endParaRPr lang="sk-SK"/>
          </a:p>
        </p:txBody>
      </p:sp>
    </p:spTree>
    <p:extLst>
      <p:ext uri="{BB962C8B-B14F-4D97-AF65-F5344CB8AC3E}">
        <p14:creationId xmlns:p14="http://schemas.microsoft.com/office/powerpoint/2010/main" val="330395138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Date Placeholder 2"/>
          <p:cNvSpPr>
            <a:spLocks noGrp="1"/>
          </p:cNvSpPr>
          <p:nvPr>
            <p:ph type="dt" sz="half" idx="10"/>
          </p:nvPr>
        </p:nvSpPr>
        <p:spPr/>
        <p:txBody>
          <a:bodyPr/>
          <a:lstStyle/>
          <a:p>
            <a:fld id="{C0F965F7-1777-466C-88B6-F817F26123E6}" type="datetimeFigureOut">
              <a:rPr lang="sk-SK" smtClean="0"/>
              <a:t>9. 8. 2021</a:t>
            </a:fld>
            <a:endParaRPr lang="sk-SK"/>
          </a:p>
        </p:txBody>
      </p:sp>
      <p:sp>
        <p:nvSpPr>
          <p:cNvPr id="4" name="Footer Placeholder 3"/>
          <p:cNvSpPr>
            <a:spLocks noGrp="1"/>
          </p:cNvSpPr>
          <p:nvPr>
            <p:ph type="ftr" sz="quarter" idx="11"/>
          </p:nvPr>
        </p:nvSpPr>
        <p:spPr/>
        <p:txBody>
          <a:bodyPr/>
          <a:lstStyle/>
          <a:p>
            <a:endParaRPr lang="sk-SK"/>
          </a:p>
        </p:txBody>
      </p:sp>
      <p:sp>
        <p:nvSpPr>
          <p:cNvPr id="5" name="Slide Number Placeholder 4"/>
          <p:cNvSpPr>
            <a:spLocks noGrp="1"/>
          </p:cNvSpPr>
          <p:nvPr>
            <p:ph type="sldNum" sz="quarter" idx="12"/>
          </p:nvPr>
        </p:nvSpPr>
        <p:spPr/>
        <p:txBody>
          <a:bodyPr/>
          <a:lstStyle/>
          <a:p>
            <a:fld id="{F570A611-7711-4BF2-B3F7-8D50BDED2164}" type="slidenum">
              <a:rPr lang="sk-SK" smtClean="0"/>
              <a:t>‹#›</a:t>
            </a:fld>
            <a:endParaRPr lang="sk-SK"/>
          </a:p>
        </p:txBody>
      </p:sp>
    </p:spTree>
    <p:extLst>
      <p:ext uri="{BB962C8B-B14F-4D97-AF65-F5344CB8AC3E}">
        <p14:creationId xmlns:p14="http://schemas.microsoft.com/office/powerpoint/2010/main" val="244728882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0F965F7-1777-466C-88B6-F817F26123E6}" type="datetimeFigureOut">
              <a:rPr lang="sk-SK" smtClean="0"/>
              <a:t>9. 8. 2021</a:t>
            </a:fld>
            <a:endParaRPr lang="sk-SK"/>
          </a:p>
        </p:txBody>
      </p:sp>
      <p:sp>
        <p:nvSpPr>
          <p:cNvPr id="3" name="Footer Placeholder 2"/>
          <p:cNvSpPr>
            <a:spLocks noGrp="1"/>
          </p:cNvSpPr>
          <p:nvPr>
            <p:ph type="ftr" sz="quarter" idx="11"/>
          </p:nvPr>
        </p:nvSpPr>
        <p:spPr/>
        <p:txBody>
          <a:bodyPr/>
          <a:lstStyle/>
          <a:p>
            <a:endParaRPr lang="sk-SK"/>
          </a:p>
        </p:txBody>
      </p:sp>
      <p:sp>
        <p:nvSpPr>
          <p:cNvPr id="4" name="Slide Number Placeholder 3"/>
          <p:cNvSpPr>
            <a:spLocks noGrp="1"/>
          </p:cNvSpPr>
          <p:nvPr>
            <p:ph type="sldNum" sz="quarter" idx="12"/>
          </p:nvPr>
        </p:nvSpPr>
        <p:spPr/>
        <p:txBody>
          <a:bodyPr/>
          <a:lstStyle/>
          <a:p>
            <a:fld id="{F570A611-7711-4BF2-B3F7-8D50BDED2164}" type="slidenum">
              <a:rPr lang="sk-SK" smtClean="0"/>
              <a:t>‹#›</a:t>
            </a:fld>
            <a:endParaRPr lang="sk-SK"/>
          </a:p>
        </p:txBody>
      </p:sp>
    </p:spTree>
    <p:extLst>
      <p:ext uri="{BB962C8B-B14F-4D97-AF65-F5344CB8AC3E}">
        <p14:creationId xmlns:p14="http://schemas.microsoft.com/office/powerpoint/2010/main" val="321062987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Title 1"/>
          <p:cNvSpPr>
            <a:spLocks noGrp="1"/>
          </p:cNvSpPr>
          <p:nvPr>
            <p:ph type="title"/>
          </p:nvPr>
        </p:nvSpPr>
        <p:spPr>
          <a:xfrm>
            <a:off x="1049736" y="571500"/>
            <a:ext cx="4915296" cy="2000250"/>
          </a:xfrm>
        </p:spPr>
        <p:txBody>
          <a:bodyPr anchor="b"/>
          <a:lstStyle>
            <a:lvl1pPr>
              <a:defRPr sz="4000"/>
            </a:lvl1pPr>
          </a:lstStyle>
          <a:p>
            <a:r>
              <a:rPr lang="sk-SK"/>
              <a:t>Kliknutím upravte štýl predlohy nadpisu</a:t>
            </a:r>
            <a:endParaRPr lang="en-US" dirty="0"/>
          </a:p>
        </p:txBody>
      </p:sp>
      <p:sp>
        <p:nvSpPr>
          <p:cNvPr id="3" name="Content Placeholder 2"/>
          <p:cNvSpPr>
            <a:spLocks noGrp="1"/>
          </p:cNvSpPr>
          <p:nvPr>
            <p:ph idx="1"/>
          </p:nvPr>
        </p:nvSpPr>
        <p:spPr>
          <a:xfrm>
            <a:off x="6478985" y="1234282"/>
            <a:ext cx="7715250" cy="6092031"/>
          </a:xfrm>
        </p:spPr>
        <p:txBody>
          <a:bodyPr/>
          <a:lstStyle>
            <a:lvl1pPr>
              <a:defRPr sz="4000"/>
            </a:lvl1pPr>
            <a:lvl2pPr>
              <a:defRPr sz="3500"/>
            </a:lvl2pPr>
            <a:lvl3pPr>
              <a:defRPr sz="3000"/>
            </a:lvl3pPr>
            <a:lvl4pPr>
              <a:defRPr sz="2500"/>
            </a:lvl4pPr>
            <a:lvl5pPr>
              <a:defRPr sz="2500"/>
            </a:lvl5pPr>
            <a:lvl6pPr>
              <a:defRPr sz="2500"/>
            </a:lvl6pPr>
            <a:lvl7pPr>
              <a:defRPr sz="2500"/>
            </a:lvl7pPr>
            <a:lvl8pPr>
              <a:defRPr sz="2500"/>
            </a:lvl8pPr>
            <a:lvl9pPr>
              <a:defRPr sz="2500"/>
            </a:lvl9p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Text Placeholder 3"/>
          <p:cNvSpPr>
            <a:spLocks noGrp="1"/>
          </p:cNvSpPr>
          <p:nvPr>
            <p:ph type="body" sz="half" idx="2"/>
          </p:nvPr>
        </p:nvSpPr>
        <p:spPr>
          <a:xfrm>
            <a:off x="1049736" y="2571750"/>
            <a:ext cx="4915296" cy="4764485"/>
          </a:xfrm>
        </p:spPr>
        <p:txBody>
          <a:bodyPr/>
          <a:lstStyle>
            <a:lvl1pPr marL="0" indent="0">
              <a:buNone/>
              <a:defRPr sz="2000"/>
            </a:lvl1pPr>
            <a:lvl2pPr marL="571500" indent="0">
              <a:buNone/>
              <a:defRPr sz="1750"/>
            </a:lvl2pPr>
            <a:lvl3pPr marL="1143000" indent="0">
              <a:buNone/>
              <a:defRPr sz="1500"/>
            </a:lvl3pPr>
            <a:lvl4pPr marL="1714500" indent="0">
              <a:buNone/>
              <a:defRPr sz="1250"/>
            </a:lvl4pPr>
            <a:lvl5pPr marL="2286000" indent="0">
              <a:buNone/>
              <a:defRPr sz="1250"/>
            </a:lvl5pPr>
            <a:lvl6pPr marL="2857500" indent="0">
              <a:buNone/>
              <a:defRPr sz="1250"/>
            </a:lvl6pPr>
            <a:lvl7pPr marL="3429000" indent="0">
              <a:buNone/>
              <a:defRPr sz="1250"/>
            </a:lvl7pPr>
            <a:lvl8pPr marL="4000500" indent="0">
              <a:buNone/>
              <a:defRPr sz="1250"/>
            </a:lvl8pPr>
            <a:lvl9pPr marL="4572000" indent="0">
              <a:buNone/>
              <a:defRPr sz="1250"/>
            </a:lvl9pPr>
          </a:lstStyle>
          <a:p>
            <a:pPr lvl="0"/>
            <a:r>
              <a:rPr lang="sk-SK"/>
              <a:t>Kliknite sem a upravte štýly predlohy textu</a:t>
            </a:r>
          </a:p>
        </p:txBody>
      </p:sp>
      <p:sp>
        <p:nvSpPr>
          <p:cNvPr id="5" name="Date Placeholder 4"/>
          <p:cNvSpPr>
            <a:spLocks noGrp="1"/>
          </p:cNvSpPr>
          <p:nvPr>
            <p:ph type="dt" sz="half" idx="10"/>
          </p:nvPr>
        </p:nvSpPr>
        <p:spPr/>
        <p:txBody>
          <a:bodyPr/>
          <a:lstStyle/>
          <a:p>
            <a:fld id="{C0F965F7-1777-466C-88B6-F817F26123E6}" type="datetimeFigureOut">
              <a:rPr lang="sk-SK" smtClean="0"/>
              <a:t>9. 8. 2021</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F570A611-7711-4BF2-B3F7-8D50BDED2164}" type="slidenum">
              <a:rPr lang="sk-SK" smtClean="0"/>
              <a:t>‹#›</a:t>
            </a:fld>
            <a:endParaRPr lang="sk-SK"/>
          </a:p>
        </p:txBody>
      </p:sp>
    </p:spTree>
    <p:extLst>
      <p:ext uri="{BB962C8B-B14F-4D97-AF65-F5344CB8AC3E}">
        <p14:creationId xmlns:p14="http://schemas.microsoft.com/office/powerpoint/2010/main" val="347929767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Title 1"/>
          <p:cNvSpPr>
            <a:spLocks noGrp="1"/>
          </p:cNvSpPr>
          <p:nvPr>
            <p:ph type="title"/>
          </p:nvPr>
        </p:nvSpPr>
        <p:spPr>
          <a:xfrm>
            <a:off x="1049736" y="571500"/>
            <a:ext cx="4915296" cy="2000250"/>
          </a:xfrm>
        </p:spPr>
        <p:txBody>
          <a:bodyPr anchor="b"/>
          <a:lstStyle>
            <a:lvl1pPr>
              <a:defRPr sz="4000"/>
            </a:lvl1pPr>
          </a:lstStyle>
          <a:p>
            <a:r>
              <a:rPr lang="sk-SK"/>
              <a:t>Kliknutím upravte štýl predlohy nadpisu</a:t>
            </a:r>
            <a:endParaRPr lang="en-US" dirty="0"/>
          </a:p>
        </p:txBody>
      </p:sp>
      <p:sp>
        <p:nvSpPr>
          <p:cNvPr id="3" name="Picture Placeholder 2"/>
          <p:cNvSpPr>
            <a:spLocks noGrp="1" noChangeAspect="1"/>
          </p:cNvSpPr>
          <p:nvPr>
            <p:ph type="pic" idx="1"/>
          </p:nvPr>
        </p:nvSpPr>
        <p:spPr>
          <a:xfrm>
            <a:off x="6478985" y="1234282"/>
            <a:ext cx="7715250" cy="6092031"/>
          </a:xfrm>
        </p:spPr>
        <p:txBody>
          <a:bodyPr anchor="t"/>
          <a:lstStyle>
            <a:lvl1pPr marL="0" indent="0">
              <a:buNone/>
              <a:defRPr sz="4000"/>
            </a:lvl1pPr>
            <a:lvl2pPr marL="571500" indent="0">
              <a:buNone/>
              <a:defRPr sz="3500"/>
            </a:lvl2pPr>
            <a:lvl3pPr marL="1143000" indent="0">
              <a:buNone/>
              <a:defRPr sz="3000"/>
            </a:lvl3pPr>
            <a:lvl4pPr marL="1714500" indent="0">
              <a:buNone/>
              <a:defRPr sz="2500"/>
            </a:lvl4pPr>
            <a:lvl5pPr marL="2286000" indent="0">
              <a:buNone/>
              <a:defRPr sz="2500"/>
            </a:lvl5pPr>
            <a:lvl6pPr marL="2857500" indent="0">
              <a:buNone/>
              <a:defRPr sz="2500"/>
            </a:lvl6pPr>
            <a:lvl7pPr marL="3429000" indent="0">
              <a:buNone/>
              <a:defRPr sz="2500"/>
            </a:lvl7pPr>
            <a:lvl8pPr marL="4000500" indent="0">
              <a:buNone/>
              <a:defRPr sz="2500"/>
            </a:lvl8pPr>
            <a:lvl9pPr marL="4572000" indent="0">
              <a:buNone/>
              <a:defRPr sz="2500"/>
            </a:lvl9pPr>
          </a:lstStyle>
          <a:p>
            <a:r>
              <a:rPr lang="sk-SK"/>
              <a:t>Kliknutím na ikonu pridáte obrázok</a:t>
            </a:r>
            <a:endParaRPr lang="en-US" dirty="0"/>
          </a:p>
        </p:txBody>
      </p:sp>
      <p:sp>
        <p:nvSpPr>
          <p:cNvPr id="4" name="Text Placeholder 3"/>
          <p:cNvSpPr>
            <a:spLocks noGrp="1"/>
          </p:cNvSpPr>
          <p:nvPr>
            <p:ph type="body" sz="half" idx="2"/>
          </p:nvPr>
        </p:nvSpPr>
        <p:spPr>
          <a:xfrm>
            <a:off x="1049736" y="2571750"/>
            <a:ext cx="4915296" cy="4764485"/>
          </a:xfrm>
        </p:spPr>
        <p:txBody>
          <a:bodyPr/>
          <a:lstStyle>
            <a:lvl1pPr marL="0" indent="0">
              <a:buNone/>
              <a:defRPr sz="2000"/>
            </a:lvl1pPr>
            <a:lvl2pPr marL="571500" indent="0">
              <a:buNone/>
              <a:defRPr sz="1750"/>
            </a:lvl2pPr>
            <a:lvl3pPr marL="1143000" indent="0">
              <a:buNone/>
              <a:defRPr sz="1500"/>
            </a:lvl3pPr>
            <a:lvl4pPr marL="1714500" indent="0">
              <a:buNone/>
              <a:defRPr sz="1250"/>
            </a:lvl4pPr>
            <a:lvl5pPr marL="2286000" indent="0">
              <a:buNone/>
              <a:defRPr sz="1250"/>
            </a:lvl5pPr>
            <a:lvl6pPr marL="2857500" indent="0">
              <a:buNone/>
              <a:defRPr sz="1250"/>
            </a:lvl6pPr>
            <a:lvl7pPr marL="3429000" indent="0">
              <a:buNone/>
              <a:defRPr sz="1250"/>
            </a:lvl7pPr>
            <a:lvl8pPr marL="4000500" indent="0">
              <a:buNone/>
              <a:defRPr sz="1250"/>
            </a:lvl8pPr>
            <a:lvl9pPr marL="4572000" indent="0">
              <a:buNone/>
              <a:defRPr sz="1250"/>
            </a:lvl9pPr>
          </a:lstStyle>
          <a:p>
            <a:pPr lvl="0"/>
            <a:r>
              <a:rPr lang="sk-SK"/>
              <a:t>Kliknite sem a upravte štýly predlohy textu</a:t>
            </a:r>
          </a:p>
        </p:txBody>
      </p:sp>
      <p:sp>
        <p:nvSpPr>
          <p:cNvPr id="5" name="Date Placeholder 4"/>
          <p:cNvSpPr>
            <a:spLocks noGrp="1"/>
          </p:cNvSpPr>
          <p:nvPr>
            <p:ph type="dt" sz="half" idx="10"/>
          </p:nvPr>
        </p:nvSpPr>
        <p:spPr/>
        <p:txBody>
          <a:bodyPr/>
          <a:lstStyle/>
          <a:p>
            <a:fld id="{C0F965F7-1777-466C-88B6-F817F26123E6}" type="datetimeFigureOut">
              <a:rPr lang="sk-SK" smtClean="0"/>
              <a:t>9. 8. 2021</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F570A611-7711-4BF2-B3F7-8D50BDED2164}" type="slidenum">
              <a:rPr lang="sk-SK" smtClean="0"/>
              <a:t>‹#›</a:t>
            </a:fld>
            <a:endParaRPr lang="sk-SK"/>
          </a:p>
        </p:txBody>
      </p:sp>
    </p:spTree>
    <p:extLst>
      <p:ext uri="{BB962C8B-B14F-4D97-AF65-F5344CB8AC3E}">
        <p14:creationId xmlns:p14="http://schemas.microsoft.com/office/powerpoint/2010/main" val="40535966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Vertical Text Placeholder 2"/>
          <p:cNvSpPr>
            <a:spLocks noGrp="1"/>
          </p:cNvSpPr>
          <p:nvPr>
            <p:ph type="body" orient="vert" idx="1"/>
          </p:nvPr>
        </p:nvSpPr>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C0F965F7-1777-466C-88B6-F817F26123E6}" type="datetimeFigureOut">
              <a:rPr lang="sk-SK" smtClean="0"/>
              <a:t>9. 8. 2021</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F570A611-7711-4BF2-B3F7-8D50BDED2164}" type="slidenum">
              <a:rPr lang="sk-SK" smtClean="0"/>
              <a:t>‹#›</a:t>
            </a:fld>
            <a:endParaRPr lang="sk-SK"/>
          </a:p>
        </p:txBody>
      </p:sp>
    </p:spTree>
    <p:extLst>
      <p:ext uri="{BB962C8B-B14F-4D97-AF65-F5344CB8AC3E}">
        <p14:creationId xmlns:p14="http://schemas.microsoft.com/office/powerpoint/2010/main" val="279663724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0906125" y="456406"/>
            <a:ext cx="3286125" cy="7264798"/>
          </a:xfrm>
        </p:spPr>
        <p:txBody>
          <a:bodyPr vert="eaVert"/>
          <a:lstStyle/>
          <a:p>
            <a:r>
              <a:rPr lang="sk-SK"/>
              <a:t>Kliknutím upravte štýl predlohy nadpisu</a:t>
            </a:r>
            <a:endParaRPr lang="en-US" dirty="0"/>
          </a:p>
        </p:txBody>
      </p:sp>
      <p:sp>
        <p:nvSpPr>
          <p:cNvPr id="3" name="Vertical Text Placeholder 2"/>
          <p:cNvSpPr>
            <a:spLocks noGrp="1"/>
          </p:cNvSpPr>
          <p:nvPr>
            <p:ph type="body" orient="vert" idx="1"/>
          </p:nvPr>
        </p:nvSpPr>
        <p:spPr>
          <a:xfrm>
            <a:off x="1047750" y="456406"/>
            <a:ext cx="9667875" cy="7264798"/>
          </a:xfrm>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C0F965F7-1777-466C-88B6-F817F26123E6}" type="datetimeFigureOut">
              <a:rPr lang="sk-SK" smtClean="0"/>
              <a:t>9. 8. 2021</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F570A611-7711-4BF2-B3F7-8D50BDED2164}" type="slidenum">
              <a:rPr lang="sk-SK" smtClean="0"/>
              <a:t>‹#›</a:t>
            </a:fld>
            <a:endParaRPr lang="sk-SK"/>
          </a:p>
        </p:txBody>
      </p:sp>
    </p:spTree>
    <p:extLst>
      <p:ext uri="{BB962C8B-B14F-4D97-AF65-F5344CB8AC3E}">
        <p14:creationId xmlns:p14="http://schemas.microsoft.com/office/powerpoint/2010/main" val="34629435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Title 1"/>
          <p:cNvSpPr>
            <a:spLocks noGrp="1"/>
          </p:cNvSpPr>
          <p:nvPr>
            <p:ph type="ctrTitle"/>
          </p:nvPr>
        </p:nvSpPr>
        <p:spPr>
          <a:xfrm>
            <a:off x="1905000" y="1402954"/>
            <a:ext cx="11430000" cy="2984500"/>
          </a:xfrm>
        </p:spPr>
        <p:txBody>
          <a:bodyPr anchor="b"/>
          <a:lstStyle>
            <a:lvl1pPr algn="ctr">
              <a:defRPr sz="7500"/>
            </a:lvl1pPr>
          </a:lstStyle>
          <a:p>
            <a:r>
              <a:rPr lang="sk-SK"/>
              <a:t>Kliknutím upravte štýl predlohy nadpisu</a:t>
            </a:r>
            <a:endParaRPr lang="en-US" dirty="0"/>
          </a:p>
        </p:txBody>
      </p:sp>
      <p:sp>
        <p:nvSpPr>
          <p:cNvPr id="3" name="Subtitle 2"/>
          <p:cNvSpPr>
            <a:spLocks noGrp="1"/>
          </p:cNvSpPr>
          <p:nvPr>
            <p:ph type="subTitle" idx="1"/>
          </p:nvPr>
        </p:nvSpPr>
        <p:spPr>
          <a:xfrm>
            <a:off x="1905000" y="4502547"/>
            <a:ext cx="11430000" cy="2069703"/>
          </a:xfrm>
        </p:spPr>
        <p:txBody>
          <a:bodyPr/>
          <a:lstStyle>
            <a:lvl1pPr marL="0" indent="0" algn="ctr">
              <a:buNone/>
              <a:defRPr sz="3000"/>
            </a:lvl1pPr>
            <a:lvl2pPr marL="571500" indent="0" algn="ctr">
              <a:buNone/>
              <a:defRPr sz="2500"/>
            </a:lvl2pPr>
            <a:lvl3pPr marL="1143000" indent="0" algn="ctr">
              <a:buNone/>
              <a:defRPr sz="2250"/>
            </a:lvl3pPr>
            <a:lvl4pPr marL="1714500" indent="0" algn="ctr">
              <a:buNone/>
              <a:defRPr sz="2000"/>
            </a:lvl4pPr>
            <a:lvl5pPr marL="2286000" indent="0" algn="ctr">
              <a:buNone/>
              <a:defRPr sz="2000"/>
            </a:lvl5pPr>
            <a:lvl6pPr marL="2857500" indent="0" algn="ctr">
              <a:buNone/>
              <a:defRPr sz="2000"/>
            </a:lvl6pPr>
            <a:lvl7pPr marL="3429000" indent="0" algn="ctr">
              <a:buNone/>
              <a:defRPr sz="2000"/>
            </a:lvl7pPr>
            <a:lvl8pPr marL="4000500" indent="0" algn="ctr">
              <a:buNone/>
              <a:defRPr sz="2000"/>
            </a:lvl8pPr>
            <a:lvl9pPr marL="4572000" indent="0" algn="ctr">
              <a:buNone/>
              <a:defRPr sz="2000"/>
            </a:lvl9pPr>
          </a:lstStyle>
          <a:p>
            <a:r>
              <a:rPr lang="sk-SK"/>
              <a:t>Kliknutím upravte štýl predlohy podnadpisu</a:t>
            </a:r>
            <a:endParaRPr lang="en-US" dirty="0"/>
          </a:p>
        </p:txBody>
      </p:sp>
      <p:sp>
        <p:nvSpPr>
          <p:cNvPr id="4" name="Date Placeholder 3"/>
          <p:cNvSpPr>
            <a:spLocks noGrp="1"/>
          </p:cNvSpPr>
          <p:nvPr>
            <p:ph type="dt" sz="half" idx="10"/>
          </p:nvPr>
        </p:nvSpPr>
        <p:spPr/>
        <p:txBody>
          <a:bodyPr/>
          <a:lstStyle/>
          <a:p>
            <a:fld id="{52F55491-CC08-47BF-A247-4F8AD6E41D91}" type="datetime1">
              <a:rPr lang="sk-SK" smtClean="0"/>
              <a:t>9. 8. 2021</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400235525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Content Placeholder 2"/>
          <p:cNvSpPr>
            <a:spLocks noGrp="1"/>
          </p:cNvSpPr>
          <p:nvPr>
            <p:ph idx="1"/>
          </p:nvPr>
        </p:nvSpPr>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C54E98E5-8D9A-4734-9B88-09A81F37C9B8}" type="datetime1">
              <a:rPr lang="sk-SK" smtClean="0"/>
              <a:t>9. 8. 2021</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62707817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Title 1"/>
          <p:cNvSpPr>
            <a:spLocks noGrp="1"/>
          </p:cNvSpPr>
          <p:nvPr>
            <p:ph type="title"/>
          </p:nvPr>
        </p:nvSpPr>
        <p:spPr>
          <a:xfrm>
            <a:off x="1039813" y="2137173"/>
            <a:ext cx="13144500" cy="3565921"/>
          </a:xfrm>
        </p:spPr>
        <p:txBody>
          <a:bodyPr anchor="b"/>
          <a:lstStyle>
            <a:lvl1pPr>
              <a:defRPr sz="7500"/>
            </a:lvl1pPr>
          </a:lstStyle>
          <a:p>
            <a:r>
              <a:rPr lang="sk-SK"/>
              <a:t>Kliknutím upravte štýl predlohy nadpisu</a:t>
            </a:r>
            <a:endParaRPr lang="en-US" dirty="0"/>
          </a:p>
        </p:txBody>
      </p:sp>
      <p:sp>
        <p:nvSpPr>
          <p:cNvPr id="3" name="Text Placeholder 2"/>
          <p:cNvSpPr>
            <a:spLocks noGrp="1"/>
          </p:cNvSpPr>
          <p:nvPr>
            <p:ph type="body" idx="1"/>
          </p:nvPr>
        </p:nvSpPr>
        <p:spPr>
          <a:xfrm>
            <a:off x="1039813" y="5736829"/>
            <a:ext cx="13144500" cy="1875234"/>
          </a:xfrm>
        </p:spPr>
        <p:txBody>
          <a:bodyPr/>
          <a:lstStyle>
            <a:lvl1pPr marL="0" indent="0">
              <a:buNone/>
              <a:defRPr sz="3000">
                <a:solidFill>
                  <a:schemeClr val="tx1">
                    <a:tint val="75000"/>
                  </a:schemeClr>
                </a:solidFill>
              </a:defRPr>
            </a:lvl1pPr>
            <a:lvl2pPr marL="571500" indent="0">
              <a:buNone/>
              <a:defRPr sz="2500">
                <a:solidFill>
                  <a:schemeClr val="tx1">
                    <a:tint val="75000"/>
                  </a:schemeClr>
                </a:solidFill>
              </a:defRPr>
            </a:lvl2pPr>
            <a:lvl3pPr marL="1143000" indent="0">
              <a:buNone/>
              <a:defRPr sz="2250">
                <a:solidFill>
                  <a:schemeClr val="tx1">
                    <a:tint val="75000"/>
                  </a:schemeClr>
                </a:solidFill>
              </a:defRPr>
            </a:lvl3pPr>
            <a:lvl4pPr marL="1714500" indent="0">
              <a:buNone/>
              <a:defRPr sz="2000">
                <a:solidFill>
                  <a:schemeClr val="tx1">
                    <a:tint val="75000"/>
                  </a:schemeClr>
                </a:solidFill>
              </a:defRPr>
            </a:lvl4pPr>
            <a:lvl5pPr marL="2286000" indent="0">
              <a:buNone/>
              <a:defRPr sz="2000">
                <a:solidFill>
                  <a:schemeClr val="tx1">
                    <a:tint val="75000"/>
                  </a:schemeClr>
                </a:solidFill>
              </a:defRPr>
            </a:lvl5pPr>
            <a:lvl6pPr marL="2857500" indent="0">
              <a:buNone/>
              <a:defRPr sz="2000">
                <a:solidFill>
                  <a:schemeClr val="tx1">
                    <a:tint val="75000"/>
                  </a:schemeClr>
                </a:solidFill>
              </a:defRPr>
            </a:lvl6pPr>
            <a:lvl7pPr marL="3429000" indent="0">
              <a:buNone/>
              <a:defRPr sz="2000">
                <a:solidFill>
                  <a:schemeClr val="tx1">
                    <a:tint val="75000"/>
                  </a:schemeClr>
                </a:solidFill>
              </a:defRPr>
            </a:lvl7pPr>
            <a:lvl8pPr marL="4000500" indent="0">
              <a:buNone/>
              <a:defRPr sz="2000">
                <a:solidFill>
                  <a:schemeClr val="tx1">
                    <a:tint val="75000"/>
                  </a:schemeClr>
                </a:solidFill>
              </a:defRPr>
            </a:lvl8pPr>
            <a:lvl9pPr marL="4572000" indent="0">
              <a:buNone/>
              <a:defRPr sz="2000">
                <a:solidFill>
                  <a:schemeClr val="tx1">
                    <a:tint val="75000"/>
                  </a:schemeClr>
                </a:solidFill>
              </a:defRPr>
            </a:lvl9pPr>
          </a:lstStyle>
          <a:p>
            <a:pPr lvl="0"/>
            <a:r>
              <a:rPr lang="sk-SK"/>
              <a:t>Kliknite sem a upravte štýly predlohy textu</a:t>
            </a:r>
          </a:p>
        </p:txBody>
      </p:sp>
      <p:sp>
        <p:nvSpPr>
          <p:cNvPr id="4" name="Date Placeholder 3"/>
          <p:cNvSpPr>
            <a:spLocks noGrp="1"/>
          </p:cNvSpPr>
          <p:nvPr>
            <p:ph type="dt" sz="half" idx="10"/>
          </p:nvPr>
        </p:nvSpPr>
        <p:spPr/>
        <p:txBody>
          <a:bodyPr/>
          <a:lstStyle/>
          <a:p>
            <a:fld id="{DB37E4EC-3161-4E4C-8D5B-33E32DE6330B}" type="datetime1">
              <a:rPr lang="sk-SK" smtClean="0"/>
              <a:t>9. 8. 2021</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104683627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Content Placeholder 2"/>
          <p:cNvSpPr>
            <a:spLocks noGrp="1"/>
          </p:cNvSpPr>
          <p:nvPr>
            <p:ph sz="half" idx="1"/>
          </p:nvPr>
        </p:nvSpPr>
        <p:spPr>
          <a:xfrm>
            <a:off x="1047750" y="2282031"/>
            <a:ext cx="6477000" cy="5439173"/>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Content Placeholder 3"/>
          <p:cNvSpPr>
            <a:spLocks noGrp="1"/>
          </p:cNvSpPr>
          <p:nvPr>
            <p:ph sz="half" idx="2"/>
          </p:nvPr>
        </p:nvSpPr>
        <p:spPr>
          <a:xfrm>
            <a:off x="7715250" y="2282031"/>
            <a:ext cx="6477000" cy="5439173"/>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5" name="Date Placeholder 4"/>
          <p:cNvSpPr>
            <a:spLocks noGrp="1"/>
          </p:cNvSpPr>
          <p:nvPr>
            <p:ph type="dt" sz="half" idx="10"/>
          </p:nvPr>
        </p:nvSpPr>
        <p:spPr/>
        <p:txBody>
          <a:bodyPr/>
          <a:lstStyle/>
          <a:p>
            <a:fld id="{B8A99DC2-238A-43EC-A5B0-3539245E0441}" type="datetime1">
              <a:rPr lang="sk-SK" smtClean="0"/>
              <a:t>9. 8. 2021</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182519980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Title 1"/>
          <p:cNvSpPr>
            <a:spLocks noGrp="1"/>
          </p:cNvSpPr>
          <p:nvPr>
            <p:ph type="title"/>
          </p:nvPr>
        </p:nvSpPr>
        <p:spPr>
          <a:xfrm>
            <a:off x="1049735" y="456407"/>
            <a:ext cx="13144500" cy="1656954"/>
          </a:xfrm>
        </p:spPr>
        <p:txBody>
          <a:bodyPr/>
          <a:lstStyle/>
          <a:p>
            <a:r>
              <a:rPr lang="sk-SK"/>
              <a:t>Kliknutím upravte štýl predlohy nadpisu</a:t>
            </a:r>
            <a:endParaRPr lang="en-US" dirty="0"/>
          </a:p>
        </p:txBody>
      </p:sp>
      <p:sp>
        <p:nvSpPr>
          <p:cNvPr id="3" name="Text Placeholder 2"/>
          <p:cNvSpPr>
            <a:spLocks noGrp="1"/>
          </p:cNvSpPr>
          <p:nvPr>
            <p:ph type="body" idx="1"/>
          </p:nvPr>
        </p:nvSpPr>
        <p:spPr>
          <a:xfrm>
            <a:off x="1049736" y="2101454"/>
            <a:ext cx="6447234" cy="1029890"/>
          </a:xfrm>
        </p:spPr>
        <p:txBody>
          <a:bodyPr anchor="b"/>
          <a:lstStyle>
            <a:lvl1pPr marL="0" indent="0">
              <a:buNone/>
              <a:defRPr sz="3000" b="1"/>
            </a:lvl1pPr>
            <a:lvl2pPr marL="571500" indent="0">
              <a:buNone/>
              <a:defRPr sz="2500" b="1"/>
            </a:lvl2pPr>
            <a:lvl3pPr marL="1143000" indent="0">
              <a:buNone/>
              <a:defRPr sz="2250" b="1"/>
            </a:lvl3pPr>
            <a:lvl4pPr marL="1714500" indent="0">
              <a:buNone/>
              <a:defRPr sz="2000" b="1"/>
            </a:lvl4pPr>
            <a:lvl5pPr marL="2286000" indent="0">
              <a:buNone/>
              <a:defRPr sz="2000" b="1"/>
            </a:lvl5pPr>
            <a:lvl6pPr marL="2857500" indent="0">
              <a:buNone/>
              <a:defRPr sz="2000" b="1"/>
            </a:lvl6pPr>
            <a:lvl7pPr marL="3429000" indent="0">
              <a:buNone/>
              <a:defRPr sz="2000" b="1"/>
            </a:lvl7pPr>
            <a:lvl8pPr marL="4000500" indent="0">
              <a:buNone/>
              <a:defRPr sz="2000" b="1"/>
            </a:lvl8pPr>
            <a:lvl9pPr marL="4572000" indent="0">
              <a:buNone/>
              <a:defRPr sz="2000" b="1"/>
            </a:lvl9pPr>
          </a:lstStyle>
          <a:p>
            <a:pPr lvl="0"/>
            <a:r>
              <a:rPr lang="sk-SK"/>
              <a:t>Kliknite sem a upravte štýly predlohy textu</a:t>
            </a:r>
          </a:p>
        </p:txBody>
      </p:sp>
      <p:sp>
        <p:nvSpPr>
          <p:cNvPr id="4" name="Content Placeholder 3"/>
          <p:cNvSpPr>
            <a:spLocks noGrp="1"/>
          </p:cNvSpPr>
          <p:nvPr>
            <p:ph sz="half" idx="2"/>
          </p:nvPr>
        </p:nvSpPr>
        <p:spPr>
          <a:xfrm>
            <a:off x="1049736" y="3131344"/>
            <a:ext cx="6447234" cy="4605735"/>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5" name="Text Placeholder 4"/>
          <p:cNvSpPr>
            <a:spLocks noGrp="1"/>
          </p:cNvSpPr>
          <p:nvPr>
            <p:ph type="body" sz="quarter" idx="3"/>
          </p:nvPr>
        </p:nvSpPr>
        <p:spPr>
          <a:xfrm>
            <a:off x="7715250" y="2101454"/>
            <a:ext cx="6478985" cy="1029890"/>
          </a:xfrm>
        </p:spPr>
        <p:txBody>
          <a:bodyPr anchor="b"/>
          <a:lstStyle>
            <a:lvl1pPr marL="0" indent="0">
              <a:buNone/>
              <a:defRPr sz="3000" b="1"/>
            </a:lvl1pPr>
            <a:lvl2pPr marL="571500" indent="0">
              <a:buNone/>
              <a:defRPr sz="2500" b="1"/>
            </a:lvl2pPr>
            <a:lvl3pPr marL="1143000" indent="0">
              <a:buNone/>
              <a:defRPr sz="2250" b="1"/>
            </a:lvl3pPr>
            <a:lvl4pPr marL="1714500" indent="0">
              <a:buNone/>
              <a:defRPr sz="2000" b="1"/>
            </a:lvl4pPr>
            <a:lvl5pPr marL="2286000" indent="0">
              <a:buNone/>
              <a:defRPr sz="2000" b="1"/>
            </a:lvl5pPr>
            <a:lvl6pPr marL="2857500" indent="0">
              <a:buNone/>
              <a:defRPr sz="2000" b="1"/>
            </a:lvl6pPr>
            <a:lvl7pPr marL="3429000" indent="0">
              <a:buNone/>
              <a:defRPr sz="2000" b="1"/>
            </a:lvl7pPr>
            <a:lvl8pPr marL="4000500" indent="0">
              <a:buNone/>
              <a:defRPr sz="2000" b="1"/>
            </a:lvl8pPr>
            <a:lvl9pPr marL="4572000" indent="0">
              <a:buNone/>
              <a:defRPr sz="2000" b="1"/>
            </a:lvl9pPr>
          </a:lstStyle>
          <a:p>
            <a:pPr lvl="0"/>
            <a:r>
              <a:rPr lang="sk-SK"/>
              <a:t>Kliknite sem a upravte štýly predlohy textu</a:t>
            </a:r>
          </a:p>
        </p:txBody>
      </p:sp>
      <p:sp>
        <p:nvSpPr>
          <p:cNvPr id="6" name="Content Placeholder 5"/>
          <p:cNvSpPr>
            <a:spLocks noGrp="1"/>
          </p:cNvSpPr>
          <p:nvPr>
            <p:ph sz="quarter" idx="4"/>
          </p:nvPr>
        </p:nvSpPr>
        <p:spPr>
          <a:xfrm>
            <a:off x="7715250" y="3131344"/>
            <a:ext cx="6478985" cy="4605735"/>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7" name="Date Placeholder 6"/>
          <p:cNvSpPr>
            <a:spLocks noGrp="1"/>
          </p:cNvSpPr>
          <p:nvPr>
            <p:ph type="dt" sz="half" idx="10"/>
          </p:nvPr>
        </p:nvSpPr>
        <p:spPr/>
        <p:txBody>
          <a:bodyPr/>
          <a:lstStyle/>
          <a:p>
            <a:fld id="{C015C36B-648B-480C-9907-9B338360FAB8}" type="datetime1">
              <a:rPr lang="sk-SK" smtClean="0"/>
              <a:t>9. 8. 2021</a:t>
            </a:fld>
            <a:endParaRPr lang="sk-SK"/>
          </a:p>
        </p:txBody>
      </p:sp>
      <p:sp>
        <p:nvSpPr>
          <p:cNvPr id="8" name="Footer Placeholder 7"/>
          <p:cNvSpPr>
            <a:spLocks noGrp="1"/>
          </p:cNvSpPr>
          <p:nvPr>
            <p:ph type="ftr" sz="quarter" idx="11"/>
          </p:nvPr>
        </p:nvSpPr>
        <p:spPr/>
        <p:txBody>
          <a:bodyPr/>
          <a:lstStyle/>
          <a:p>
            <a:endParaRPr lang="sk-SK"/>
          </a:p>
        </p:txBody>
      </p:sp>
      <p:sp>
        <p:nvSpPr>
          <p:cNvPr id="9" name="Slide Number Placeholder 8"/>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68519371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Date Placeholder 2"/>
          <p:cNvSpPr>
            <a:spLocks noGrp="1"/>
          </p:cNvSpPr>
          <p:nvPr>
            <p:ph type="dt" sz="half" idx="10"/>
          </p:nvPr>
        </p:nvSpPr>
        <p:spPr/>
        <p:txBody>
          <a:bodyPr/>
          <a:lstStyle/>
          <a:p>
            <a:fld id="{915B2CF0-EA0D-408F-9330-E0E9DAC05EA5}" type="datetime1">
              <a:rPr lang="sk-SK" smtClean="0"/>
              <a:t>9. 8. 2021</a:t>
            </a:fld>
            <a:endParaRPr lang="sk-SK"/>
          </a:p>
        </p:txBody>
      </p:sp>
      <p:sp>
        <p:nvSpPr>
          <p:cNvPr id="4" name="Footer Placeholder 3"/>
          <p:cNvSpPr>
            <a:spLocks noGrp="1"/>
          </p:cNvSpPr>
          <p:nvPr>
            <p:ph type="ftr" sz="quarter" idx="11"/>
          </p:nvPr>
        </p:nvSpPr>
        <p:spPr/>
        <p:txBody>
          <a:bodyPr/>
          <a:lstStyle/>
          <a:p>
            <a:endParaRPr lang="sk-SK"/>
          </a:p>
        </p:txBody>
      </p:sp>
      <p:sp>
        <p:nvSpPr>
          <p:cNvPr id="5" name="Slide Number Placeholder 4"/>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2799743611"/>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971969A-291D-4370-BBA1-6B1A61DDE39B}" type="datetime1">
              <a:rPr lang="sk-SK" smtClean="0"/>
              <a:t>9. 8. 2021</a:t>
            </a:fld>
            <a:endParaRPr lang="sk-SK"/>
          </a:p>
        </p:txBody>
      </p:sp>
      <p:sp>
        <p:nvSpPr>
          <p:cNvPr id="3" name="Footer Placeholder 2"/>
          <p:cNvSpPr>
            <a:spLocks noGrp="1"/>
          </p:cNvSpPr>
          <p:nvPr>
            <p:ph type="ftr" sz="quarter" idx="11"/>
          </p:nvPr>
        </p:nvSpPr>
        <p:spPr/>
        <p:txBody>
          <a:bodyPr/>
          <a:lstStyle/>
          <a:p>
            <a:endParaRPr lang="sk-SK"/>
          </a:p>
        </p:txBody>
      </p:sp>
      <p:sp>
        <p:nvSpPr>
          <p:cNvPr id="4" name="Slide Number Placeholder 3"/>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253455824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Title 1"/>
          <p:cNvSpPr>
            <a:spLocks noGrp="1"/>
          </p:cNvSpPr>
          <p:nvPr>
            <p:ph type="title"/>
          </p:nvPr>
        </p:nvSpPr>
        <p:spPr>
          <a:xfrm>
            <a:off x="1049736" y="571500"/>
            <a:ext cx="4915296" cy="2000250"/>
          </a:xfrm>
        </p:spPr>
        <p:txBody>
          <a:bodyPr anchor="b"/>
          <a:lstStyle>
            <a:lvl1pPr>
              <a:defRPr sz="4000"/>
            </a:lvl1pPr>
          </a:lstStyle>
          <a:p>
            <a:r>
              <a:rPr lang="sk-SK"/>
              <a:t>Kliknutím upravte štýl predlohy nadpisu</a:t>
            </a:r>
            <a:endParaRPr lang="en-US" dirty="0"/>
          </a:p>
        </p:txBody>
      </p:sp>
      <p:sp>
        <p:nvSpPr>
          <p:cNvPr id="3" name="Content Placeholder 2"/>
          <p:cNvSpPr>
            <a:spLocks noGrp="1"/>
          </p:cNvSpPr>
          <p:nvPr>
            <p:ph idx="1"/>
          </p:nvPr>
        </p:nvSpPr>
        <p:spPr>
          <a:xfrm>
            <a:off x="6478985" y="1234282"/>
            <a:ext cx="7715250" cy="6092031"/>
          </a:xfrm>
        </p:spPr>
        <p:txBody>
          <a:bodyPr/>
          <a:lstStyle>
            <a:lvl1pPr>
              <a:defRPr sz="4000"/>
            </a:lvl1pPr>
            <a:lvl2pPr>
              <a:defRPr sz="3500"/>
            </a:lvl2pPr>
            <a:lvl3pPr>
              <a:defRPr sz="3000"/>
            </a:lvl3pPr>
            <a:lvl4pPr>
              <a:defRPr sz="2500"/>
            </a:lvl4pPr>
            <a:lvl5pPr>
              <a:defRPr sz="2500"/>
            </a:lvl5pPr>
            <a:lvl6pPr>
              <a:defRPr sz="2500"/>
            </a:lvl6pPr>
            <a:lvl7pPr>
              <a:defRPr sz="2500"/>
            </a:lvl7pPr>
            <a:lvl8pPr>
              <a:defRPr sz="2500"/>
            </a:lvl8pPr>
            <a:lvl9pPr>
              <a:defRPr sz="2500"/>
            </a:lvl9p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Text Placeholder 3"/>
          <p:cNvSpPr>
            <a:spLocks noGrp="1"/>
          </p:cNvSpPr>
          <p:nvPr>
            <p:ph type="body" sz="half" idx="2"/>
          </p:nvPr>
        </p:nvSpPr>
        <p:spPr>
          <a:xfrm>
            <a:off x="1049736" y="2571750"/>
            <a:ext cx="4915296" cy="4764485"/>
          </a:xfrm>
        </p:spPr>
        <p:txBody>
          <a:bodyPr/>
          <a:lstStyle>
            <a:lvl1pPr marL="0" indent="0">
              <a:buNone/>
              <a:defRPr sz="2000"/>
            </a:lvl1pPr>
            <a:lvl2pPr marL="571500" indent="0">
              <a:buNone/>
              <a:defRPr sz="1750"/>
            </a:lvl2pPr>
            <a:lvl3pPr marL="1143000" indent="0">
              <a:buNone/>
              <a:defRPr sz="1500"/>
            </a:lvl3pPr>
            <a:lvl4pPr marL="1714500" indent="0">
              <a:buNone/>
              <a:defRPr sz="1250"/>
            </a:lvl4pPr>
            <a:lvl5pPr marL="2286000" indent="0">
              <a:buNone/>
              <a:defRPr sz="1250"/>
            </a:lvl5pPr>
            <a:lvl6pPr marL="2857500" indent="0">
              <a:buNone/>
              <a:defRPr sz="1250"/>
            </a:lvl6pPr>
            <a:lvl7pPr marL="3429000" indent="0">
              <a:buNone/>
              <a:defRPr sz="1250"/>
            </a:lvl7pPr>
            <a:lvl8pPr marL="4000500" indent="0">
              <a:buNone/>
              <a:defRPr sz="1250"/>
            </a:lvl8pPr>
            <a:lvl9pPr marL="4572000" indent="0">
              <a:buNone/>
              <a:defRPr sz="1250"/>
            </a:lvl9pPr>
          </a:lstStyle>
          <a:p>
            <a:pPr lvl="0"/>
            <a:r>
              <a:rPr lang="sk-SK"/>
              <a:t>Kliknite sem a upravte štýly predlohy textu</a:t>
            </a:r>
          </a:p>
        </p:txBody>
      </p:sp>
      <p:sp>
        <p:nvSpPr>
          <p:cNvPr id="5" name="Date Placeholder 4"/>
          <p:cNvSpPr>
            <a:spLocks noGrp="1"/>
          </p:cNvSpPr>
          <p:nvPr>
            <p:ph type="dt" sz="half" idx="10"/>
          </p:nvPr>
        </p:nvSpPr>
        <p:spPr/>
        <p:txBody>
          <a:bodyPr/>
          <a:lstStyle/>
          <a:p>
            <a:fld id="{FD0EAF34-CB6D-4495-B867-6DECEBF2D196}" type="datetime1">
              <a:rPr lang="sk-SK" smtClean="0"/>
              <a:t>9. 8. 2021</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2052363991"/>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Title 1"/>
          <p:cNvSpPr>
            <a:spLocks noGrp="1"/>
          </p:cNvSpPr>
          <p:nvPr>
            <p:ph type="title"/>
          </p:nvPr>
        </p:nvSpPr>
        <p:spPr>
          <a:xfrm>
            <a:off x="1049736" y="571500"/>
            <a:ext cx="4915296" cy="2000250"/>
          </a:xfrm>
        </p:spPr>
        <p:txBody>
          <a:bodyPr anchor="b"/>
          <a:lstStyle>
            <a:lvl1pPr>
              <a:defRPr sz="4000"/>
            </a:lvl1pPr>
          </a:lstStyle>
          <a:p>
            <a:r>
              <a:rPr lang="sk-SK"/>
              <a:t>Kliknutím upravte štýl predlohy nadpisu</a:t>
            </a:r>
            <a:endParaRPr lang="en-US" dirty="0"/>
          </a:p>
        </p:txBody>
      </p:sp>
      <p:sp>
        <p:nvSpPr>
          <p:cNvPr id="3" name="Picture Placeholder 2"/>
          <p:cNvSpPr>
            <a:spLocks noGrp="1" noChangeAspect="1"/>
          </p:cNvSpPr>
          <p:nvPr>
            <p:ph type="pic" idx="1"/>
          </p:nvPr>
        </p:nvSpPr>
        <p:spPr>
          <a:xfrm>
            <a:off x="6478985" y="1234282"/>
            <a:ext cx="7715250" cy="6092031"/>
          </a:xfrm>
        </p:spPr>
        <p:txBody>
          <a:bodyPr anchor="t"/>
          <a:lstStyle>
            <a:lvl1pPr marL="0" indent="0">
              <a:buNone/>
              <a:defRPr sz="4000"/>
            </a:lvl1pPr>
            <a:lvl2pPr marL="571500" indent="0">
              <a:buNone/>
              <a:defRPr sz="3500"/>
            </a:lvl2pPr>
            <a:lvl3pPr marL="1143000" indent="0">
              <a:buNone/>
              <a:defRPr sz="3000"/>
            </a:lvl3pPr>
            <a:lvl4pPr marL="1714500" indent="0">
              <a:buNone/>
              <a:defRPr sz="2500"/>
            </a:lvl4pPr>
            <a:lvl5pPr marL="2286000" indent="0">
              <a:buNone/>
              <a:defRPr sz="2500"/>
            </a:lvl5pPr>
            <a:lvl6pPr marL="2857500" indent="0">
              <a:buNone/>
              <a:defRPr sz="2500"/>
            </a:lvl6pPr>
            <a:lvl7pPr marL="3429000" indent="0">
              <a:buNone/>
              <a:defRPr sz="2500"/>
            </a:lvl7pPr>
            <a:lvl8pPr marL="4000500" indent="0">
              <a:buNone/>
              <a:defRPr sz="2500"/>
            </a:lvl8pPr>
            <a:lvl9pPr marL="4572000" indent="0">
              <a:buNone/>
              <a:defRPr sz="2500"/>
            </a:lvl9pPr>
          </a:lstStyle>
          <a:p>
            <a:r>
              <a:rPr lang="sk-SK"/>
              <a:t>Kliknutím na ikonu pridáte obrázok</a:t>
            </a:r>
            <a:endParaRPr lang="en-US" dirty="0"/>
          </a:p>
        </p:txBody>
      </p:sp>
      <p:sp>
        <p:nvSpPr>
          <p:cNvPr id="4" name="Text Placeholder 3"/>
          <p:cNvSpPr>
            <a:spLocks noGrp="1"/>
          </p:cNvSpPr>
          <p:nvPr>
            <p:ph type="body" sz="half" idx="2"/>
          </p:nvPr>
        </p:nvSpPr>
        <p:spPr>
          <a:xfrm>
            <a:off x="1049736" y="2571750"/>
            <a:ext cx="4915296" cy="4764485"/>
          </a:xfrm>
        </p:spPr>
        <p:txBody>
          <a:bodyPr/>
          <a:lstStyle>
            <a:lvl1pPr marL="0" indent="0">
              <a:buNone/>
              <a:defRPr sz="2000"/>
            </a:lvl1pPr>
            <a:lvl2pPr marL="571500" indent="0">
              <a:buNone/>
              <a:defRPr sz="1750"/>
            </a:lvl2pPr>
            <a:lvl3pPr marL="1143000" indent="0">
              <a:buNone/>
              <a:defRPr sz="1500"/>
            </a:lvl3pPr>
            <a:lvl4pPr marL="1714500" indent="0">
              <a:buNone/>
              <a:defRPr sz="1250"/>
            </a:lvl4pPr>
            <a:lvl5pPr marL="2286000" indent="0">
              <a:buNone/>
              <a:defRPr sz="1250"/>
            </a:lvl5pPr>
            <a:lvl6pPr marL="2857500" indent="0">
              <a:buNone/>
              <a:defRPr sz="1250"/>
            </a:lvl6pPr>
            <a:lvl7pPr marL="3429000" indent="0">
              <a:buNone/>
              <a:defRPr sz="1250"/>
            </a:lvl7pPr>
            <a:lvl8pPr marL="4000500" indent="0">
              <a:buNone/>
              <a:defRPr sz="1250"/>
            </a:lvl8pPr>
            <a:lvl9pPr marL="4572000" indent="0">
              <a:buNone/>
              <a:defRPr sz="1250"/>
            </a:lvl9pPr>
          </a:lstStyle>
          <a:p>
            <a:pPr lvl="0"/>
            <a:r>
              <a:rPr lang="sk-SK"/>
              <a:t>Kliknite sem a upravte štýly predlohy textu</a:t>
            </a:r>
          </a:p>
        </p:txBody>
      </p:sp>
      <p:sp>
        <p:nvSpPr>
          <p:cNvPr id="5" name="Date Placeholder 4"/>
          <p:cNvSpPr>
            <a:spLocks noGrp="1"/>
          </p:cNvSpPr>
          <p:nvPr>
            <p:ph type="dt" sz="half" idx="10"/>
          </p:nvPr>
        </p:nvSpPr>
        <p:spPr/>
        <p:txBody>
          <a:bodyPr/>
          <a:lstStyle/>
          <a:p>
            <a:fld id="{2FC8597F-A4EF-4B88-8299-C7835B73E90D}" type="datetime1">
              <a:rPr lang="sk-SK" smtClean="0"/>
              <a:t>9. 8. 2021</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1689934731"/>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Vertical Text Placeholder 2"/>
          <p:cNvSpPr>
            <a:spLocks noGrp="1"/>
          </p:cNvSpPr>
          <p:nvPr>
            <p:ph type="body" orient="vert" idx="1"/>
          </p:nvPr>
        </p:nvSpPr>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64B70C68-6BA8-492C-8D33-337940AD3427}" type="datetime1">
              <a:rPr lang="sk-SK" smtClean="0"/>
              <a:t>9. 8. 2021</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4132880460"/>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0906125" y="456406"/>
            <a:ext cx="3286125" cy="7264798"/>
          </a:xfrm>
        </p:spPr>
        <p:txBody>
          <a:bodyPr vert="eaVert"/>
          <a:lstStyle/>
          <a:p>
            <a:r>
              <a:rPr lang="sk-SK"/>
              <a:t>Kliknutím upravte štýl predlohy nadpisu</a:t>
            </a:r>
            <a:endParaRPr lang="en-US" dirty="0"/>
          </a:p>
        </p:txBody>
      </p:sp>
      <p:sp>
        <p:nvSpPr>
          <p:cNvPr id="3" name="Vertical Text Placeholder 2"/>
          <p:cNvSpPr>
            <a:spLocks noGrp="1"/>
          </p:cNvSpPr>
          <p:nvPr>
            <p:ph type="body" orient="vert" idx="1"/>
          </p:nvPr>
        </p:nvSpPr>
        <p:spPr>
          <a:xfrm>
            <a:off x="1047750" y="456406"/>
            <a:ext cx="9667875" cy="7264798"/>
          </a:xfrm>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A71E1327-D4F7-45D6-B173-50451A832EE6}" type="datetime1">
              <a:rPr lang="sk-SK" smtClean="0"/>
              <a:t>9. 8. 2021</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3430238041"/>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Nadpis 1"/>
          <p:cNvSpPr>
            <a:spLocks noGrp="1"/>
          </p:cNvSpPr>
          <p:nvPr>
            <p:ph type="ctrTitle"/>
          </p:nvPr>
        </p:nvSpPr>
        <p:spPr>
          <a:xfrm>
            <a:off x="1143001" y="2663032"/>
            <a:ext cx="12953999" cy="1837531"/>
          </a:xfrm>
          <a:prstGeom prst="rect">
            <a:avLst/>
          </a:prstGeom>
        </p:spPr>
        <p:txBody>
          <a:bodyPr lIns="100794" tIns="50397" rIns="100794" bIns="50397"/>
          <a:lstStyle/>
          <a:p>
            <a:r>
              <a:rPr lang="sk-SK"/>
              <a:t>Upravte štýly predlohy textu</a:t>
            </a:r>
          </a:p>
        </p:txBody>
      </p:sp>
      <p:sp>
        <p:nvSpPr>
          <p:cNvPr id="3" name="Podnadpis 2"/>
          <p:cNvSpPr>
            <a:spLocks noGrp="1"/>
          </p:cNvSpPr>
          <p:nvPr>
            <p:ph type="subTitle" idx="1"/>
          </p:nvPr>
        </p:nvSpPr>
        <p:spPr>
          <a:xfrm>
            <a:off x="2286002" y="4857754"/>
            <a:ext cx="10668001" cy="2190750"/>
          </a:xfrm>
          <a:prstGeom prst="rect">
            <a:avLst/>
          </a:prstGeom>
        </p:spPr>
        <p:txBody>
          <a:bodyPr lIns="100794" tIns="50397" rIns="100794" bIns="50397"/>
          <a:lstStyle>
            <a:lvl1pPr marL="0" indent="0" algn="ctr">
              <a:buNone/>
              <a:defRPr/>
            </a:lvl1pPr>
            <a:lvl2pPr marL="571472" indent="0" algn="ctr">
              <a:buNone/>
              <a:defRPr/>
            </a:lvl2pPr>
            <a:lvl3pPr marL="1142945" indent="0" algn="ctr">
              <a:buNone/>
              <a:defRPr/>
            </a:lvl3pPr>
            <a:lvl4pPr marL="1714417" indent="0" algn="ctr">
              <a:buNone/>
              <a:defRPr/>
            </a:lvl4pPr>
            <a:lvl5pPr marL="2285889" indent="0" algn="ctr">
              <a:buNone/>
              <a:defRPr/>
            </a:lvl5pPr>
            <a:lvl6pPr marL="2857362" indent="0" algn="ctr">
              <a:buNone/>
              <a:defRPr/>
            </a:lvl6pPr>
            <a:lvl7pPr marL="3428834" indent="0" algn="ctr">
              <a:buNone/>
              <a:defRPr/>
            </a:lvl7pPr>
            <a:lvl8pPr marL="4000306" indent="0" algn="ctr">
              <a:buNone/>
              <a:defRPr/>
            </a:lvl8pPr>
            <a:lvl9pPr marL="4571778" indent="0" algn="ctr">
              <a:buNone/>
              <a:defRPr/>
            </a:lvl9pPr>
          </a:lstStyle>
          <a:p>
            <a:r>
              <a:rPr lang="sk-SK"/>
              <a:t>Upravte štýl predlohy podnadpisov</a:t>
            </a:r>
          </a:p>
        </p:txBody>
      </p:sp>
      <p:sp>
        <p:nvSpPr>
          <p:cNvPr id="4" name="Zástupný symbol dátumu 3">
            <a:extLst>
              <a:ext uri="{FF2B5EF4-FFF2-40B4-BE49-F238E27FC236}">
                <a16:creationId xmlns:a16="http://schemas.microsoft.com/office/drawing/2014/main" id="{EA5AB849-6623-483C-B15F-33A0A6D3E7DD}"/>
              </a:ext>
            </a:extLst>
          </p:cNvPr>
          <p:cNvSpPr>
            <a:spLocks noGrp="1"/>
          </p:cNvSpPr>
          <p:nvPr>
            <p:ph type="dt" sz="half" idx="10"/>
          </p:nvPr>
        </p:nvSpPr>
        <p:spPr/>
        <p:txBody>
          <a:bodyPr/>
          <a:lstStyle>
            <a:lvl1pPr defTabSz="502027"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C7565C26-A89C-412B-8778-356E6F0DBE07}" type="datetime1">
              <a:rPr lang="sk-SK" altLang="sk-SK"/>
              <a:pPr>
                <a:defRPr/>
              </a:pPr>
              <a:t>9. 8. 2021</a:t>
            </a:fld>
            <a:endParaRPr lang="es-ES" altLang="sk-SK"/>
          </a:p>
        </p:txBody>
      </p:sp>
    </p:spTree>
    <p:extLst>
      <p:ext uri="{BB962C8B-B14F-4D97-AF65-F5344CB8AC3E}">
        <p14:creationId xmlns:p14="http://schemas.microsoft.com/office/powerpoint/2010/main" val="571880954"/>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a:xfrm>
            <a:off x="762000" y="343297"/>
            <a:ext cx="13716001" cy="1428750"/>
          </a:xfrm>
          <a:prstGeom prst="rect">
            <a:avLst/>
          </a:prstGeom>
        </p:spPr>
        <p:txBody>
          <a:bodyPr lIns="100794" tIns="50397" rIns="100794" bIns="50397"/>
          <a:lstStyle/>
          <a:p>
            <a:r>
              <a:rPr lang="sk-SK"/>
              <a:t>Upravte štýly predlohy textu</a:t>
            </a:r>
          </a:p>
        </p:txBody>
      </p:sp>
      <p:sp>
        <p:nvSpPr>
          <p:cNvPr id="3" name="Zástupný symbol obsahu 2"/>
          <p:cNvSpPr>
            <a:spLocks noGrp="1"/>
          </p:cNvSpPr>
          <p:nvPr>
            <p:ph idx="1"/>
          </p:nvPr>
        </p:nvSpPr>
        <p:spPr>
          <a:xfrm>
            <a:off x="762000" y="2000251"/>
            <a:ext cx="13716001" cy="5657454"/>
          </a:xfrm>
          <a:prstGeom prst="rect">
            <a:avLst/>
          </a:prstGeom>
        </p:spPr>
        <p:txBody>
          <a:bodyPr lIns="100794" tIns="50397" rIns="100794" bIns="50397"/>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dátumu 3">
            <a:extLst>
              <a:ext uri="{FF2B5EF4-FFF2-40B4-BE49-F238E27FC236}">
                <a16:creationId xmlns:a16="http://schemas.microsoft.com/office/drawing/2014/main" id="{CC094E58-09AB-42E4-A091-86BEF8FB5B13}"/>
              </a:ext>
            </a:extLst>
          </p:cNvPr>
          <p:cNvSpPr>
            <a:spLocks noGrp="1"/>
          </p:cNvSpPr>
          <p:nvPr>
            <p:ph type="dt" sz="half" idx="10"/>
          </p:nvPr>
        </p:nvSpPr>
        <p:spPr/>
        <p:txBody>
          <a:bodyPr/>
          <a:lstStyle>
            <a:lvl1pPr defTabSz="502027"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6B06F517-F550-4DCC-8048-40460AACE523}" type="datetime1">
              <a:rPr lang="sk-SK" altLang="sk-SK"/>
              <a:pPr>
                <a:defRPr/>
              </a:pPr>
              <a:t>9. 8. 2021</a:t>
            </a:fld>
            <a:endParaRPr lang="es-ES" altLang="sk-SK"/>
          </a:p>
        </p:txBody>
      </p:sp>
    </p:spTree>
    <p:extLst>
      <p:ext uri="{BB962C8B-B14F-4D97-AF65-F5344CB8AC3E}">
        <p14:creationId xmlns:p14="http://schemas.microsoft.com/office/powerpoint/2010/main" val="3186996801"/>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Nadpis 1"/>
          <p:cNvSpPr>
            <a:spLocks noGrp="1"/>
          </p:cNvSpPr>
          <p:nvPr>
            <p:ph type="title"/>
          </p:nvPr>
        </p:nvSpPr>
        <p:spPr>
          <a:xfrm>
            <a:off x="1203858" y="5508630"/>
            <a:ext cx="12953999" cy="1702593"/>
          </a:xfrm>
          <a:prstGeom prst="rect">
            <a:avLst/>
          </a:prstGeom>
        </p:spPr>
        <p:txBody>
          <a:bodyPr lIns="100794" tIns="50397" rIns="100794" bIns="50397" anchor="t"/>
          <a:lstStyle>
            <a:lvl1pPr algn="l">
              <a:defRPr sz="4989" b="1" cap="all"/>
            </a:lvl1pPr>
          </a:lstStyle>
          <a:p>
            <a:r>
              <a:rPr lang="sk-SK"/>
              <a:t>Upravte štýly predlohy textu</a:t>
            </a:r>
          </a:p>
        </p:txBody>
      </p:sp>
      <p:sp>
        <p:nvSpPr>
          <p:cNvPr id="3" name="Zástupný symbol textu 2"/>
          <p:cNvSpPr>
            <a:spLocks noGrp="1"/>
          </p:cNvSpPr>
          <p:nvPr>
            <p:ph type="body" idx="1"/>
          </p:nvPr>
        </p:nvSpPr>
        <p:spPr>
          <a:xfrm>
            <a:off x="1203858" y="3633393"/>
            <a:ext cx="12953999" cy="1875233"/>
          </a:xfrm>
          <a:prstGeom prst="rect">
            <a:avLst/>
          </a:prstGeom>
        </p:spPr>
        <p:txBody>
          <a:bodyPr lIns="100794" tIns="50397" rIns="100794" bIns="50397" anchor="b"/>
          <a:lstStyle>
            <a:lvl1pPr marL="0" indent="0">
              <a:buNone/>
              <a:defRPr sz="2495"/>
            </a:lvl1pPr>
            <a:lvl2pPr marL="571472" indent="0">
              <a:buNone/>
              <a:defRPr sz="2268"/>
            </a:lvl2pPr>
            <a:lvl3pPr marL="1142945" indent="0">
              <a:buNone/>
              <a:defRPr sz="2041"/>
            </a:lvl3pPr>
            <a:lvl4pPr marL="1714417" indent="0">
              <a:buNone/>
              <a:defRPr sz="1701"/>
            </a:lvl4pPr>
            <a:lvl5pPr marL="2285889" indent="0">
              <a:buNone/>
              <a:defRPr sz="1701"/>
            </a:lvl5pPr>
            <a:lvl6pPr marL="2857362" indent="0">
              <a:buNone/>
              <a:defRPr sz="1701"/>
            </a:lvl6pPr>
            <a:lvl7pPr marL="3428834" indent="0">
              <a:buNone/>
              <a:defRPr sz="1701"/>
            </a:lvl7pPr>
            <a:lvl8pPr marL="4000306" indent="0">
              <a:buNone/>
              <a:defRPr sz="1701"/>
            </a:lvl8pPr>
            <a:lvl9pPr marL="4571778" indent="0">
              <a:buNone/>
              <a:defRPr sz="1701"/>
            </a:lvl9pPr>
          </a:lstStyle>
          <a:p>
            <a:pPr lvl="0"/>
            <a:r>
              <a:rPr lang="sk-SK"/>
              <a:t>Upravte štýl predlohy textu.</a:t>
            </a:r>
          </a:p>
        </p:txBody>
      </p:sp>
      <p:sp>
        <p:nvSpPr>
          <p:cNvPr id="4" name="Zástupný symbol dátumu 3">
            <a:extLst>
              <a:ext uri="{FF2B5EF4-FFF2-40B4-BE49-F238E27FC236}">
                <a16:creationId xmlns:a16="http://schemas.microsoft.com/office/drawing/2014/main" id="{50B47D90-C852-4504-AF64-099C00474EFA}"/>
              </a:ext>
            </a:extLst>
          </p:cNvPr>
          <p:cNvSpPr>
            <a:spLocks noGrp="1"/>
          </p:cNvSpPr>
          <p:nvPr>
            <p:ph type="dt" sz="half" idx="10"/>
          </p:nvPr>
        </p:nvSpPr>
        <p:spPr/>
        <p:txBody>
          <a:bodyPr/>
          <a:lstStyle>
            <a:lvl1pPr defTabSz="502027"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CA12D850-08E9-4050-8149-D49AE3F5E958}" type="datetime1">
              <a:rPr lang="sk-SK" altLang="sk-SK"/>
              <a:pPr>
                <a:defRPr/>
              </a:pPr>
              <a:t>9. 8. 2021</a:t>
            </a:fld>
            <a:endParaRPr lang="es-ES" altLang="sk-SK"/>
          </a:p>
        </p:txBody>
      </p:sp>
    </p:spTree>
    <p:extLst>
      <p:ext uri="{BB962C8B-B14F-4D97-AF65-F5344CB8AC3E}">
        <p14:creationId xmlns:p14="http://schemas.microsoft.com/office/powerpoint/2010/main" val="2105349466"/>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a:xfrm>
            <a:off x="762000" y="343297"/>
            <a:ext cx="13716001" cy="1428750"/>
          </a:xfrm>
          <a:prstGeom prst="rect">
            <a:avLst/>
          </a:prstGeom>
        </p:spPr>
        <p:txBody>
          <a:bodyPr lIns="100794" tIns="50397" rIns="100794" bIns="50397"/>
          <a:lstStyle/>
          <a:p>
            <a:r>
              <a:rPr lang="sk-SK"/>
              <a:t>Upravte štýly predlohy textu</a:t>
            </a:r>
          </a:p>
        </p:txBody>
      </p:sp>
      <p:sp>
        <p:nvSpPr>
          <p:cNvPr id="3" name="Zástupný symbol obsahu 2"/>
          <p:cNvSpPr>
            <a:spLocks noGrp="1"/>
          </p:cNvSpPr>
          <p:nvPr>
            <p:ph sz="half" idx="1"/>
          </p:nvPr>
        </p:nvSpPr>
        <p:spPr>
          <a:xfrm>
            <a:off x="762000" y="2000251"/>
            <a:ext cx="6731000" cy="5657454"/>
          </a:xfrm>
          <a:prstGeom prst="rect">
            <a:avLst/>
          </a:prstGeom>
        </p:spPr>
        <p:txBody>
          <a:bodyPr lIns="100794" tIns="50397" rIns="100794" bIns="50397"/>
          <a:lstStyle>
            <a:lvl1pPr>
              <a:defRPr sz="3515"/>
            </a:lvl1pPr>
            <a:lvl2pPr>
              <a:defRPr sz="2948"/>
            </a:lvl2pPr>
            <a:lvl3pPr>
              <a:defRPr sz="2495"/>
            </a:lvl3pPr>
            <a:lvl4pPr>
              <a:defRPr sz="2268"/>
            </a:lvl4pPr>
            <a:lvl5pPr>
              <a:defRPr sz="2268"/>
            </a:lvl5pPr>
            <a:lvl6pPr>
              <a:defRPr sz="2268"/>
            </a:lvl6pPr>
            <a:lvl7pPr>
              <a:defRPr sz="2268"/>
            </a:lvl7pPr>
            <a:lvl8pPr>
              <a:defRPr sz="2268"/>
            </a:lvl8pPr>
            <a:lvl9pPr>
              <a:defRPr sz="2268"/>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obsahu 3"/>
          <p:cNvSpPr>
            <a:spLocks noGrp="1"/>
          </p:cNvSpPr>
          <p:nvPr>
            <p:ph sz="half" idx="2"/>
          </p:nvPr>
        </p:nvSpPr>
        <p:spPr>
          <a:xfrm>
            <a:off x="7747002" y="2000251"/>
            <a:ext cx="6731000" cy="5657454"/>
          </a:xfrm>
          <a:prstGeom prst="rect">
            <a:avLst/>
          </a:prstGeom>
        </p:spPr>
        <p:txBody>
          <a:bodyPr lIns="100794" tIns="50397" rIns="100794" bIns="50397"/>
          <a:lstStyle>
            <a:lvl1pPr>
              <a:defRPr sz="3515"/>
            </a:lvl1pPr>
            <a:lvl2pPr>
              <a:defRPr sz="2948"/>
            </a:lvl2pPr>
            <a:lvl3pPr>
              <a:defRPr sz="2495"/>
            </a:lvl3pPr>
            <a:lvl4pPr>
              <a:defRPr sz="2268"/>
            </a:lvl4pPr>
            <a:lvl5pPr>
              <a:defRPr sz="2268"/>
            </a:lvl5pPr>
            <a:lvl6pPr>
              <a:defRPr sz="2268"/>
            </a:lvl6pPr>
            <a:lvl7pPr>
              <a:defRPr sz="2268"/>
            </a:lvl7pPr>
            <a:lvl8pPr>
              <a:defRPr sz="2268"/>
            </a:lvl8pPr>
            <a:lvl9pPr>
              <a:defRPr sz="2268"/>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5" name="Zástupný symbol dátumu 4">
            <a:extLst>
              <a:ext uri="{FF2B5EF4-FFF2-40B4-BE49-F238E27FC236}">
                <a16:creationId xmlns:a16="http://schemas.microsoft.com/office/drawing/2014/main" id="{5675B0FA-804A-4DE8-9565-44DDBB1B6D9A}"/>
              </a:ext>
            </a:extLst>
          </p:cNvPr>
          <p:cNvSpPr>
            <a:spLocks noGrp="1"/>
          </p:cNvSpPr>
          <p:nvPr>
            <p:ph type="dt" sz="half" idx="10"/>
          </p:nvPr>
        </p:nvSpPr>
        <p:spPr/>
        <p:txBody>
          <a:bodyPr/>
          <a:lstStyle>
            <a:lvl1pPr defTabSz="502027"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730969B1-044A-4A14-A475-7A7FEFD61530}" type="datetime1">
              <a:rPr lang="sk-SK" altLang="sk-SK"/>
              <a:pPr>
                <a:defRPr/>
              </a:pPr>
              <a:t>9. 8. 2021</a:t>
            </a:fld>
            <a:endParaRPr lang="es-ES" altLang="sk-SK"/>
          </a:p>
        </p:txBody>
      </p:sp>
    </p:spTree>
    <p:extLst>
      <p:ext uri="{BB962C8B-B14F-4D97-AF65-F5344CB8AC3E}">
        <p14:creationId xmlns:p14="http://schemas.microsoft.com/office/powerpoint/2010/main" val="2099195087"/>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Nadpis 1"/>
          <p:cNvSpPr>
            <a:spLocks noGrp="1"/>
          </p:cNvSpPr>
          <p:nvPr>
            <p:ph type="title"/>
          </p:nvPr>
        </p:nvSpPr>
        <p:spPr>
          <a:xfrm>
            <a:off x="762000" y="343297"/>
            <a:ext cx="13716001" cy="1428750"/>
          </a:xfrm>
          <a:prstGeom prst="rect">
            <a:avLst/>
          </a:prstGeom>
        </p:spPr>
        <p:txBody>
          <a:bodyPr lIns="100794" tIns="50397" rIns="100794" bIns="50397"/>
          <a:lstStyle>
            <a:lvl1pPr>
              <a:defRPr/>
            </a:lvl1pPr>
          </a:lstStyle>
          <a:p>
            <a:r>
              <a:rPr lang="sk-SK"/>
              <a:t>Upravte štýly predlohy textu</a:t>
            </a:r>
          </a:p>
        </p:txBody>
      </p:sp>
      <p:sp>
        <p:nvSpPr>
          <p:cNvPr id="3" name="Zástupný symbol textu 2"/>
          <p:cNvSpPr>
            <a:spLocks noGrp="1"/>
          </p:cNvSpPr>
          <p:nvPr>
            <p:ph type="body" idx="1"/>
          </p:nvPr>
        </p:nvSpPr>
        <p:spPr>
          <a:xfrm>
            <a:off x="762002" y="1918893"/>
            <a:ext cx="6733647" cy="799702"/>
          </a:xfrm>
          <a:prstGeom prst="rect">
            <a:avLst/>
          </a:prstGeom>
        </p:spPr>
        <p:txBody>
          <a:bodyPr lIns="100794" tIns="50397" rIns="100794" bIns="50397" anchor="b"/>
          <a:lstStyle>
            <a:lvl1pPr marL="0" indent="0">
              <a:buNone/>
              <a:defRPr sz="2948" b="1"/>
            </a:lvl1pPr>
            <a:lvl2pPr marL="571472" indent="0">
              <a:buNone/>
              <a:defRPr sz="2495" b="1"/>
            </a:lvl2pPr>
            <a:lvl3pPr marL="1142945" indent="0">
              <a:buNone/>
              <a:defRPr sz="2268" b="1"/>
            </a:lvl3pPr>
            <a:lvl4pPr marL="1714417" indent="0">
              <a:buNone/>
              <a:defRPr sz="2041" b="1"/>
            </a:lvl4pPr>
            <a:lvl5pPr marL="2285889" indent="0">
              <a:buNone/>
              <a:defRPr sz="2041" b="1"/>
            </a:lvl5pPr>
            <a:lvl6pPr marL="2857362" indent="0">
              <a:buNone/>
              <a:defRPr sz="2041" b="1"/>
            </a:lvl6pPr>
            <a:lvl7pPr marL="3428834" indent="0">
              <a:buNone/>
              <a:defRPr sz="2041" b="1"/>
            </a:lvl7pPr>
            <a:lvl8pPr marL="4000306" indent="0">
              <a:buNone/>
              <a:defRPr sz="2041" b="1"/>
            </a:lvl8pPr>
            <a:lvl9pPr marL="4571778" indent="0">
              <a:buNone/>
              <a:defRPr sz="2041" b="1"/>
            </a:lvl9pPr>
          </a:lstStyle>
          <a:p>
            <a:pPr lvl="0"/>
            <a:r>
              <a:rPr lang="sk-SK"/>
              <a:t>Upravte štýl predlohy textu.</a:t>
            </a:r>
          </a:p>
        </p:txBody>
      </p:sp>
      <p:sp>
        <p:nvSpPr>
          <p:cNvPr id="4" name="Zástupný symbol obsahu 3"/>
          <p:cNvSpPr>
            <a:spLocks noGrp="1"/>
          </p:cNvSpPr>
          <p:nvPr>
            <p:ph sz="half" idx="2"/>
          </p:nvPr>
        </p:nvSpPr>
        <p:spPr>
          <a:xfrm>
            <a:off x="762002" y="2718598"/>
            <a:ext cx="6733647" cy="4939110"/>
          </a:xfrm>
          <a:prstGeom prst="rect">
            <a:avLst/>
          </a:prstGeom>
        </p:spPr>
        <p:txBody>
          <a:bodyPr lIns="100794" tIns="50397" rIns="100794" bIns="50397"/>
          <a:lstStyle>
            <a:lvl1pPr>
              <a:defRPr sz="2948"/>
            </a:lvl1pPr>
            <a:lvl2pPr>
              <a:defRPr sz="2495"/>
            </a:lvl2pPr>
            <a:lvl3pPr>
              <a:defRPr sz="2268"/>
            </a:lvl3pPr>
            <a:lvl4pPr>
              <a:defRPr sz="2041"/>
            </a:lvl4pPr>
            <a:lvl5pPr>
              <a:defRPr sz="2041"/>
            </a:lvl5pPr>
            <a:lvl6pPr>
              <a:defRPr sz="2041"/>
            </a:lvl6pPr>
            <a:lvl7pPr>
              <a:defRPr sz="2041"/>
            </a:lvl7pPr>
            <a:lvl8pPr>
              <a:defRPr sz="2041"/>
            </a:lvl8pPr>
            <a:lvl9pPr>
              <a:defRPr sz="2041"/>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5" name="Zástupný symbol textu 4"/>
          <p:cNvSpPr>
            <a:spLocks noGrp="1"/>
          </p:cNvSpPr>
          <p:nvPr>
            <p:ph type="body" sz="quarter" idx="3"/>
          </p:nvPr>
        </p:nvSpPr>
        <p:spPr>
          <a:xfrm>
            <a:off x="7741711" y="1918893"/>
            <a:ext cx="6736291" cy="799702"/>
          </a:xfrm>
          <a:prstGeom prst="rect">
            <a:avLst/>
          </a:prstGeom>
        </p:spPr>
        <p:txBody>
          <a:bodyPr lIns="100794" tIns="50397" rIns="100794" bIns="50397" anchor="b"/>
          <a:lstStyle>
            <a:lvl1pPr marL="0" indent="0">
              <a:buNone/>
              <a:defRPr sz="2948" b="1"/>
            </a:lvl1pPr>
            <a:lvl2pPr marL="571472" indent="0">
              <a:buNone/>
              <a:defRPr sz="2495" b="1"/>
            </a:lvl2pPr>
            <a:lvl3pPr marL="1142945" indent="0">
              <a:buNone/>
              <a:defRPr sz="2268" b="1"/>
            </a:lvl3pPr>
            <a:lvl4pPr marL="1714417" indent="0">
              <a:buNone/>
              <a:defRPr sz="2041" b="1"/>
            </a:lvl4pPr>
            <a:lvl5pPr marL="2285889" indent="0">
              <a:buNone/>
              <a:defRPr sz="2041" b="1"/>
            </a:lvl5pPr>
            <a:lvl6pPr marL="2857362" indent="0">
              <a:buNone/>
              <a:defRPr sz="2041" b="1"/>
            </a:lvl6pPr>
            <a:lvl7pPr marL="3428834" indent="0">
              <a:buNone/>
              <a:defRPr sz="2041" b="1"/>
            </a:lvl7pPr>
            <a:lvl8pPr marL="4000306" indent="0">
              <a:buNone/>
              <a:defRPr sz="2041" b="1"/>
            </a:lvl8pPr>
            <a:lvl9pPr marL="4571778" indent="0">
              <a:buNone/>
              <a:defRPr sz="2041" b="1"/>
            </a:lvl9pPr>
          </a:lstStyle>
          <a:p>
            <a:pPr lvl="0"/>
            <a:r>
              <a:rPr lang="sk-SK"/>
              <a:t>Upravte štýl predlohy textu.</a:t>
            </a:r>
          </a:p>
        </p:txBody>
      </p:sp>
      <p:sp>
        <p:nvSpPr>
          <p:cNvPr id="6" name="Zástupný symbol obsahu 5"/>
          <p:cNvSpPr>
            <a:spLocks noGrp="1"/>
          </p:cNvSpPr>
          <p:nvPr>
            <p:ph sz="quarter" idx="4"/>
          </p:nvPr>
        </p:nvSpPr>
        <p:spPr>
          <a:xfrm>
            <a:off x="7741711" y="2718598"/>
            <a:ext cx="6736291" cy="4939110"/>
          </a:xfrm>
          <a:prstGeom prst="rect">
            <a:avLst/>
          </a:prstGeom>
        </p:spPr>
        <p:txBody>
          <a:bodyPr lIns="100794" tIns="50397" rIns="100794" bIns="50397"/>
          <a:lstStyle>
            <a:lvl1pPr>
              <a:defRPr sz="2948"/>
            </a:lvl1pPr>
            <a:lvl2pPr>
              <a:defRPr sz="2495"/>
            </a:lvl2pPr>
            <a:lvl3pPr>
              <a:defRPr sz="2268"/>
            </a:lvl3pPr>
            <a:lvl4pPr>
              <a:defRPr sz="2041"/>
            </a:lvl4pPr>
            <a:lvl5pPr>
              <a:defRPr sz="2041"/>
            </a:lvl5pPr>
            <a:lvl6pPr>
              <a:defRPr sz="2041"/>
            </a:lvl6pPr>
            <a:lvl7pPr>
              <a:defRPr sz="2041"/>
            </a:lvl7pPr>
            <a:lvl8pPr>
              <a:defRPr sz="2041"/>
            </a:lvl8pPr>
            <a:lvl9pPr>
              <a:defRPr sz="2041"/>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7" name="Zástupný symbol dátumu 6">
            <a:extLst>
              <a:ext uri="{FF2B5EF4-FFF2-40B4-BE49-F238E27FC236}">
                <a16:creationId xmlns:a16="http://schemas.microsoft.com/office/drawing/2014/main" id="{7F6DAED6-9C8E-4ED3-A456-71930373469F}"/>
              </a:ext>
            </a:extLst>
          </p:cNvPr>
          <p:cNvSpPr>
            <a:spLocks noGrp="1"/>
          </p:cNvSpPr>
          <p:nvPr>
            <p:ph type="dt" sz="half" idx="10"/>
          </p:nvPr>
        </p:nvSpPr>
        <p:spPr/>
        <p:txBody>
          <a:bodyPr/>
          <a:lstStyle>
            <a:lvl1pPr defTabSz="502027"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00820659-1E9F-46FD-94D1-91AC5531BDB2}" type="datetime1">
              <a:rPr lang="sk-SK" altLang="sk-SK"/>
              <a:pPr>
                <a:defRPr/>
              </a:pPr>
              <a:t>9. 8. 2021</a:t>
            </a:fld>
            <a:endParaRPr lang="es-ES" altLang="sk-SK"/>
          </a:p>
        </p:txBody>
      </p:sp>
    </p:spTree>
    <p:extLst>
      <p:ext uri="{BB962C8B-B14F-4D97-AF65-F5344CB8AC3E}">
        <p14:creationId xmlns:p14="http://schemas.microsoft.com/office/powerpoint/2010/main" val="4050366421"/>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Nadpis 1"/>
          <p:cNvSpPr>
            <a:spLocks noGrp="1"/>
          </p:cNvSpPr>
          <p:nvPr>
            <p:ph type="title"/>
          </p:nvPr>
        </p:nvSpPr>
        <p:spPr>
          <a:xfrm>
            <a:off x="762000" y="343297"/>
            <a:ext cx="13716001" cy="1428750"/>
          </a:xfrm>
          <a:prstGeom prst="rect">
            <a:avLst/>
          </a:prstGeom>
        </p:spPr>
        <p:txBody>
          <a:bodyPr lIns="100794" tIns="50397" rIns="100794" bIns="50397"/>
          <a:lstStyle/>
          <a:p>
            <a:r>
              <a:rPr lang="sk-SK"/>
              <a:t>Upravte štýly predlohy textu</a:t>
            </a:r>
          </a:p>
        </p:txBody>
      </p:sp>
      <p:sp>
        <p:nvSpPr>
          <p:cNvPr id="3" name="Zástupný symbol dátumu 2">
            <a:extLst>
              <a:ext uri="{FF2B5EF4-FFF2-40B4-BE49-F238E27FC236}">
                <a16:creationId xmlns:a16="http://schemas.microsoft.com/office/drawing/2014/main" id="{CB09EAE6-DB42-4CFF-9E8F-7990232ADC28}"/>
              </a:ext>
            </a:extLst>
          </p:cNvPr>
          <p:cNvSpPr>
            <a:spLocks noGrp="1"/>
          </p:cNvSpPr>
          <p:nvPr>
            <p:ph type="dt" sz="half" idx="10"/>
          </p:nvPr>
        </p:nvSpPr>
        <p:spPr/>
        <p:txBody>
          <a:bodyPr/>
          <a:lstStyle>
            <a:lvl1pPr defTabSz="502027"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75294C9C-9C3D-4E8C-8A77-B5989450F1EC}" type="datetime1">
              <a:rPr lang="sk-SK" altLang="sk-SK"/>
              <a:pPr>
                <a:defRPr/>
              </a:pPr>
              <a:t>9. 8. 2021</a:t>
            </a:fld>
            <a:endParaRPr lang="es-ES" altLang="sk-SK"/>
          </a:p>
        </p:txBody>
      </p:sp>
    </p:spTree>
    <p:extLst>
      <p:ext uri="{BB962C8B-B14F-4D97-AF65-F5344CB8AC3E}">
        <p14:creationId xmlns:p14="http://schemas.microsoft.com/office/powerpoint/2010/main" val="2596891496"/>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Zástupný symbol dátumu 1">
            <a:extLst>
              <a:ext uri="{FF2B5EF4-FFF2-40B4-BE49-F238E27FC236}">
                <a16:creationId xmlns:a16="http://schemas.microsoft.com/office/drawing/2014/main" id="{BFA262CF-040E-444C-89BD-A748040F4214}"/>
              </a:ext>
            </a:extLst>
          </p:cNvPr>
          <p:cNvSpPr>
            <a:spLocks noGrp="1"/>
          </p:cNvSpPr>
          <p:nvPr>
            <p:ph type="dt" sz="half" idx="10"/>
          </p:nvPr>
        </p:nvSpPr>
        <p:spPr/>
        <p:txBody>
          <a:bodyPr/>
          <a:lstStyle>
            <a:lvl1pPr defTabSz="502027"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D0A28482-A7A8-4A27-AD5E-15D5FCDCCBEF}" type="datetime1">
              <a:rPr lang="sk-SK" altLang="sk-SK"/>
              <a:pPr>
                <a:defRPr/>
              </a:pPr>
              <a:t>9. 8. 2021</a:t>
            </a:fld>
            <a:endParaRPr lang="es-ES" altLang="sk-SK"/>
          </a:p>
        </p:txBody>
      </p:sp>
    </p:spTree>
    <p:extLst>
      <p:ext uri="{BB962C8B-B14F-4D97-AF65-F5344CB8AC3E}">
        <p14:creationId xmlns:p14="http://schemas.microsoft.com/office/powerpoint/2010/main" val="983641502"/>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Nadpis 1"/>
          <p:cNvSpPr>
            <a:spLocks noGrp="1"/>
          </p:cNvSpPr>
          <p:nvPr>
            <p:ph type="title"/>
          </p:nvPr>
        </p:nvSpPr>
        <p:spPr>
          <a:xfrm>
            <a:off x="762003" y="341316"/>
            <a:ext cx="5013855" cy="1452563"/>
          </a:xfrm>
          <a:prstGeom prst="rect">
            <a:avLst/>
          </a:prstGeom>
        </p:spPr>
        <p:txBody>
          <a:bodyPr lIns="100794" tIns="50397" rIns="100794" bIns="50397" anchor="b"/>
          <a:lstStyle>
            <a:lvl1pPr algn="l">
              <a:defRPr sz="2495" b="1"/>
            </a:lvl1pPr>
          </a:lstStyle>
          <a:p>
            <a:r>
              <a:rPr lang="sk-SK"/>
              <a:t>Upravte štýly predlohy textu</a:t>
            </a:r>
          </a:p>
        </p:txBody>
      </p:sp>
      <p:sp>
        <p:nvSpPr>
          <p:cNvPr id="3" name="Zástupný symbol obsahu 2"/>
          <p:cNvSpPr>
            <a:spLocks noGrp="1"/>
          </p:cNvSpPr>
          <p:nvPr>
            <p:ph idx="1"/>
          </p:nvPr>
        </p:nvSpPr>
        <p:spPr>
          <a:xfrm>
            <a:off x="5958421" y="341318"/>
            <a:ext cx="8519583" cy="7316391"/>
          </a:xfrm>
          <a:prstGeom prst="rect">
            <a:avLst/>
          </a:prstGeom>
        </p:spPr>
        <p:txBody>
          <a:bodyPr lIns="100794" tIns="50397" rIns="100794" bIns="50397"/>
          <a:lstStyle>
            <a:lvl1pPr>
              <a:defRPr sz="3969"/>
            </a:lvl1pPr>
            <a:lvl2pPr>
              <a:defRPr sz="3515"/>
            </a:lvl2pPr>
            <a:lvl3pPr>
              <a:defRPr sz="2948"/>
            </a:lvl3pPr>
            <a:lvl4pPr>
              <a:defRPr sz="2495"/>
            </a:lvl4pPr>
            <a:lvl5pPr>
              <a:defRPr sz="2495"/>
            </a:lvl5pPr>
            <a:lvl6pPr>
              <a:defRPr sz="2495"/>
            </a:lvl6pPr>
            <a:lvl7pPr>
              <a:defRPr sz="2495"/>
            </a:lvl7pPr>
            <a:lvl8pPr>
              <a:defRPr sz="2495"/>
            </a:lvl8pPr>
            <a:lvl9pPr>
              <a:defRPr sz="2495"/>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textu 3"/>
          <p:cNvSpPr>
            <a:spLocks noGrp="1"/>
          </p:cNvSpPr>
          <p:nvPr>
            <p:ph type="body" sz="half" idx="2"/>
          </p:nvPr>
        </p:nvSpPr>
        <p:spPr>
          <a:xfrm>
            <a:off x="762003" y="1793876"/>
            <a:ext cx="5013855" cy="5863828"/>
          </a:xfrm>
          <a:prstGeom prst="rect">
            <a:avLst/>
          </a:prstGeom>
        </p:spPr>
        <p:txBody>
          <a:bodyPr lIns="100794" tIns="50397" rIns="100794" bIns="50397"/>
          <a:lstStyle>
            <a:lvl1pPr marL="0" indent="0">
              <a:buNone/>
              <a:defRPr sz="1701"/>
            </a:lvl1pPr>
            <a:lvl2pPr marL="571472" indent="0">
              <a:buNone/>
              <a:defRPr sz="1474"/>
            </a:lvl2pPr>
            <a:lvl3pPr marL="1142945" indent="0">
              <a:buNone/>
              <a:defRPr sz="1247"/>
            </a:lvl3pPr>
            <a:lvl4pPr marL="1714417" indent="0">
              <a:buNone/>
              <a:defRPr sz="1134"/>
            </a:lvl4pPr>
            <a:lvl5pPr marL="2285889" indent="0">
              <a:buNone/>
              <a:defRPr sz="1134"/>
            </a:lvl5pPr>
            <a:lvl6pPr marL="2857362" indent="0">
              <a:buNone/>
              <a:defRPr sz="1134"/>
            </a:lvl6pPr>
            <a:lvl7pPr marL="3428834" indent="0">
              <a:buNone/>
              <a:defRPr sz="1134"/>
            </a:lvl7pPr>
            <a:lvl8pPr marL="4000306" indent="0">
              <a:buNone/>
              <a:defRPr sz="1134"/>
            </a:lvl8pPr>
            <a:lvl9pPr marL="4571778" indent="0">
              <a:buNone/>
              <a:defRPr sz="1134"/>
            </a:lvl9pPr>
          </a:lstStyle>
          <a:p>
            <a:pPr lvl="0"/>
            <a:r>
              <a:rPr lang="sk-SK"/>
              <a:t>Upravte štýl predlohy textu.</a:t>
            </a:r>
          </a:p>
        </p:txBody>
      </p:sp>
      <p:sp>
        <p:nvSpPr>
          <p:cNvPr id="5" name="Zástupný symbol dátumu 4">
            <a:extLst>
              <a:ext uri="{FF2B5EF4-FFF2-40B4-BE49-F238E27FC236}">
                <a16:creationId xmlns:a16="http://schemas.microsoft.com/office/drawing/2014/main" id="{8A8103C9-C93E-4970-8DFE-5258A975237A}"/>
              </a:ext>
            </a:extLst>
          </p:cNvPr>
          <p:cNvSpPr>
            <a:spLocks noGrp="1"/>
          </p:cNvSpPr>
          <p:nvPr>
            <p:ph type="dt" sz="half" idx="10"/>
          </p:nvPr>
        </p:nvSpPr>
        <p:spPr/>
        <p:txBody>
          <a:bodyPr/>
          <a:lstStyle>
            <a:lvl1pPr defTabSz="502027"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3F12BF1E-2E46-44BE-8817-D5802542F988}" type="datetime1">
              <a:rPr lang="sk-SK" altLang="sk-SK"/>
              <a:pPr>
                <a:defRPr/>
              </a:pPr>
              <a:t>9. 8. 2021</a:t>
            </a:fld>
            <a:endParaRPr lang="es-ES" altLang="sk-SK"/>
          </a:p>
        </p:txBody>
      </p:sp>
    </p:spTree>
    <p:extLst>
      <p:ext uri="{BB962C8B-B14F-4D97-AF65-F5344CB8AC3E}">
        <p14:creationId xmlns:p14="http://schemas.microsoft.com/office/powerpoint/2010/main" val="345805588"/>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Nadpis 1"/>
          <p:cNvSpPr>
            <a:spLocks noGrp="1"/>
          </p:cNvSpPr>
          <p:nvPr>
            <p:ph type="title"/>
          </p:nvPr>
        </p:nvSpPr>
        <p:spPr>
          <a:xfrm>
            <a:off x="2987150" y="6000749"/>
            <a:ext cx="9144000" cy="708423"/>
          </a:xfrm>
          <a:prstGeom prst="rect">
            <a:avLst/>
          </a:prstGeom>
        </p:spPr>
        <p:txBody>
          <a:bodyPr lIns="100794" tIns="50397" rIns="100794" bIns="50397" anchor="b"/>
          <a:lstStyle>
            <a:lvl1pPr algn="l">
              <a:defRPr sz="2495" b="1"/>
            </a:lvl1pPr>
          </a:lstStyle>
          <a:p>
            <a:r>
              <a:rPr lang="sk-SK"/>
              <a:t>Upravte štýly predlohy textu</a:t>
            </a:r>
          </a:p>
        </p:txBody>
      </p:sp>
      <p:sp>
        <p:nvSpPr>
          <p:cNvPr id="3" name="Zástupný symbol obrázka 2"/>
          <p:cNvSpPr>
            <a:spLocks noGrp="1"/>
          </p:cNvSpPr>
          <p:nvPr>
            <p:ph type="pic" idx="1"/>
          </p:nvPr>
        </p:nvSpPr>
        <p:spPr>
          <a:xfrm>
            <a:off x="2987150" y="765973"/>
            <a:ext cx="9144000" cy="5143500"/>
          </a:xfrm>
          <a:prstGeom prst="rect">
            <a:avLst/>
          </a:prstGeom>
        </p:spPr>
        <p:txBody>
          <a:bodyPr lIns="100794" tIns="50397" rIns="100794" bIns="50397"/>
          <a:lstStyle>
            <a:lvl1pPr marL="0" indent="0">
              <a:buNone/>
              <a:defRPr sz="3969"/>
            </a:lvl1pPr>
            <a:lvl2pPr marL="571472" indent="0">
              <a:buNone/>
              <a:defRPr sz="3515"/>
            </a:lvl2pPr>
            <a:lvl3pPr marL="1142945" indent="0">
              <a:buNone/>
              <a:defRPr sz="2948"/>
            </a:lvl3pPr>
            <a:lvl4pPr marL="1714417" indent="0">
              <a:buNone/>
              <a:defRPr sz="2495"/>
            </a:lvl4pPr>
            <a:lvl5pPr marL="2285889" indent="0">
              <a:buNone/>
              <a:defRPr sz="2495"/>
            </a:lvl5pPr>
            <a:lvl6pPr marL="2857362" indent="0">
              <a:buNone/>
              <a:defRPr sz="2495"/>
            </a:lvl6pPr>
            <a:lvl7pPr marL="3428834" indent="0">
              <a:buNone/>
              <a:defRPr sz="2495"/>
            </a:lvl7pPr>
            <a:lvl8pPr marL="4000306" indent="0">
              <a:buNone/>
              <a:defRPr sz="2495"/>
            </a:lvl8pPr>
            <a:lvl9pPr marL="4571778" indent="0">
              <a:buNone/>
              <a:defRPr sz="2495"/>
            </a:lvl9pPr>
          </a:lstStyle>
          <a:p>
            <a:pPr lvl="0"/>
            <a:endParaRPr lang="sk-SK" noProof="0"/>
          </a:p>
        </p:txBody>
      </p:sp>
      <p:sp>
        <p:nvSpPr>
          <p:cNvPr id="4" name="Zástupný symbol textu 3"/>
          <p:cNvSpPr>
            <a:spLocks noGrp="1"/>
          </p:cNvSpPr>
          <p:nvPr>
            <p:ph type="body" sz="half" idx="2"/>
          </p:nvPr>
        </p:nvSpPr>
        <p:spPr>
          <a:xfrm>
            <a:off x="2987150" y="6709176"/>
            <a:ext cx="9144000" cy="1006077"/>
          </a:xfrm>
          <a:prstGeom prst="rect">
            <a:avLst/>
          </a:prstGeom>
        </p:spPr>
        <p:txBody>
          <a:bodyPr lIns="100794" tIns="50397" rIns="100794" bIns="50397"/>
          <a:lstStyle>
            <a:lvl1pPr marL="0" indent="0">
              <a:buNone/>
              <a:defRPr sz="1701"/>
            </a:lvl1pPr>
            <a:lvl2pPr marL="571472" indent="0">
              <a:buNone/>
              <a:defRPr sz="1474"/>
            </a:lvl2pPr>
            <a:lvl3pPr marL="1142945" indent="0">
              <a:buNone/>
              <a:defRPr sz="1247"/>
            </a:lvl3pPr>
            <a:lvl4pPr marL="1714417" indent="0">
              <a:buNone/>
              <a:defRPr sz="1134"/>
            </a:lvl4pPr>
            <a:lvl5pPr marL="2285889" indent="0">
              <a:buNone/>
              <a:defRPr sz="1134"/>
            </a:lvl5pPr>
            <a:lvl6pPr marL="2857362" indent="0">
              <a:buNone/>
              <a:defRPr sz="1134"/>
            </a:lvl6pPr>
            <a:lvl7pPr marL="3428834" indent="0">
              <a:buNone/>
              <a:defRPr sz="1134"/>
            </a:lvl7pPr>
            <a:lvl8pPr marL="4000306" indent="0">
              <a:buNone/>
              <a:defRPr sz="1134"/>
            </a:lvl8pPr>
            <a:lvl9pPr marL="4571778" indent="0">
              <a:buNone/>
              <a:defRPr sz="1134"/>
            </a:lvl9pPr>
          </a:lstStyle>
          <a:p>
            <a:pPr lvl="0"/>
            <a:r>
              <a:rPr lang="sk-SK"/>
              <a:t>Upravte štýl predlohy textu.</a:t>
            </a:r>
          </a:p>
        </p:txBody>
      </p:sp>
      <p:sp>
        <p:nvSpPr>
          <p:cNvPr id="5" name="Zástupný symbol dátumu 4">
            <a:extLst>
              <a:ext uri="{FF2B5EF4-FFF2-40B4-BE49-F238E27FC236}">
                <a16:creationId xmlns:a16="http://schemas.microsoft.com/office/drawing/2014/main" id="{5153853A-2839-4779-91F8-7302E14E02D6}"/>
              </a:ext>
            </a:extLst>
          </p:cNvPr>
          <p:cNvSpPr>
            <a:spLocks noGrp="1"/>
          </p:cNvSpPr>
          <p:nvPr>
            <p:ph type="dt" sz="half" idx="10"/>
          </p:nvPr>
        </p:nvSpPr>
        <p:spPr/>
        <p:txBody>
          <a:bodyPr/>
          <a:lstStyle>
            <a:lvl1pPr defTabSz="502027"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C5BF924E-791B-4140-8B06-FD71652BDD72}" type="datetime1">
              <a:rPr lang="sk-SK" altLang="sk-SK"/>
              <a:pPr>
                <a:defRPr/>
              </a:pPr>
              <a:t>9. 8. 2021</a:t>
            </a:fld>
            <a:endParaRPr lang="es-ES" altLang="sk-SK"/>
          </a:p>
        </p:txBody>
      </p:sp>
    </p:spTree>
    <p:extLst>
      <p:ext uri="{BB962C8B-B14F-4D97-AF65-F5344CB8AC3E}">
        <p14:creationId xmlns:p14="http://schemas.microsoft.com/office/powerpoint/2010/main" val="1858720267"/>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Nadpis 1"/>
          <p:cNvSpPr>
            <a:spLocks noGrp="1"/>
          </p:cNvSpPr>
          <p:nvPr>
            <p:ph type="title"/>
          </p:nvPr>
        </p:nvSpPr>
        <p:spPr>
          <a:xfrm>
            <a:off x="762000" y="343297"/>
            <a:ext cx="13716001" cy="1428750"/>
          </a:xfrm>
          <a:prstGeom prst="rect">
            <a:avLst/>
          </a:prstGeom>
        </p:spPr>
        <p:txBody>
          <a:bodyPr lIns="100794" tIns="50397" rIns="100794" bIns="50397"/>
          <a:lstStyle/>
          <a:p>
            <a:r>
              <a:rPr lang="sk-SK"/>
              <a:t>Upravte štýly predlohy textu</a:t>
            </a:r>
          </a:p>
        </p:txBody>
      </p:sp>
      <p:sp>
        <p:nvSpPr>
          <p:cNvPr id="3" name="Zástupný symbol zvislého textu 2"/>
          <p:cNvSpPr>
            <a:spLocks noGrp="1"/>
          </p:cNvSpPr>
          <p:nvPr>
            <p:ph type="body" orient="vert" idx="1"/>
          </p:nvPr>
        </p:nvSpPr>
        <p:spPr>
          <a:xfrm>
            <a:off x="762000" y="2000251"/>
            <a:ext cx="13716001" cy="5657454"/>
          </a:xfrm>
          <a:prstGeom prst="rect">
            <a:avLst/>
          </a:prstGeom>
        </p:spPr>
        <p:txBody>
          <a:bodyPr vert="eaVert" lIns="100794" tIns="50397" rIns="100794" bIns="50397"/>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dátumu 3">
            <a:extLst>
              <a:ext uri="{FF2B5EF4-FFF2-40B4-BE49-F238E27FC236}">
                <a16:creationId xmlns:a16="http://schemas.microsoft.com/office/drawing/2014/main" id="{68952301-E476-441F-A97F-51DD85660620}"/>
              </a:ext>
            </a:extLst>
          </p:cNvPr>
          <p:cNvSpPr>
            <a:spLocks noGrp="1"/>
          </p:cNvSpPr>
          <p:nvPr>
            <p:ph type="dt" sz="half" idx="10"/>
          </p:nvPr>
        </p:nvSpPr>
        <p:spPr/>
        <p:txBody>
          <a:bodyPr/>
          <a:lstStyle>
            <a:lvl1pPr defTabSz="502027"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79C96496-E72D-48E4-9A64-AAA9D65F8008}" type="datetime1">
              <a:rPr lang="sk-SK" altLang="sk-SK"/>
              <a:pPr>
                <a:defRPr/>
              </a:pPr>
              <a:t>9. 8. 2021</a:t>
            </a:fld>
            <a:endParaRPr lang="es-ES" altLang="sk-SK"/>
          </a:p>
        </p:txBody>
      </p:sp>
    </p:spTree>
    <p:extLst>
      <p:ext uri="{BB962C8B-B14F-4D97-AF65-F5344CB8AC3E}">
        <p14:creationId xmlns:p14="http://schemas.microsoft.com/office/powerpoint/2010/main" val="1025554119"/>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Zvislý nadpis 1"/>
          <p:cNvSpPr>
            <a:spLocks noGrp="1"/>
          </p:cNvSpPr>
          <p:nvPr>
            <p:ph type="title" orient="vert"/>
          </p:nvPr>
        </p:nvSpPr>
        <p:spPr>
          <a:xfrm>
            <a:off x="11049000" y="343302"/>
            <a:ext cx="3429001" cy="7314407"/>
          </a:xfrm>
          <a:prstGeom prst="rect">
            <a:avLst/>
          </a:prstGeom>
        </p:spPr>
        <p:txBody>
          <a:bodyPr vert="eaVert" lIns="100794" tIns="50397" rIns="100794" bIns="50397"/>
          <a:lstStyle/>
          <a:p>
            <a:r>
              <a:rPr lang="sk-SK"/>
              <a:t>Upravte štýly predlohy textu</a:t>
            </a:r>
          </a:p>
        </p:txBody>
      </p:sp>
      <p:sp>
        <p:nvSpPr>
          <p:cNvPr id="3" name="Zástupný symbol zvislého textu 2"/>
          <p:cNvSpPr>
            <a:spLocks noGrp="1"/>
          </p:cNvSpPr>
          <p:nvPr>
            <p:ph type="body" orient="vert" idx="1"/>
          </p:nvPr>
        </p:nvSpPr>
        <p:spPr>
          <a:xfrm>
            <a:off x="762003" y="343302"/>
            <a:ext cx="10032999" cy="7314407"/>
          </a:xfrm>
          <a:prstGeom prst="rect">
            <a:avLst/>
          </a:prstGeom>
        </p:spPr>
        <p:txBody>
          <a:bodyPr vert="eaVert" lIns="100794" tIns="50397" rIns="100794" bIns="50397"/>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dátumu 3">
            <a:extLst>
              <a:ext uri="{FF2B5EF4-FFF2-40B4-BE49-F238E27FC236}">
                <a16:creationId xmlns:a16="http://schemas.microsoft.com/office/drawing/2014/main" id="{3500C1E9-09E7-48FB-B85D-6AC1D54D1114}"/>
              </a:ext>
            </a:extLst>
          </p:cNvPr>
          <p:cNvSpPr>
            <a:spLocks noGrp="1"/>
          </p:cNvSpPr>
          <p:nvPr>
            <p:ph type="dt" sz="half" idx="10"/>
          </p:nvPr>
        </p:nvSpPr>
        <p:spPr/>
        <p:txBody>
          <a:bodyPr/>
          <a:lstStyle>
            <a:lvl1pPr defTabSz="502027"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FFDB5D83-2C79-43B8-8C7D-6BC40822FA31}" type="datetime1">
              <a:rPr lang="sk-SK" altLang="sk-SK"/>
              <a:pPr>
                <a:defRPr/>
              </a:pPr>
              <a:t>9. 8. 2021</a:t>
            </a:fld>
            <a:endParaRPr lang="es-ES" altLang="sk-SK"/>
          </a:p>
        </p:txBody>
      </p:sp>
    </p:spTree>
    <p:extLst>
      <p:ext uri="{BB962C8B-B14F-4D97-AF65-F5344CB8AC3E}">
        <p14:creationId xmlns:p14="http://schemas.microsoft.com/office/powerpoint/2010/main" val="333612247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1.jp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047750" y="456407"/>
            <a:ext cx="13144500" cy="1656954"/>
          </a:xfrm>
          <a:prstGeom prst="rect">
            <a:avLst/>
          </a:prstGeom>
        </p:spPr>
        <p:txBody>
          <a:bodyPr vert="horz" lIns="91440" tIns="45720" rIns="91440" bIns="45720" rtlCol="0" anchor="ctr">
            <a:normAutofit/>
          </a:bodyPr>
          <a:lstStyle/>
          <a:p>
            <a:r>
              <a:rPr lang="sk-SK"/>
              <a:t>Kliknutím upravte štýl predlohy nadpisu</a:t>
            </a:r>
            <a:endParaRPr lang="en-US" dirty="0"/>
          </a:p>
        </p:txBody>
      </p:sp>
      <p:sp>
        <p:nvSpPr>
          <p:cNvPr id="3" name="Text Placeholder 2"/>
          <p:cNvSpPr>
            <a:spLocks noGrp="1"/>
          </p:cNvSpPr>
          <p:nvPr>
            <p:ph type="body" idx="1"/>
          </p:nvPr>
        </p:nvSpPr>
        <p:spPr>
          <a:xfrm>
            <a:off x="1047750" y="2282031"/>
            <a:ext cx="13144500" cy="5439173"/>
          </a:xfrm>
          <a:prstGeom prst="rect">
            <a:avLst/>
          </a:prstGeom>
        </p:spPr>
        <p:txBody>
          <a:bodyPr vert="horz" lIns="91440" tIns="45720" rIns="91440" bIns="45720" rtlCol="0">
            <a:normAutofit/>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2"/>
          </p:nvPr>
        </p:nvSpPr>
        <p:spPr>
          <a:xfrm>
            <a:off x="1047750" y="7945438"/>
            <a:ext cx="3429000" cy="456406"/>
          </a:xfrm>
          <a:prstGeom prst="rect">
            <a:avLst/>
          </a:prstGeom>
        </p:spPr>
        <p:txBody>
          <a:bodyPr vert="horz" lIns="91440" tIns="45720" rIns="91440" bIns="45720" rtlCol="0" anchor="ctr"/>
          <a:lstStyle>
            <a:lvl1pPr algn="l">
              <a:defRPr sz="1500">
                <a:solidFill>
                  <a:schemeClr val="tx1">
                    <a:tint val="75000"/>
                  </a:schemeClr>
                </a:solidFill>
              </a:defRPr>
            </a:lvl1pPr>
          </a:lstStyle>
          <a:p>
            <a:fld id="{C0F965F7-1777-466C-88B6-F817F26123E6}" type="datetimeFigureOut">
              <a:rPr lang="sk-SK" smtClean="0"/>
              <a:t>9. 8. 2021</a:t>
            </a:fld>
            <a:endParaRPr lang="sk-SK"/>
          </a:p>
        </p:txBody>
      </p:sp>
      <p:sp>
        <p:nvSpPr>
          <p:cNvPr id="5" name="Footer Placeholder 4"/>
          <p:cNvSpPr>
            <a:spLocks noGrp="1"/>
          </p:cNvSpPr>
          <p:nvPr>
            <p:ph type="ftr" sz="quarter" idx="3"/>
          </p:nvPr>
        </p:nvSpPr>
        <p:spPr>
          <a:xfrm>
            <a:off x="5048250" y="7945438"/>
            <a:ext cx="5143500" cy="456406"/>
          </a:xfrm>
          <a:prstGeom prst="rect">
            <a:avLst/>
          </a:prstGeom>
        </p:spPr>
        <p:txBody>
          <a:bodyPr vert="horz" lIns="91440" tIns="45720" rIns="91440" bIns="45720" rtlCol="0" anchor="ctr"/>
          <a:lstStyle>
            <a:lvl1pPr algn="ctr">
              <a:defRPr sz="1500">
                <a:solidFill>
                  <a:schemeClr val="tx1">
                    <a:tint val="75000"/>
                  </a:schemeClr>
                </a:solidFill>
              </a:defRPr>
            </a:lvl1pPr>
          </a:lstStyle>
          <a:p>
            <a:endParaRPr lang="sk-SK"/>
          </a:p>
        </p:txBody>
      </p:sp>
      <p:sp>
        <p:nvSpPr>
          <p:cNvPr id="6" name="Slide Number Placeholder 5"/>
          <p:cNvSpPr>
            <a:spLocks noGrp="1"/>
          </p:cNvSpPr>
          <p:nvPr>
            <p:ph type="sldNum" sz="quarter" idx="4"/>
          </p:nvPr>
        </p:nvSpPr>
        <p:spPr>
          <a:xfrm>
            <a:off x="10763250" y="7945438"/>
            <a:ext cx="3429000" cy="456406"/>
          </a:xfrm>
          <a:prstGeom prst="rect">
            <a:avLst/>
          </a:prstGeom>
        </p:spPr>
        <p:txBody>
          <a:bodyPr vert="horz" lIns="91440" tIns="45720" rIns="91440" bIns="45720" rtlCol="0" anchor="ctr"/>
          <a:lstStyle>
            <a:lvl1pPr algn="r">
              <a:defRPr sz="1500">
                <a:solidFill>
                  <a:schemeClr val="tx1">
                    <a:tint val="75000"/>
                  </a:schemeClr>
                </a:solidFill>
              </a:defRPr>
            </a:lvl1pPr>
          </a:lstStyle>
          <a:p>
            <a:fld id="{F570A611-7711-4BF2-B3F7-8D50BDED2164}" type="slidenum">
              <a:rPr lang="sk-SK" smtClean="0"/>
              <a:t>‹#›</a:t>
            </a:fld>
            <a:endParaRPr lang="sk-SK"/>
          </a:p>
        </p:txBody>
      </p:sp>
    </p:spTree>
    <p:extLst>
      <p:ext uri="{BB962C8B-B14F-4D97-AF65-F5344CB8AC3E}">
        <p14:creationId xmlns:p14="http://schemas.microsoft.com/office/powerpoint/2010/main" val="3548344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1143000" rtl="0" eaLnBrk="1" latinLnBrk="0" hangingPunct="1">
        <a:lnSpc>
          <a:spcPct val="90000"/>
        </a:lnSpc>
        <a:spcBef>
          <a:spcPct val="0"/>
        </a:spcBef>
        <a:buNone/>
        <a:defRPr sz="5500" kern="1200">
          <a:solidFill>
            <a:schemeClr val="tx1"/>
          </a:solidFill>
          <a:latin typeface="+mj-lt"/>
          <a:ea typeface="+mj-ea"/>
          <a:cs typeface="+mj-cs"/>
        </a:defRPr>
      </a:lvl1pPr>
    </p:titleStyle>
    <p:bodyStyle>
      <a:lvl1pPr marL="285750" indent="-285750" algn="l" defTabSz="1143000" rtl="0" eaLnBrk="1" latinLnBrk="0" hangingPunct="1">
        <a:lnSpc>
          <a:spcPct val="90000"/>
        </a:lnSpc>
        <a:spcBef>
          <a:spcPts val="1250"/>
        </a:spcBef>
        <a:buFont typeface="Arial" panose="020B0604020202020204" pitchFamily="34" charset="0"/>
        <a:buChar char="•"/>
        <a:defRPr sz="3500" kern="1200">
          <a:solidFill>
            <a:schemeClr val="tx1"/>
          </a:solidFill>
          <a:latin typeface="+mn-lt"/>
          <a:ea typeface="+mn-ea"/>
          <a:cs typeface="+mn-cs"/>
        </a:defRPr>
      </a:lvl1pPr>
      <a:lvl2pPr marL="857250" indent="-285750" algn="l" defTabSz="1143000" rtl="0" eaLnBrk="1" latinLnBrk="0" hangingPunct="1">
        <a:lnSpc>
          <a:spcPct val="90000"/>
        </a:lnSpc>
        <a:spcBef>
          <a:spcPts val="625"/>
        </a:spcBef>
        <a:buFont typeface="Arial" panose="020B0604020202020204" pitchFamily="34" charset="0"/>
        <a:buChar char="•"/>
        <a:defRPr sz="3000" kern="1200">
          <a:solidFill>
            <a:schemeClr val="tx1"/>
          </a:solidFill>
          <a:latin typeface="+mn-lt"/>
          <a:ea typeface="+mn-ea"/>
          <a:cs typeface="+mn-cs"/>
        </a:defRPr>
      </a:lvl2pPr>
      <a:lvl3pPr marL="1428750" indent="-285750" algn="l" defTabSz="1143000" rtl="0" eaLnBrk="1" latinLnBrk="0" hangingPunct="1">
        <a:lnSpc>
          <a:spcPct val="90000"/>
        </a:lnSpc>
        <a:spcBef>
          <a:spcPts val="625"/>
        </a:spcBef>
        <a:buFont typeface="Arial" panose="020B0604020202020204" pitchFamily="34" charset="0"/>
        <a:buChar char="•"/>
        <a:defRPr sz="2500" kern="1200">
          <a:solidFill>
            <a:schemeClr val="tx1"/>
          </a:solidFill>
          <a:latin typeface="+mn-lt"/>
          <a:ea typeface="+mn-ea"/>
          <a:cs typeface="+mn-cs"/>
        </a:defRPr>
      </a:lvl3pPr>
      <a:lvl4pPr marL="2000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4pPr>
      <a:lvl5pPr marL="2571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5pPr>
      <a:lvl6pPr marL="3143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6pPr>
      <a:lvl7pPr marL="3714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7pPr>
      <a:lvl8pPr marL="4286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8pPr>
      <a:lvl9pPr marL="4857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9pPr>
    </p:bodyStyle>
    <p:otherStyle>
      <a:defPPr>
        <a:defRPr lang="en-US"/>
      </a:defPPr>
      <a:lvl1pPr marL="0" algn="l" defTabSz="1143000" rtl="0" eaLnBrk="1" latinLnBrk="0" hangingPunct="1">
        <a:defRPr sz="2250" kern="1200">
          <a:solidFill>
            <a:schemeClr val="tx1"/>
          </a:solidFill>
          <a:latin typeface="+mn-lt"/>
          <a:ea typeface="+mn-ea"/>
          <a:cs typeface="+mn-cs"/>
        </a:defRPr>
      </a:lvl1pPr>
      <a:lvl2pPr marL="571500" algn="l" defTabSz="1143000" rtl="0" eaLnBrk="1" latinLnBrk="0" hangingPunct="1">
        <a:defRPr sz="2250" kern="1200">
          <a:solidFill>
            <a:schemeClr val="tx1"/>
          </a:solidFill>
          <a:latin typeface="+mn-lt"/>
          <a:ea typeface="+mn-ea"/>
          <a:cs typeface="+mn-cs"/>
        </a:defRPr>
      </a:lvl2pPr>
      <a:lvl3pPr marL="1143000" algn="l" defTabSz="1143000" rtl="0" eaLnBrk="1" latinLnBrk="0" hangingPunct="1">
        <a:defRPr sz="2250" kern="1200">
          <a:solidFill>
            <a:schemeClr val="tx1"/>
          </a:solidFill>
          <a:latin typeface="+mn-lt"/>
          <a:ea typeface="+mn-ea"/>
          <a:cs typeface="+mn-cs"/>
        </a:defRPr>
      </a:lvl3pPr>
      <a:lvl4pPr marL="1714500" algn="l" defTabSz="1143000" rtl="0" eaLnBrk="1" latinLnBrk="0" hangingPunct="1">
        <a:defRPr sz="2250" kern="1200">
          <a:solidFill>
            <a:schemeClr val="tx1"/>
          </a:solidFill>
          <a:latin typeface="+mn-lt"/>
          <a:ea typeface="+mn-ea"/>
          <a:cs typeface="+mn-cs"/>
        </a:defRPr>
      </a:lvl4pPr>
      <a:lvl5pPr marL="2286000" algn="l" defTabSz="1143000" rtl="0" eaLnBrk="1" latinLnBrk="0" hangingPunct="1">
        <a:defRPr sz="2250" kern="1200">
          <a:solidFill>
            <a:schemeClr val="tx1"/>
          </a:solidFill>
          <a:latin typeface="+mn-lt"/>
          <a:ea typeface="+mn-ea"/>
          <a:cs typeface="+mn-cs"/>
        </a:defRPr>
      </a:lvl5pPr>
      <a:lvl6pPr marL="2857500" algn="l" defTabSz="1143000" rtl="0" eaLnBrk="1" latinLnBrk="0" hangingPunct="1">
        <a:defRPr sz="2250" kern="1200">
          <a:solidFill>
            <a:schemeClr val="tx1"/>
          </a:solidFill>
          <a:latin typeface="+mn-lt"/>
          <a:ea typeface="+mn-ea"/>
          <a:cs typeface="+mn-cs"/>
        </a:defRPr>
      </a:lvl6pPr>
      <a:lvl7pPr marL="3429000" algn="l" defTabSz="1143000" rtl="0" eaLnBrk="1" latinLnBrk="0" hangingPunct="1">
        <a:defRPr sz="2250" kern="1200">
          <a:solidFill>
            <a:schemeClr val="tx1"/>
          </a:solidFill>
          <a:latin typeface="+mn-lt"/>
          <a:ea typeface="+mn-ea"/>
          <a:cs typeface="+mn-cs"/>
        </a:defRPr>
      </a:lvl7pPr>
      <a:lvl8pPr marL="4000500" algn="l" defTabSz="1143000" rtl="0" eaLnBrk="1" latinLnBrk="0" hangingPunct="1">
        <a:defRPr sz="2250" kern="1200">
          <a:solidFill>
            <a:schemeClr val="tx1"/>
          </a:solidFill>
          <a:latin typeface="+mn-lt"/>
          <a:ea typeface="+mn-ea"/>
          <a:cs typeface="+mn-cs"/>
        </a:defRPr>
      </a:lvl8pPr>
      <a:lvl9pPr marL="4572000" algn="l" defTabSz="1143000" rtl="0" eaLnBrk="1" latinLnBrk="0" hangingPunct="1">
        <a:defRPr sz="225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047750" y="456407"/>
            <a:ext cx="13144500" cy="1656954"/>
          </a:xfrm>
          <a:prstGeom prst="rect">
            <a:avLst/>
          </a:prstGeom>
        </p:spPr>
        <p:txBody>
          <a:bodyPr vert="horz" lIns="91440" tIns="45720" rIns="91440" bIns="45720" rtlCol="0" anchor="ctr">
            <a:normAutofit/>
          </a:bodyPr>
          <a:lstStyle/>
          <a:p>
            <a:r>
              <a:rPr lang="sk-SK"/>
              <a:t>Kliknutím upravte štýl predlohy nadpisu</a:t>
            </a:r>
            <a:endParaRPr lang="en-US" dirty="0"/>
          </a:p>
        </p:txBody>
      </p:sp>
      <p:sp>
        <p:nvSpPr>
          <p:cNvPr id="3" name="Text Placeholder 2"/>
          <p:cNvSpPr>
            <a:spLocks noGrp="1"/>
          </p:cNvSpPr>
          <p:nvPr>
            <p:ph type="body" idx="1"/>
          </p:nvPr>
        </p:nvSpPr>
        <p:spPr>
          <a:xfrm>
            <a:off x="1047750" y="2282031"/>
            <a:ext cx="13144500" cy="5439173"/>
          </a:xfrm>
          <a:prstGeom prst="rect">
            <a:avLst/>
          </a:prstGeom>
        </p:spPr>
        <p:txBody>
          <a:bodyPr vert="horz" lIns="91440" tIns="45720" rIns="91440" bIns="45720" rtlCol="0">
            <a:normAutofit/>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2"/>
          </p:nvPr>
        </p:nvSpPr>
        <p:spPr>
          <a:xfrm>
            <a:off x="1047750" y="7945438"/>
            <a:ext cx="3429000" cy="456406"/>
          </a:xfrm>
          <a:prstGeom prst="rect">
            <a:avLst/>
          </a:prstGeom>
        </p:spPr>
        <p:txBody>
          <a:bodyPr vert="horz" lIns="91440" tIns="45720" rIns="91440" bIns="45720" rtlCol="0" anchor="ctr"/>
          <a:lstStyle>
            <a:lvl1pPr algn="l">
              <a:defRPr sz="1500">
                <a:solidFill>
                  <a:schemeClr val="tx1">
                    <a:tint val="75000"/>
                  </a:schemeClr>
                </a:solidFill>
              </a:defRPr>
            </a:lvl1pPr>
          </a:lstStyle>
          <a:p>
            <a:fld id="{5AF66897-4934-487E-864C-D2566DDFCD31}" type="datetime1">
              <a:rPr lang="sk-SK" smtClean="0"/>
              <a:t>9. 8. 2021</a:t>
            </a:fld>
            <a:endParaRPr lang="sk-SK"/>
          </a:p>
        </p:txBody>
      </p:sp>
      <p:sp>
        <p:nvSpPr>
          <p:cNvPr id="5" name="Footer Placeholder 4"/>
          <p:cNvSpPr>
            <a:spLocks noGrp="1"/>
          </p:cNvSpPr>
          <p:nvPr>
            <p:ph type="ftr" sz="quarter" idx="3"/>
          </p:nvPr>
        </p:nvSpPr>
        <p:spPr>
          <a:xfrm>
            <a:off x="5048250" y="7945438"/>
            <a:ext cx="5143500" cy="456406"/>
          </a:xfrm>
          <a:prstGeom prst="rect">
            <a:avLst/>
          </a:prstGeom>
        </p:spPr>
        <p:txBody>
          <a:bodyPr vert="horz" lIns="91440" tIns="45720" rIns="91440" bIns="45720" rtlCol="0" anchor="ctr"/>
          <a:lstStyle>
            <a:lvl1pPr algn="ctr">
              <a:defRPr sz="1500">
                <a:solidFill>
                  <a:schemeClr val="tx1">
                    <a:tint val="75000"/>
                  </a:schemeClr>
                </a:solidFill>
              </a:defRPr>
            </a:lvl1pPr>
          </a:lstStyle>
          <a:p>
            <a:endParaRPr lang="sk-SK"/>
          </a:p>
        </p:txBody>
      </p:sp>
      <p:sp>
        <p:nvSpPr>
          <p:cNvPr id="6" name="Slide Number Placeholder 5"/>
          <p:cNvSpPr>
            <a:spLocks noGrp="1"/>
          </p:cNvSpPr>
          <p:nvPr>
            <p:ph type="sldNum" sz="quarter" idx="4"/>
          </p:nvPr>
        </p:nvSpPr>
        <p:spPr>
          <a:xfrm>
            <a:off x="10763250" y="7945438"/>
            <a:ext cx="3429000" cy="456406"/>
          </a:xfrm>
          <a:prstGeom prst="rect">
            <a:avLst/>
          </a:prstGeom>
        </p:spPr>
        <p:txBody>
          <a:bodyPr vert="horz" lIns="91440" tIns="45720" rIns="91440" bIns="45720" rtlCol="0" anchor="ctr"/>
          <a:lstStyle>
            <a:lvl1pPr algn="r">
              <a:defRPr sz="1500">
                <a:solidFill>
                  <a:schemeClr val="tx1">
                    <a:tint val="75000"/>
                  </a:schemeClr>
                </a:solidFill>
              </a:defRPr>
            </a:lvl1pPr>
          </a:lstStyle>
          <a:p>
            <a:fld id="{EF85828B-678F-40F1-8D80-935C067E9A0B}" type="slidenum">
              <a:rPr lang="sk-SK" smtClean="0"/>
              <a:t>‹#›</a:t>
            </a:fld>
            <a:endParaRPr lang="sk-SK"/>
          </a:p>
        </p:txBody>
      </p:sp>
    </p:spTree>
    <p:extLst>
      <p:ext uri="{BB962C8B-B14F-4D97-AF65-F5344CB8AC3E}">
        <p14:creationId xmlns:p14="http://schemas.microsoft.com/office/powerpoint/2010/main" val="2424755494"/>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hf sldNum="0" hdr="0" ftr="0" dt="0"/>
  <p:txStyles>
    <p:titleStyle>
      <a:lvl1pPr algn="l" defTabSz="1143000" rtl="0" eaLnBrk="1" latinLnBrk="0" hangingPunct="1">
        <a:lnSpc>
          <a:spcPct val="90000"/>
        </a:lnSpc>
        <a:spcBef>
          <a:spcPct val="0"/>
        </a:spcBef>
        <a:buNone/>
        <a:defRPr sz="5500" kern="1200">
          <a:solidFill>
            <a:schemeClr val="tx1"/>
          </a:solidFill>
          <a:latin typeface="+mj-lt"/>
          <a:ea typeface="+mj-ea"/>
          <a:cs typeface="+mj-cs"/>
        </a:defRPr>
      </a:lvl1pPr>
    </p:titleStyle>
    <p:bodyStyle>
      <a:lvl1pPr marL="285750" indent="-285750" algn="l" defTabSz="1143000" rtl="0" eaLnBrk="1" latinLnBrk="0" hangingPunct="1">
        <a:lnSpc>
          <a:spcPct val="90000"/>
        </a:lnSpc>
        <a:spcBef>
          <a:spcPts val="1250"/>
        </a:spcBef>
        <a:buFont typeface="Arial" panose="020B0604020202020204" pitchFamily="34" charset="0"/>
        <a:buChar char="•"/>
        <a:defRPr sz="3500" kern="1200">
          <a:solidFill>
            <a:schemeClr val="tx1"/>
          </a:solidFill>
          <a:latin typeface="+mn-lt"/>
          <a:ea typeface="+mn-ea"/>
          <a:cs typeface="+mn-cs"/>
        </a:defRPr>
      </a:lvl1pPr>
      <a:lvl2pPr marL="857250" indent="-285750" algn="l" defTabSz="1143000" rtl="0" eaLnBrk="1" latinLnBrk="0" hangingPunct="1">
        <a:lnSpc>
          <a:spcPct val="90000"/>
        </a:lnSpc>
        <a:spcBef>
          <a:spcPts val="625"/>
        </a:spcBef>
        <a:buFont typeface="Arial" panose="020B0604020202020204" pitchFamily="34" charset="0"/>
        <a:buChar char="•"/>
        <a:defRPr sz="3000" kern="1200">
          <a:solidFill>
            <a:schemeClr val="tx1"/>
          </a:solidFill>
          <a:latin typeface="+mn-lt"/>
          <a:ea typeface="+mn-ea"/>
          <a:cs typeface="+mn-cs"/>
        </a:defRPr>
      </a:lvl2pPr>
      <a:lvl3pPr marL="1428750" indent="-285750" algn="l" defTabSz="1143000" rtl="0" eaLnBrk="1" latinLnBrk="0" hangingPunct="1">
        <a:lnSpc>
          <a:spcPct val="90000"/>
        </a:lnSpc>
        <a:spcBef>
          <a:spcPts val="625"/>
        </a:spcBef>
        <a:buFont typeface="Arial" panose="020B0604020202020204" pitchFamily="34" charset="0"/>
        <a:buChar char="•"/>
        <a:defRPr sz="2500" kern="1200">
          <a:solidFill>
            <a:schemeClr val="tx1"/>
          </a:solidFill>
          <a:latin typeface="+mn-lt"/>
          <a:ea typeface="+mn-ea"/>
          <a:cs typeface="+mn-cs"/>
        </a:defRPr>
      </a:lvl3pPr>
      <a:lvl4pPr marL="2000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4pPr>
      <a:lvl5pPr marL="2571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5pPr>
      <a:lvl6pPr marL="3143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6pPr>
      <a:lvl7pPr marL="3714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7pPr>
      <a:lvl8pPr marL="4286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8pPr>
      <a:lvl9pPr marL="4857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9pPr>
    </p:bodyStyle>
    <p:otherStyle>
      <a:defPPr>
        <a:defRPr lang="en-US"/>
      </a:defPPr>
      <a:lvl1pPr marL="0" algn="l" defTabSz="1143000" rtl="0" eaLnBrk="1" latinLnBrk="0" hangingPunct="1">
        <a:defRPr sz="2250" kern="1200">
          <a:solidFill>
            <a:schemeClr val="tx1"/>
          </a:solidFill>
          <a:latin typeface="+mn-lt"/>
          <a:ea typeface="+mn-ea"/>
          <a:cs typeface="+mn-cs"/>
        </a:defRPr>
      </a:lvl1pPr>
      <a:lvl2pPr marL="571500" algn="l" defTabSz="1143000" rtl="0" eaLnBrk="1" latinLnBrk="0" hangingPunct="1">
        <a:defRPr sz="2250" kern="1200">
          <a:solidFill>
            <a:schemeClr val="tx1"/>
          </a:solidFill>
          <a:latin typeface="+mn-lt"/>
          <a:ea typeface="+mn-ea"/>
          <a:cs typeface="+mn-cs"/>
        </a:defRPr>
      </a:lvl2pPr>
      <a:lvl3pPr marL="1143000" algn="l" defTabSz="1143000" rtl="0" eaLnBrk="1" latinLnBrk="0" hangingPunct="1">
        <a:defRPr sz="2250" kern="1200">
          <a:solidFill>
            <a:schemeClr val="tx1"/>
          </a:solidFill>
          <a:latin typeface="+mn-lt"/>
          <a:ea typeface="+mn-ea"/>
          <a:cs typeface="+mn-cs"/>
        </a:defRPr>
      </a:lvl3pPr>
      <a:lvl4pPr marL="1714500" algn="l" defTabSz="1143000" rtl="0" eaLnBrk="1" latinLnBrk="0" hangingPunct="1">
        <a:defRPr sz="2250" kern="1200">
          <a:solidFill>
            <a:schemeClr val="tx1"/>
          </a:solidFill>
          <a:latin typeface="+mn-lt"/>
          <a:ea typeface="+mn-ea"/>
          <a:cs typeface="+mn-cs"/>
        </a:defRPr>
      </a:lvl4pPr>
      <a:lvl5pPr marL="2286000" algn="l" defTabSz="1143000" rtl="0" eaLnBrk="1" latinLnBrk="0" hangingPunct="1">
        <a:defRPr sz="2250" kern="1200">
          <a:solidFill>
            <a:schemeClr val="tx1"/>
          </a:solidFill>
          <a:latin typeface="+mn-lt"/>
          <a:ea typeface="+mn-ea"/>
          <a:cs typeface="+mn-cs"/>
        </a:defRPr>
      </a:lvl5pPr>
      <a:lvl6pPr marL="2857500" algn="l" defTabSz="1143000" rtl="0" eaLnBrk="1" latinLnBrk="0" hangingPunct="1">
        <a:defRPr sz="2250" kern="1200">
          <a:solidFill>
            <a:schemeClr val="tx1"/>
          </a:solidFill>
          <a:latin typeface="+mn-lt"/>
          <a:ea typeface="+mn-ea"/>
          <a:cs typeface="+mn-cs"/>
        </a:defRPr>
      </a:lvl6pPr>
      <a:lvl7pPr marL="3429000" algn="l" defTabSz="1143000" rtl="0" eaLnBrk="1" latinLnBrk="0" hangingPunct="1">
        <a:defRPr sz="2250" kern="1200">
          <a:solidFill>
            <a:schemeClr val="tx1"/>
          </a:solidFill>
          <a:latin typeface="+mn-lt"/>
          <a:ea typeface="+mn-ea"/>
          <a:cs typeface="+mn-cs"/>
        </a:defRPr>
      </a:lvl7pPr>
      <a:lvl8pPr marL="4000500" algn="l" defTabSz="1143000" rtl="0" eaLnBrk="1" latinLnBrk="0" hangingPunct="1">
        <a:defRPr sz="2250" kern="1200">
          <a:solidFill>
            <a:schemeClr val="tx1"/>
          </a:solidFill>
          <a:latin typeface="+mn-lt"/>
          <a:ea typeface="+mn-ea"/>
          <a:cs typeface="+mn-cs"/>
        </a:defRPr>
      </a:lvl8pPr>
      <a:lvl9pPr marL="4572000" algn="l" defTabSz="1143000" rtl="0" eaLnBrk="1" latinLnBrk="0" hangingPunct="1">
        <a:defRPr sz="225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1028" name="Rectangle 4">
            <a:extLst>
              <a:ext uri="{FF2B5EF4-FFF2-40B4-BE49-F238E27FC236}">
                <a16:creationId xmlns:a16="http://schemas.microsoft.com/office/drawing/2014/main" id="{B9A86C7F-A2EA-4283-B97B-22C969DD4EFD}"/>
              </a:ext>
            </a:extLst>
          </p:cNvPr>
          <p:cNvSpPr>
            <a:spLocks noGrp="1" noChangeArrowheads="1"/>
          </p:cNvSpPr>
          <p:nvPr>
            <p:ph type="dt" sz="half" idx="2"/>
          </p:nvPr>
        </p:nvSpPr>
        <p:spPr bwMode="auto">
          <a:xfrm>
            <a:off x="760803" y="7807424"/>
            <a:ext cx="3556800" cy="5940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100794" tIns="50397" rIns="100794" bIns="50397" numCol="1" anchor="t" anchorCtr="0" compatLnSpc="1">
            <a:prstTxWarp prst="textNoShape">
              <a:avLst/>
            </a:prstTxWarp>
          </a:bodyPr>
          <a:lstStyle>
            <a:lvl1pPr defTabSz="1036872" eaLnBrk="1" hangingPunct="1">
              <a:lnSpc>
                <a:spcPct val="100000"/>
              </a:lnSpc>
              <a:buClrTx/>
              <a:buSzTx/>
              <a:buFontTx/>
              <a:buNone/>
              <a:defRPr sz="1701" u="none">
                <a:solidFill>
                  <a:srgbClr val="000000"/>
                </a:solidFill>
                <a:latin typeface="Arial" charset="0"/>
                <a:ea typeface="+mn-ea"/>
                <a:cs typeface="Arial" charset="0"/>
              </a:defRPr>
            </a:lvl1pPr>
          </a:lstStyle>
          <a:p>
            <a:pPr>
              <a:defRPr/>
            </a:pPr>
            <a:fld id="{14735D88-9579-4667-A696-FED41C5A8FBE}" type="datetime1">
              <a:rPr lang="sk-SK" altLang="sk-SK"/>
              <a:pPr>
                <a:defRPr/>
              </a:pPr>
              <a:t>9. 8. 2021</a:t>
            </a:fld>
            <a:endParaRPr lang="es-ES" altLang="sk-SK"/>
          </a:p>
        </p:txBody>
      </p:sp>
    </p:spTree>
    <p:extLst>
      <p:ext uri="{BB962C8B-B14F-4D97-AF65-F5344CB8AC3E}">
        <p14:creationId xmlns:p14="http://schemas.microsoft.com/office/powerpoint/2010/main" val="375853256"/>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hf sldNum="0" hdr="0" ftr="0" dt="0"/>
  <p:txStyles>
    <p:titleStyle>
      <a:lvl1pPr algn="ctr" rtl="0" eaLnBrk="0" fontAlgn="base" hangingPunct="0">
        <a:spcBef>
          <a:spcPct val="0"/>
        </a:spcBef>
        <a:spcAft>
          <a:spcPct val="0"/>
        </a:spcAft>
        <a:defRPr sz="5556">
          <a:solidFill>
            <a:schemeClr val="tx2"/>
          </a:solidFill>
          <a:latin typeface="+mj-lt"/>
          <a:ea typeface="+mj-ea"/>
          <a:cs typeface="+mj-cs"/>
        </a:defRPr>
      </a:lvl1pPr>
      <a:lvl2pPr algn="ctr" rtl="0" eaLnBrk="0" fontAlgn="base" hangingPunct="0">
        <a:spcBef>
          <a:spcPct val="0"/>
        </a:spcBef>
        <a:spcAft>
          <a:spcPct val="0"/>
        </a:spcAft>
        <a:defRPr sz="5556">
          <a:solidFill>
            <a:schemeClr val="tx2"/>
          </a:solidFill>
          <a:latin typeface="Arial" charset="0"/>
          <a:cs typeface="Arial" charset="0"/>
        </a:defRPr>
      </a:lvl2pPr>
      <a:lvl3pPr algn="ctr" rtl="0" eaLnBrk="0" fontAlgn="base" hangingPunct="0">
        <a:spcBef>
          <a:spcPct val="0"/>
        </a:spcBef>
        <a:spcAft>
          <a:spcPct val="0"/>
        </a:spcAft>
        <a:defRPr sz="5556">
          <a:solidFill>
            <a:schemeClr val="tx2"/>
          </a:solidFill>
          <a:latin typeface="Arial" charset="0"/>
          <a:cs typeface="Arial" charset="0"/>
        </a:defRPr>
      </a:lvl3pPr>
      <a:lvl4pPr algn="ctr" rtl="0" eaLnBrk="0" fontAlgn="base" hangingPunct="0">
        <a:spcBef>
          <a:spcPct val="0"/>
        </a:spcBef>
        <a:spcAft>
          <a:spcPct val="0"/>
        </a:spcAft>
        <a:defRPr sz="5556">
          <a:solidFill>
            <a:schemeClr val="tx2"/>
          </a:solidFill>
          <a:latin typeface="Arial" charset="0"/>
          <a:cs typeface="Arial" charset="0"/>
        </a:defRPr>
      </a:lvl4pPr>
      <a:lvl5pPr algn="ctr" rtl="0" eaLnBrk="0" fontAlgn="base" hangingPunct="0">
        <a:spcBef>
          <a:spcPct val="0"/>
        </a:spcBef>
        <a:spcAft>
          <a:spcPct val="0"/>
        </a:spcAft>
        <a:defRPr sz="5556">
          <a:solidFill>
            <a:schemeClr val="tx2"/>
          </a:solidFill>
          <a:latin typeface="Arial" charset="0"/>
          <a:cs typeface="Arial" charset="0"/>
        </a:defRPr>
      </a:lvl5pPr>
      <a:lvl6pPr marL="571472" algn="ctr" rtl="0" fontAlgn="base">
        <a:spcBef>
          <a:spcPct val="0"/>
        </a:spcBef>
        <a:spcAft>
          <a:spcPct val="0"/>
        </a:spcAft>
        <a:defRPr sz="5556">
          <a:solidFill>
            <a:schemeClr val="tx2"/>
          </a:solidFill>
          <a:latin typeface="Arial" charset="0"/>
          <a:cs typeface="Arial" charset="0"/>
        </a:defRPr>
      </a:lvl6pPr>
      <a:lvl7pPr marL="1142945" algn="ctr" rtl="0" fontAlgn="base">
        <a:spcBef>
          <a:spcPct val="0"/>
        </a:spcBef>
        <a:spcAft>
          <a:spcPct val="0"/>
        </a:spcAft>
        <a:defRPr sz="5556">
          <a:solidFill>
            <a:schemeClr val="tx2"/>
          </a:solidFill>
          <a:latin typeface="Arial" charset="0"/>
          <a:cs typeface="Arial" charset="0"/>
        </a:defRPr>
      </a:lvl7pPr>
      <a:lvl8pPr marL="1714417" algn="ctr" rtl="0" fontAlgn="base">
        <a:spcBef>
          <a:spcPct val="0"/>
        </a:spcBef>
        <a:spcAft>
          <a:spcPct val="0"/>
        </a:spcAft>
        <a:defRPr sz="5556">
          <a:solidFill>
            <a:schemeClr val="tx2"/>
          </a:solidFill>
          <a:latin typeface="Arial" charset="0"/>
          <a:cs typeface="Arial" charset="0"/>
        </a:defRPr>
      </a:lvl8pPr>
      <a:lvl9pPr marL="2285889" algn="ctr" rtl="0" fontAlgn="base">
        <a:spcBef>
          <a:spcPct val="0"/>
        </a:spcBef>
        <a:spcAft>
          <a:spcPct val="0"/>
        </a:spcAft>
        <a:defRPr sz="5556">
          <a:solidFill>
            <a:schemeClr val="tx2"/>
          </a:solidFill>
          <a:latin typeface="Arial" charset="0"/>
          <a:cs typeface="Arial" charset="0"/>
        </a:defRPr>
      </a:lvl9pPr>
    </p:titleStyle>
    <p:bodyStyle>
      <a:lvl1pPr marL="428429" indent="-428429" algn="l" rtl="0" eaLnBrk="0" fontAlgn="base" hangingPunct="0">
        <a:spcBef>
          <a:spcPct val="20000"/>
        </a:spcBef>
        <a:spcAft>
          <a:spcPct val="0"/>
        </a:spcAft>
        <a:buChar char="•"/>
        <a:defRPr sz="3969">
          <a:solidFill>
            <a:schemeClr val="tx1"/>
          </a:solidFill>
          <a:latin typeface="+mn-lt"/>
          <a:ea typeface="+mn-ea"/>
          <a:cs typeface="+mn-cs"/>
        </a:defRPr>
      </a:lvl1pPr>
      <a:lvl2pPr marL="927065" indent="-356424" algn="l" rtl="0" eaLnBrk="0" fontAlgn="base" hangingPunct="0">
        <a:spcBef>
          <a:spcPct val="20000"/>
        </a:spcBef>
        <a:spcAft>
          <a:spcPct val="0"/>
        </a:spcAft>
        <a:buChar char="–"/>
        <a:defRPr sz="3515">
          <a:solidFill>
            <a:schemeClr val="tx1"/>
          </a:solidFill>
          <a:latin typeface="+mn-lt"/>
          <a:cs typeface="+mn-cs"/>
        </a:defRPr>
      </a:lvl2pPr>
      <a:lvl3pPr marL="1427501" indent="-284420" algn="l" rtl="0" eaLnBrk="0" fontAlgn="base" hangingPunct="0">
        <a:spcBef>
          <a:spcPct val="20000"/>
        </a:spcBef>
        <a:spcAft>
          <a:spcPct val="0"/>
        </a:spcAft>
        <a:buChar char="•"/>
        <a:defRPr sz="2948">
          <a:solidFill>
            <a:schemeClr val="tx1"/>
          </a:solidFill>
          <a:latin typeface="+mn-lt"/>
          <a:cs typeface="+mn-cs"/>
        </a:defRPr>
      </a:lvl3pPr>
      <a:lvl4pPr marL="1999941" indent="-284420" algn="l" rtl="0" eaLnBrk="0" fontAlgn="base" hangingPunct="0">
        <a:spcBef>
          <a:spcPct val="20000"/>
        </a:spcBef>
        <a:spcAft>
          <a:spcPct val="0"/>
        </a:spcAft>
        <a:buChar char="–"/>
        <a:defRPr sz="2495">
          <a:solidFill>
            <a:schemeClr val="tx1"/>
          </a:solidFill>
          <a:latin typeface="+mn-lt"/>
          <a:cs typeface="+mn-cs"/>
        </a:defRPr>
      </a:lvl4pPr>
      <a:lvl5pPr marL="2570581" indent="-284420" algn="l" rtl="0" eaLnBrk="0" fontAlgn="base" hangingPunct="0">
        <a:spcBef>
          <a:spcPct val="20000"/>
        </a:spcBef>
        <a:spcAft>
          <a:spcPct val="0"/>
        </a:spcAft>
        <a:buChar char="»"/>
        <a:defRPr sz="2495">
          <a:solidFill>
            <a:schemeClr val="tx1"/>
          </a:solidFill>
          <a:latin typeface="+mn-lt"/>
          <a:cs typeface="+mn-cs"/>
        </a:defRPr>
      </a:lvl5pPr>
      <a:lvl6pPr marL="3143098" indent="-285737" algn="l" rtl="0" fontAlgn="base">
        <a:spcBef>
          <a:spcPct val="20000"/>
        </a:spcBef>
        <a:spcAft>
          <a:spcPct val="0"/>
        </a:spcAft>
        <a:buChar char="»"/>
        <a:defRPr sz="2495">
          <a:solidFill>
            <a:schemeClr val="tx1"/>
          </a:solidFill>
          <a:latin typeface="+mn-lt"/>
          <a:cs typeface="+mn-cs"/>
        </a:defRPr>
      </a:lvl6pPr>
      <a:lvl7pPr marL="3714570" indent="-285737" algn="l" rtl="0" fontAlgn="base">
        <a:spcBef>
          <a:spcPct val="20000"/>
        </a:spcBef>
        <a:spcAft>
          <a:spcPct val="0"/>
        </a:spcAft>
        <a:buChar char="»"/>
        <a:defRPr sz="2495">
          <a:solidFill>
            <a:schemeClr val="tx1"/>
          </a:solidFill>
          <a:latin typeface="+mn-lt"/>
          <a:cs typeface="+mn-cs"/>
        </a:defRPr>
      </a:lvl7pPr>
      <a:lvl8pPr marL="4286043" indent="-285737" algn="l" rtl="0" fontAlgn="base">
        <a:spcBef>
          <a:spcPct val="20000"/>
        </a:spcBef>
        <a:spcAft>
          <a:spcPct val="0"/>
        </a:spcAft>
        <a:buChar char="»"/>
        <a:defRPr sz="2495">
          <a:solidFill>
            <a:schemeClr val="tx1"/>
          </a:solidFill>
          <a:latin typeface="+mn-lt"/>
          <a:cs typeface="+mn-cs"/>
        </a:defRPr>
      </a:lvl8pPr>
      <a:lvl9pPr marL="4857515" indent="-285737" algn="l" rtl="0" fontAlgn="base">
        <a:spcBef>
          <a:spcPct val="20000"/>
        </a:spcBef>
        <a:spcAft>
          <a:spcPct val="0"/>
        </a:spcAft>
        <a:buChar char="»"/>
        <a:defRPr sz="2495">
          <a:solidFill>
            <a:schemeClr val="tx1"/>
          </a:solidFill>
          <a:latin typeface="+mn-lt"/>
          <a:cs typeface="+mn-cs"/>
        </a:defRPr>
      </a:lvl9pPr>
    </p:bodyStyle>
    <p:otherStyle>
      <a:defPPr>
        <a:defRPr lang="sk-SK"/>
      </a:defPPr>
      <a:lvl1pPr marL="0" algn="l" defTabSz="1142945" rtl="0" eaLnBrk="1" latinLnBrk="0" hangingPunct="1">
        <a:defRPr sz="2268" kern="1200">
          <a:solidFill>
            <a:schemeClr val="tx1"/>
          </a:solidFill>
          <a:latin typeface="+mn-lt"/>
          <a:ea typeface="+mn-ea"/>
          <a:cs typeface="+mn-cs"/>
        </a:defRPr>
      </a:lvl1pPr>
      <a:lvl2pPr marL="571472" algn="l" defTabSz="1142945" rtl="0" eaLnBrk="1" latinLnBrk="0" hangingPunct="1">
        <a:defRPr sz="2268" kern="1200">
          <a:solidFill>
            <a:schemeClr val="tx1"/>
          </a:solidFill>
          <a:latin typeface="+mn-lt"/>
          <a:ea typeface="+mn-ea"/>
          <a:cs typeface="+mn-cs"/>
        </a:defRPr>
      </a:lvl2pPr>
      <a:lvl3pPr marL="1142945" algn="l" defTabSz="1142945" rtl="0" eaLnBrk="1" latinLnBrk="0" hangingPunct="1">
        <a:defRPr sz="2268" kern="1200">
          <a:solidFill>
            <a:schemeClr val="tx1"/>
          </a:solidFill>
          <a:latin typeface="+mn-lt"/>
          <a:ea typeface="+mn-ea"/>
          <a:cs typeface="+mn-cs"/>
        </a:defRPr>
      </a:lvl3pPr>
      <a:lvl4pPr marL="1714417" algn="l" defTabSz="1142945" rtl="0" eaLnBrk="1" latinLnBrk="0" hangingPunct="1">
        <a:defRPr sz="2268" kern="1200">
          <a:solidFill>
            <a:schemeClr val="tx1"/>
          </a:solidFill>
          <a:latin typeface="+mn-lt"/>
          <a:ea typeface="+mn-ea"/>
          <a:cs typeface="+mn-cs"/>
        </a:defRPr>
      </a:lvl4pPr>
      <a:lvl5pPr marL="2285889" algn="l" defTabSz="1142945" rtl="0" eaLnBrk="1" latinLnBrk="0" hangingPunct="1">
        <a:defRPr sz="2268" kern="1200">
          <a:solidFill>
            <a:schemeClr val="tx1"/>
          </a:solidFill>
          <a:latin typeface="+mn-lt"/>
          <a:ea typeface="+mn-ea"/>
          <a:cs typeface="+mn-cs"/>
        </a:defRPr>
      </a:lvl5pPr>
      <a:lvl6pPr marL="2857362" algn="l" defTabSz="1142945" rtl="0" eaLnBrk="1" latinLnBrk="0" hangingPunct="1">
        <a:defRPr sz="2268" kern="1200">
          <a:solidFill>
            <a:schemeClr val="tx1"/>
          </a:solidFill>
          <a:latin typeface="+mn-lt"/>
          <a:ea typeface="+mn-ea"/>
          <a:cs typeface="+mn-cs"/>
        </a:defRPr>
      </a:lvl6pPr>
      <a:lvl7pPr marL="3428834" algn="l" defTabSz="1142945" rtl="0" eaLnBrk="1" latinLnBrk="0" hangingPunct="1">
        <a:defRPr sz="2268" kern="1200">
          <a:solidFill>
            <a:schemeClr val="tx1"/>
          </a:solidFill>
          <a:latin typeface="+mn-lt"/>
          <a:ea typeface="+mn-ea"/>
          <a:cs typeface="+mn-cs"/>
        </a:defRPr>
      </a:lvl7pPr>
      <a:lvl8pPr marL="4000306" algn="l" defTabSz="1142945" rtl="0" eaLnBrk="1" latinLnBrk="0" hangingPunct="1">
        <a:defRPr sz="2268" kern="1200">
          <a:solidFill>
            <a:schemeClr val="tx1"/>
          </a:solidFill>
          <a:latin typeface="+mn-lt"/>
          <a:ea typeface="+mn-ea"/>
          <a:cs typeface="+mn-cs"/>
        </a:defRPr>
      </a:lvl8pPr>
      <a:lvl9pPr marL="4571778" algn="l" defTabSz="1142945" rtl="0" eaLnBrk="1" latinLnBrk="0" hangingPunct="1">
        <a:defRPr sz="2268"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audio" Target="../media/audio1.wav"/><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slide" Target="slide6.xml"/><Relationship Id="rId1" Type="http://schemas.openxmlformats.org/officeDocument/2006/relationships/slideLayout" Target="../slideLayouts/slideLayout1.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png"/></Relationships>
</file>

<file path=ppt/slides/_rels/slide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jp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4.jp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5.jp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6.jp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7.jp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8.jp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9.jp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20.jp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21.jp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22.jp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23.jp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24.jp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25.jp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26.jp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27.jp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28.jp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29.jp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30.jp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31.jp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32.jp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33.jp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34.jp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35.jp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36.jp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37.jp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38.jp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39.jp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40.jp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41.jp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42.jp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43.jp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44.jp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45.jp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46.jp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47.jp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48.jp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49.jp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50.jp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51.jp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52.jp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53.jpg"/><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54.jpg"/><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55.jpg"/><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56.jpg"/><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2" Type="http://schemas.openxmlformats.org/officeDocument/2006/relationships/image" Target="../media/image57.png"/><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50.xml.rels><?xml version="1.0" encoding="UTF-8" standalone="yes"?>
<Relationships xmlns="http://schemas.openxmlformats.org/package/2006/relationships"><Relationship Id="rId8" Type="http://schemas.openxmlformats.org/officeDocument/2006/relationships/image" Target="../media/image61.png"/><Relationship Id="rId13" Type="http://schemas.openxmlformats.org/officeDocument/2006/relationships/hyperlink" Target="https://vk.com/mispps" TargetMode="External"/><Relationship Id="rId3" Type="http://schemas.openxmlformats.org/officeDocument/2006/relationships/image" Target="../media/image58.png"/><Relationship Id="rId7" Type="http://schemas.openxmlformats.org/officeDocument/2006/relationships/hyperlink" Target="https://www.facebook.com/mispps" TargetMode="External"/><Relationship Id="rId12" Type="http://schemas.openxmlformats.org/officeDocument/2006/relationships/image" Target="../media/image63.png"/><Relationship Id="rId2" Type="http://schemas.openxmlformats.org/officeDocument/2006/relationships/hyperlink" Target="http://www.mispps.com/" TargetMode="External"/><Relationship Id="rId1" Type="http://schemas.openxmlformats.org/officeDocument/2006/relationships/slideLayout" Target="../slideLayouts/slideLayout23.xml"/><Relationship Id="rId6" Type="http://schemas.openxmlformats.org/officeDocument/2006/relationships/image" Target="../media/image60.png"/><Relationship Id="rId11" Type="http://schemas.openxmlformats.org/officeDocument/2006/relationships/hyperlink" Target="https://plus.google.com/+Mispps/" TargetMode="External"/><Relationship Id="rId5" Type="http://schemas.openxmlformats.org/officeDocument/2006/relationships/image" Target="../media/image59.png"/><Relationship Id="rId10" Type="http://schemas.openxmlformats.org/officeDocument/2006/relationships/image" Target="../media/image62.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64.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Kresba">
            <a:extLst>
              <a:ext uri="{FF2B5EF4-FFF2-40B4-BE49-F238E27FC236}">
                <a16:creationId xmlns:a16="http://schemas.microsoft.com/office/drawing/2014/main" id="{7A0FD99B-A133-44EE-8FE8-E31BC67D771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955704" y="2702074"/>
            <a:ext cx="9081009" cy="5108068"/>
          </a:xfrm>
          <a:prstGeom prst="rect">
            <a:avLst/>
          </a:prstGeom>
          <a:solidFill>
            <a:srgbClr val="FFFFFF">
              <a:shade val="85000"/>
            </a:srgbClr>
          </a:solidFill>
          <a:ln w="88900" cap="sq">
            <a:solidFill>
              <a:srgbClr val="F8CBAD"/>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5" name="Znak">
            <a:extLst>
              <a:ext uri="{FF2B5EF4-FFF2-40B4-BE49-F238E27FC236}">
                <a16:creationId xmlns:a16="http://schemas.microsoft.com/office/drawing/2014/main" id="{97CE5EBC-25C5-4892-85C5-5F8598AF933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626245" y="4394333"/>
            <a:ext cx="1618356" cy="1723550"/>
          </a:xfrm>
          <a:prstGeom prst="rect">
            <a:avLst/>
          </a:prstGeom>
        </p:spPr>
      </p:pic>
      <p:sp>
        <p:nvSpPr>
          <p:cNvPr id="6" name="Miesto">
            <a:extLst>
              <a:ext uri="{FF2B5EF4-FFF2-40B4-BE49-F238E27FC236}">
                <a16:creationId xmlns:a16="http://schemas.microsoft.com/office/drawing/2014/main" id="{71FFB81B-7672-4FDB-ACF0-ADF8CCD27CAE}"/>
              </a:ext>
            </a:extLst>
          </p:cNvPr>
          <p:cNvSpPr txBox="1"/>
          <p:nvPr/>
        </p:nvSpPr>
        <p:spPr>
          <a:xfrm rot="20998249">
            <a:off x="635223" y="845834"/>
            <a:ext cx="3600400" cy="1723549"/>
          </a:xfrm>
          <a:prstGeom prst="rect">
            <a:avLst/>
          </a:prstGeom>
          <a:noFill/>
        </p:spPr>
        <p:txBody>
          <a:bodyPr wrap="square" rtlCol="0">
            <a:spAutoFit/>
          </a:bodyPr>
          <a:lstStyle/>
          <a:p>
            <a:pPr algn="ctr"/>
            <a:r>
              <a:rPr lang="sk-SK" sz="6600" i="1">
                <a:ln>
                  <a:solidFill>
                    <a:schemeClr val="tx1"/>
                  </a:solidFill>
                </a:ln>
                <a:solidFill>
                  <a:schemeClr val="accent2">
                    <a:lumMod val="40000"/>
                    <a:lumOff val="60000"/>
                  </a:schemeClr>
                </a:solidFill>
                <a:latin typeface="ArnolBoeDEE" pitchFamily="2" charset="0"/>
              </a:rPr>
              <a:t>Vilshofen</a:t>
            </a:r>
          </a:p>
          <a:p>
            <a:pPr algn="ctr"/>
            <a:r>
              <a:rPr lang="sk-SK" sz="4000" i="1">
                <a:ln>
                  <a:solidFill>
                    <a:schemeClr val="tx1"/>
                  </a:solidFill>
                </a:ln>
                <a:solidFill>
                  <a:schemeClr val="accent2">
                    <a:lumMod val="40000"/>
                    <a:lumOff val="60000"/>
                  </a:schemeClr>
                </a:solidFill>
                <a:latin typeface="ArnolBoeDEE" pitchFamily="2" charset="0"/>
              </a:rPr>
              <a:t>an der Donau</a:t>
            </a:r>
          </a:p>
        </p:txBody>
      </p:sp>
      <p:sp>
        <p:nvSpPr>
          <p:cNvPr id="7" name="Krajina">
            <a:extLst>
              <a:ext uri="{FF2B5EF4-FFF2-40B4-BE49-F238E27FC236}">
                <a16:creationId xmlns:a16="http://schemas.microsoft.com/office/drawing/2014/main" id="{0AA1FA3F-05FD-4A0F-AA45-72CF5FDD259C}"/>
              </a:ext>
            </a:extLst>
          </p:cNvPr>
          <p:cNvSpPr txBox="1"/>
          <p:nvPr/>
        </p:nvSpPr>
        <p:spPr>
          <a:xfrm>
            <a:off x="7836024" y="1045888"/>
            <a:ext cx="5544616" cy="1323439"/>
          </a:xfrm>
          <a:prstGeom prst="rect">
            <a:avLst/>
          </a:prstGeom>
          <a:noFill/>
        </p:spPr>
        <p:txBody>
          <a:bodyPr wrap="square" rtlCol="0">
            <a:spAutoFit/>
          </a:bodyPr>
          <a:lstStyle/>
          <a:p>
            <a:r>
              <a:rPr lang="sk-SK" sz="8000">
                <a:ln>
                  <a:solidFill>
                    <a:schemeClr val="tx1"/>
                  </a:solidFill>
                </a:ln>
                <a:solidFill>
                  <a:srgbClr val="F8CBAD"/>
                </a:solidFill>
                <a:latin typeface="ArnolBoeDEE" pitchFamily="2" charset="0"/>
              </a:rPr>
              <a:t>GERMANY</a:t>
            </a:r>
          </a:p>
        </p:txBody>
      </p:sp>
      <p:sp>
        <p:nvSpPr>
          <p:cNvPr id="8" name="Rám">
            <a:extLst>
              <a:ext uri="{FF2B5EF4-FFF2-40B4-BE49-F238E27FC236}">
                <a16:creationId xmlns:a16="http://schemas.microsoft.com/office/drawing/2014/main" id="{92091E40-2A3C-4599-BE37-82AC9E43D3E6}"/>
              </a:ext>
            </a:extLst>
          </p:cNvPr>
          <p:cNvSpPr/>
          <p:nvPr/>
        </p:nvSpPr>
        <p:spPr>
          <a:xfrm>
            <a:off x="5004000" y="2736000"/>
            <a:ext cx="9000000" cy="5040000"/>
          </a:xfrm>
          <a:prstGeom prst="rect">
            <a:avLst/>
          </a:prstGeom>
          <a:no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p>
        </p:txBody>
      </p:sp>
    </p:spTree>
    <p:extLst>
      <p:ext uri="{BB962C8B-B14F-4D97-AF65-F5344CB8AC3E}">
        <p14:creationId xmlns:p14="http://schemas.microsoft.com/office/powerpoint/2010/main" val="3450290503"/>
      </p:ext>
    </p:extLst>
  </p:cSld>
  <p:clrMapOvr>
    <a:masterClrMapping/>
  </p:clrMapOvr>
  <p:transition spd="slow" advClick="0" advTm="13000">
    <p:fade/>
    <p:sndAc>
      <p:stSnd loop="1">
        <p:snd r:embed="rId2" name="Dürnbacher Hausmusik.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up)">
                                      <p:cBhvr>
                                        <p:cTn id="7" dur="2500"/>
                                        <p:tgtEl>
                                          <p:spTgt spid="3"/>
                                        </p:tgtEl>
                                      </p:cBhvr>
                                    </p:animEffect>
                                  </p:childTnLst>
                                </p:cTn>
                              </p:par>
                              <p:par>
                                <p:cTn id="8" presetID="22" presetClass="entr" presetSubtype="1" fill="hold" grpId="0"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wipe(up)">
                                      <p:cBhvr>
                                        <p:cTn id="10" dur="2500"/>
                                        <p:tgtEl>
                                          <p:spTgt spid="8"/>
                                        </p:tgtEl>
                                      </p:cBhvr>
                                    </p:animEffect>
                                  </p:childTnLst>
                                </p:cTn>
                              </p:par>
                            </p:childTnLst>
                          </p:cTn>
                        </p:par>
                        <p:par>
                          <p:cTn id="11" fill="hold">
                            <p:stCondLst>
                              <p:cond delay="2500"/>
                            </p:stCondLst>
                            <p:childTnLst>
                              <p:par>
                                <p:cTn id="12" presetID="1" presetClass="entr" presetSubtype="0" fill="hold" grpId="0" nodeType="afterEffect">
                                  <p:stCondLst>
                                    <p:cond delay="0"/>
                                  </p:stCondLst>
                                  <p:iterate type="lt">
                                    <p:tmAbs val="300"/>
                                  </p:iterate>
                                  <p:childTnLst>
                                    <p:set>
                                      <p:cBhvr>
                                        <p:cTn id="13" dur="1" fill="hold">
                                          <p:stCondLst>
                                            <p:cond delay="0"/>
                                          </p:stCondLst>
                                        </p:cTn>
                                        <p:tgtEl>
                                          <p:spTgt spid="6"/>
                                        </p:tgtEl>
                                        <p:attrNameLst>
                                          <p:attrName>style.visibility</p:attrName>
                                        </p:attrNameLst>
                                      </p:cBhvr>
                                      <p:to>
                                        <p:strVal val="visible"/>
                                      </p:to>
                                    </p:set>
                                  </p:childTnLst>
                                </p:cTn>
                              </p:par>
                            </p:childTnLst>
                          </p:cTn>
                        </p:par>
                        <p:par>
                          <p:cTn id="14" fill="hold">
                            <p:stCondLst>
                              <p:cond delay="7901"/>
                            </p:stCondLst>
                            <p:childTnLst>
                              <p:par>
                                <p:cTn id="15" presetID="42" presetClass="entr" presetSubtype="0" fill="hold" nodeType="after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fade">
                                      <p:cBhvr>
                                        <p:cTn id="17" dur="1500"/>
                                        <p:tgtEl>
                                          <p:spTgt spid="5"/>
                                        </p:tgtEl>
                                      </p:cBhvr>
                                    </p:animEffect>
                                    <p:anim calcmode="lin" valueType="num">
                                      <p:cBhvr>
                                        <p:cTn id="18" dur="1500" fill="hold"/>
                                        <p:tgtEl>
                                          <p:spTgt spid="5"/>
                                        </p:tgtEl>
                                        <p:attrNameLst>
                                          <p:attrName>ppt_x</p:attrName>
                                        </p:attrNameLst>
                                      </p:cBhvr>
                                      <p:tavLst>
                                        <p:tav tm="0">
                                          <p:val>
                                            <p:strVal val="#ppt_x"/>
                                          </p:val>
                                        </p:tav>
                                        <p:tav tm="100000">
                                          <p:val>
                                            <p:strVal val="#ppt_x"/>
                                          </p:val>
                                        </p:tav>
                                      </p:tavLst>
                                    </p:anim>
                                    <p:anim calcmode="lin" valueType="num">
                                      <p:cBhvr>
                                        <p:cTn id="19" dur="1500" fill="hold"/>
                                        <p:tgtEl>
                                          <p:spTgt spid="5"/>
                                        </p:tgtEl>
                                        <p:attrNameLst>
                                          <p:attrName>ppt_y</p:attrName>
                                        </p:attrNameLst>
                                      </p:cBhvr>
                                      <p:tavLst>
                                        <p:tav tm="0">
                                          <p:val>
                                            <p:strVal val="#ppt_y+.1"/>
                                          </p:val>
                                        </p:tav>
                                        <p:tav tm="100000">
                                          <p:val>
                                            <p:strVal val="#ppt_y"/>
                                          </p:val>
                                        </p:tav>
                                      </p:tavLst>
                                    </p:anim>
                                  </p:childTnLst>
                                </p:cTn>
                              </p:par>
                            </p:childTnLst>
                          </p:cTn>
                        </p:par>
                        <p:par>
                          <p:cTn id="20" fill="hold">
                            <p:stCondLst>
                              <p:cond delay="9401"/>
                            </p:stCondLst>
                            <p:childTnLst>
                              <p:par>
                                <p:cTn id="21" presetID="53" presetClass="entr" presetSubtype="16" fill="hold" grpId="0" nodeType="afterEffect">
                                  <p:stCondLst>
                                    <p:cond delay="0"/>
                                  </p:stCondLst>
                                  <p:childTnLst>
                                    <p:set>
                                      <p:cBhvr>
                                        <p:cTn id="22" dur="1" fill="hold">
                                          <p:stCondLst>
                                            <p:cond delay="0"/>
                                          </p:stCondLst>
                                        </p:cTn>
                                        <p:tgtEl>
                                          <p:spTgt spid="7"/>
                                        </p:tgtEl>
                                        <p:attrNameLst>
                                          <p:attrName>style.visibility</p:attrName>
                                        </p:attrNameLst>
                                      </p:cBhvr>
                                      <p:to>
                                        <p:strVal val="visible"/>
                                      </p:to>
                                    </p:set>
                                    <p:anim calcmode="lin" valueType="num">
                                      <p:cBhvr>
                                        <p:cTn id="23" dur="2000" fill="hold"/>
                                        <p:tgtEl>
                                          <p:spTgt spid="7"/>
                                        </p:tgtEl>
                                        <p:attrNameLst>
                                          <p:attrName>ppt_w</p:attrName>
                                        </p:attrNameLst>
                                      </p:cBhvr>
                                      <p:tavLst>
                                        <p:tav tm="0">
                                          <p:val>
                                            <p:fltVal val="0"/>
                                          </p:val>
                                        </p:tav>
                                        <p:tav tm="100000">
                                          <p:val>
                                            <p:strVal val="#ppt_w"/>
                                          </p:val>
                                        </p:tav>
                                      </p:tavLst>
                                    </p:anim>
                                    <p:anim calcmode="lin" valueType="num">
                                      <p:cBhvr>
                                        <p:cTn id="24" dur="2000" fill="hold"/>
                                        <p:tgtEl>
                                          <p:spTgt spid="7"/>
                                        </p:tgtEl>
                                        <p:attrNameLst>
                                          <p:attrName>ppt_h</p:attrName>
                                        </p:attrNameLst>
                                      </p:cBhvr>
                                      <p:tavLst>
                                        <p:tav tm="0">
                                          <p:val>
                                            <p:fltVal val="0"/>
                                          </p:val>
                                        </p:tav>
                                        <p:tav tm="100000">
                                          <p:val>
                                            <p:strVal val="#ppt_h"/>
                                          </p:val>
                                        </p:tav>
                                      </p:tavLst>
                                    </p:anim>
                                    <p:animEffect transition="in" filter="fade">
                                      <p:cBhvr>
                                        <p:cTn id="25"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8"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Znak">
            <a:extLst>
              <a:ext uri="{FF2B5EF4-FFF2-40B4-BE49-F238E27FC236}">
                <a16:creationId xmlns:a16="http://schemas.microsoft.com/office/drawing/2014/main" id="{97CE5EBC-25C5-4892-85C5-5F8598AF933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626245" y="4394333"/>
            <a:ext cx="1618356" cy="1723550"/>
          </a:xfrm>
          <a:prstGeom prst="rect">
            <a:avLst/>
          </a:prstGeom>
        </p:spPr>
      </p:pic>
      <p:sp>
        <p:nvSpPr>
          <p:cNvPr id="6" name="Miesto">
            <a:extLst>
              <a:ext uri="{FF2B5EF4-FFF2-40B4-BE49-F238E27FC236}">
                <a16:creationId xmlns:a16="http://schemas.microsoft.com/office/drawing/2014/main" id="{71FFB81B-7672-4FDB-ACF0-ADF8CCD27CAE}"/>
              </a:ext>
            </a:extLst>
          </p:cNvPr>
          <p:cNvSpPr txBox="1"/>
          <p:nvPr/>
        </p:nvSpPr>
        <p:spPr>
          <a:xfrm rot="20998249">
            <a:off x="635223" y="845834"/>
            <a:ext cx="3600400" cy="1723549"/>
          </a:xfrm>
          <a:prstGeom prst="rect">
            <a:avLst/>
          </a:prstGeom>
          <a:noFill/>
        </p:spPr>
        <p:txBody>
          <a:bodyPr wrap="square" rtlCol="0">
            <a:spAutoFit/>
          </a:bodyPr>
          <a:lstStyle/>
          <a:p>
            <a:pPr algn="ctr"/>
            <a:r>
              <a:rPr lang="sk-SK" sz="6600" i="1">
                <a:ln>
                  <a:solidFill>
                    <a:schemeClr val="tx1"/>
                  </a:solidFill>
                </a:ln>
                <a:solidFill>
                  <a:schemeClr val="accent2">
                    <a:lumMod val="40000"/>
                    <a:lumOff val="60000"/>
                  </a:schemeClr>
                </a:solidFill>
                <a:latin typeface="ArnolBoeDEE" pitchFamily="2" charset="0"/>
              </a:rPr>
              <a:t>Vilshofen</a:t>
            </a:r>
          </a:p>
          <a:p>
            <a:pPr algn="ctr"/>
            <a:r>
              <a:rPr lang="sk-SK" sz="4000" i="1">
                <a:ln>
                  <a:solidFill>
                    <a:schemeClr val="tx1"/>
                  </a:solidFill>
                </a:ln>
                <a:solidFill>
                  <a:schemeClr val="accent2">
                    <a:lumMod val="40000"/>
                    <a:lumOff val="60000"/>
                  </a:schemeClr>
                </a:solidFill>
                <a:latin typeface="ArnolBoeDEE" pitchFamily="2" charset="0"/>
              </a:rPr>
              <a:t>an der Donau</a:t>
            </a:r>
          </a:p>
        </p:txBody>
      </p:sp>
      <p:pic>
        <p:nvPicPr>
          <p:cNvPr id="4" name="Mapa">
            <a:extLst>
              <a:ext uri="{FF2B5EF4-FFF2-40B4-BE49-F238E27FC236}">
                <a16:creationId xmlns:a16="http://schemas.microsoft.com/office/drawing/2014/main" id="{D8ABCCD2-9649-4193-A084-18ED9E0C2F25}"/>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027712" y="174676"/>
            <a:ext cx="6465449" cy="8223147"/>
          </a:xfrm>
          <a:prstGeom prst="rect">
            <a:avLst/>
          </a:prstGeom>
        </p:spPr>
      </p:pic>
      <p:pic>
        <p:nvPicPr>
          <p:cNvPr id="9" name="Šípka">
            <a:extLst>
              <a:ext uri="{FF2B5EF4-FFF2-40B4-BE49-F238E27FC236}">
                <a16:creationId xmlns:a16="http://schemas.microsoft.com/office/drawing/2014/main" id="{9F394BB5-66A4-4670-B062-45F0B8F4E99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348192" y="6878538"/>
            <a:ext cx="714923" cy="686326"/>
          </a:xfrm>
          <a:prstGeom prst="rect">
            <a:avLst/>
          </a:prstGeom>
        </p:spPr>
      </p:pic>
      <p:pic>
        <p:nvPicPr>
          <p:cNvPr id="11" name="Miesto">
            <a:extLst>
              <a:ext uri="{FF2B5EF4-FFF2-40B4-BE49-F238E27FC236}">
                <a16:creationId xmlns:a16="http://schemas.microsoft.com/office/drawing/2014/main" id="{B584F4FF-7D15-4B0D-BECA-6B3BE2DCF04C}"/>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0063115" y="6500553"/>
            <a:ext cx="1646063" cy="377985"/>
          </a:xfrm>
          <a:prstGeom prst="rect">
            <a:avLst/>
          </a:prstGeom>
        </p:spPr>
      </p:pic>
      <p:pic>
        <p:nvPicPr>
          <p:cNvPr id="3" name="Globus">
            <a:extLst>
              <a:ext uri="{FF2B5EF4-FFF2-40B4-BE49-F238E27FC236}">
                <a16:creationId xmlns:a16="http://schemas.microsoft.com/office/drawing/2014/main" id="{92A27C0B-DD80-4E2E-824F-68BDCC7677B8}"/>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2163176" y="545498"/>
            <a:ext cx="2401378" cy="2401378"/>
          </a:xfrm>
          <a:prstGeom prst="rect">
            <a:avLst/>
          </a:prstGeom>
        </p:spPr>
      </p:pic>
      <p:sp>
        <p:nvSpPr>
          <p:cNvPr id="8" name="GPS">
            <a:extLst>
              <a:ext uri="{FF2B5EF4-FFF2-40B4-BE49-F238E27FC236}">
                <a16:creationId xmlns:a16="http://schemas.microsoft.com/office/drawing/2014/main" id="{953BBD6C-A50F-4368-878D-19BED044DC04}"/>
              </a:ext>
            </a:extLst>
          </p:cNvPr>
          <p:cNvSpPr/>
          <p:nvPr/>
        </p:nvSpPr>
        <p:spPr>
          <a:xfrm>
            <a:off x="11902567" y="3278138"/>
            <a:ext cx="2922595" cy="338554"/>
          </a:xfrm>
          <a:prstGeom prst="rect">
            <a:avLst/>
          </a:prstGeom>
        </p:spPr>
        <p:txBody>
          <a:bodyPr wrap="none">
            <a:spAutoFit/>
          </a:bodyPr>
          <a:lstStyle/>
          <a:p>
            <a:pPr lvl="0" defTabSz="500463" eaLnBrk="0" fontAlgn="base" hangingPunct="0">
              <a:spcBef>
                <a:spcPct val="0"/>
              </a:spcBef>
              <a:spcAft>
                <a:spcPct val="0"/>
              </a:spcAft>
            </a:pPr>
            <a:r>
              <a:rPr lang="pt-BR" sz="1600" i="1">
                <a:solidFill>
                  <a:schemeClr val="bg1"/>
                </a:solidFill>
                <a:ea typeface="Meiryo UI" panose="020B0604030504040204" pitchFamily="34" charset="-128"/>
                <a:cs typeface="Meiryo UI" panose="020B0604030504040204" pitchFamily="34" charset="-128"/>
              </a:rPr>
              <a:t>GPS   N 48°</a:t>
            </a:r>
            <a:r>
              <a:rPr lang="sk-SK" sz="1600" i="1">
                <a:solidFill>
                  <a:schemeClr val="bg1"/>
                </a:solidFill>
                <a:ea typeface="Meiryo UI" panose="020B0604030504040204" pitchFamily="34" charset="-128"/>
                <a:cs typeface="Meiryo UI" panose="020B0604030504040204" pitchFamily="34" charset="-128"/>
              </a:rPr>
              <a:t>37</a:t>
            </a:r>
            <a:r>
              <a:rPr lang="pt-BR" sz="1600" i="1">
                <a:solidFill>
                  <a:schemeClr val="bg1"/>
                </a:solidFill>
                <a:ea typeface="Meiryo UI" panose="020B0604030504040204" pitchFamily="34" charset="-128"/>
                <a:cs typeface="Meiryo UI" panose="020B0604030504040204" pitchFamily="34" charset="-128"/>
              </a:rPr>
              <a:t>‘</a:t>
            </a:r>
            <a:r>
              <a:rPr lang="sk-SK" sz="1600" i="1">
                <a:solidFill>
                  <a:schemeClr val="bg1"/>
                </a:solidFill>
                <a:ea typeface="Meiryo UI" panose="020B0604030504040204" pitchFamily="34" charset="-128"/>
                <a:cs typeface="Meiryo UI" panose="020B0604030504040204" pitchFamily="34" charset="-128"/>
              </a:rPr>
              <a:t>59</a:t>
            </a:r>
            <a:r>
              <a:rPr lang="pt-BR" sz="1600" i="1">
                <a:solidFill>
                  <a:schemeClr val="bg1"/>
                </a:solidFill>
                <a:ea typeface="Meiryo UI" panose="020B0604030504040204" pitchFamily="34" charset="-128"/>
                <a:cs typeface="Meiryo UI" panose="020B0604030504040204" pitchFamily="34" charset="-128"/>
              </a:rPr>
              <a:t>‘‘   E </a:t>
            </a:r>
            <a:r>
              <a:rPr lang="sk-SK" sz="1600" i="1">
                <a:solidFill>
                  <a:schemeClr val="bg1"/>
                </a:solidFill>
                <a:ea typeface="Meiryo UI" panose="020B0604030504040204" pitchFamily="34" charset="-128"/>
                <a:cs typeface="Meiryo UI" panose="020B0604030504040204" pitchFamily="34" charset="-128"/>
              </a:rPr>
              <a:t>13</a:t>
            </a:r>
            <a:r>
              <a:rPr lang="pt-BR" sz="1600" i="1">
                <a:solidFill>
                  <a:schemeClr val="bg1"/>
                </a:solidFill>
                <a:ea typeface="Meiryo UI" panose="020B0604030504040204" pitchFamily="34" charset="-128"/>
                <a:cs typeface="Meiryo UI" panose="020B0604030504040204" pitchFamily="34" charset="-128"/>
              </a:rPr>
              <a:t>°</a:t>
            </a:r>
            <a:r>
              <a:rPr lang="sk-SK" sz="1600" i="1">
                <a:solidFill>
                  <a:schemeClr val="bg1"/>
                </a:solidFill>
                <a:ea typeface="Meiryo UI" panose="020B0604030504040204" pitchFamily="34" charset="-128"/>
                <a:cs typeface="Meiryo UI" panose="020B0604030504040204" pitchFamily="34" charset="-128"/>
              </a:rPr>
              <a:t>11</a:t>
            </a:r>
            <a:r>
              <a:rPr lang="pt-BR" sz="1600" i="1">
                <a:solidFill>
                  <a:schemeClr val="bg1"/>
                </a:solidFill>
                <a:ea typeface="Meiryo UI" panose="020B0604030504040204" pitchFamily="34" charset="-128"/>
                <a:cs typeface="Meiryo UI" panose="020B0604030504040204" pitchFamily="34" charset="-128"/>
              </a:rPr>
              <a:t>‘</a:t>
            </a:r>
            <a:r>
              <a:rPr lang="sk-SK" sz="1600" i="1">
                <a:solidFill>
                  <a:schemeClr val="bg1"/>
                </a:solidFill>
                <a:ea typeface="Meiryo UI" panose="020B0604030504040204" pitchFamily="34" charset="-128"/>
                <a:cs typeface="Meiryo UI" panose="020B0604030504040204" pitchFamily="34" charset="-128"/>
              </a:rPr>
              <a:t>18</a:t>
            </a:r>
            <a:r>
              <a:rPr lang="pt-BR" sz="1600" i="1">
                <a:solidFill>
                  <a:schemeClr val="bg1"/>
                </a:solidFill>
                <a:ea typeface="Meiryo UI" panose="020B0604030504040204" pitchFamily="34" charset="-128"/>
                <a:cs typeface="Meiryo UI" panose="020B0604030504040204" pitchFamily="34" charset="-128"/>
              </a:rPr>
              <a:t>‘‘</a:t>
            </a:r>
          </a:p>
        </p:txBody>
      </p:sp>
    </p:spTree>
    <p:extLst>
      <p:ext uri="{BB962C8B-B14F-4D97-AF65-F5344CB8AC3E}">
        <p14:creationId xmlns:p14="http://schemas.microsoft.com/office/powerpoint/2010/main" val="1453787596"/>
      </p:ext>
    </p:extLst>
  </p:cSld>
  <p:clrMapOvr>
    <a:masterClrMapping/>
  </p:clrMapOvr>
  <mc:AlternateContent xmlns:mc="http://schemas.openxmlformats.org/markup-compatibility/2006" xmlns:p14="http://schemas.microsoft.com/office/powerpoint/2010/main">
    <mc:Choice Requires="p14">
      <p:transition spd="slow" p14:dur="2000" advClick="0" advTm="10000">
        <p:fade/>
      </p:transition>
    </mc:Choice>
    <mc:Fallback xmlns="">
      <p:transition spd="slow" advClick="0" advTm="1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2000"/>
                                        <p:tgtEl>
                                          <p:spTgt spid="4"/>
                                        </p:tgtEl>
                                      </p:cBhvr>
                                    </p:animEffect>
                                  </p:childTnLst>
                                </p:cTn>
                              </p:par>
                            </p:childTnLst>
                          </p:cTn>
                        </p:par>
                        <p:par>
                          <p:cTn id="8" fill="hold">
                            <p:stCondLst>
                              <p:cond delay="2000"/>
                            </p:stCondLst>
                            <p:childTnLst>
                              <p:par>
                                <p:cTn id="9" presetID="10" presetClass="entr" presetSubtype="0" fill="hold"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fade">
                                      <p:cBhvr>
                                        <p:cTn id="11" dur="1500"/>
                                        <p:tgtEl>
                                          <p:spTgt spid="3"/>
                                        </p:tgtEl>
                                      </p:cBhvr>
                                    </p:animEffect>
                                  </p:childTnLst>
                                </p:cTn>
                              </p:par>
                            </p:childTnLst>
                          </p:cTn>
                        </p:par>
                        <p:par>
                          <p:cTn id="12" fill="hold">
                            <p:stCondLst>
                              <p:cond delay="3500"/>
                            </p:stCondLst>
                            <p:childTnLst>
                              <p:par>
                                <p:cTn id="13" presetID="42" presetClass="entr" presetSubtype="0" fill="hold" grpId="0" nodeType="afterEffect">
                                  <p:stCondLst>
                                    <p:cond delay="0"/>
                                  </p:stCondLst>
                                  <p:childTnLst>
                                    <p:set>
                                      <p:cBhvr>
                                        <p:cTn id="14" dur="1" fill="hold">
                                          <p:stCondLst>
                                            <p:cond delay="0"/>
                                          </p:stCondLst>
                                        </p:cTn>
                                        <p:tgtEl>
                                          <p:spTgt spid="8"/>
                                        </p:tgtEl>
                                        <p:attrNameLst>
                                          <p:attrName>style.visibility</p:attrName>
                                        </p:attrNameLst>
                                      </p:cBhvr>
                                      <p:to>
                                        <p:strVal val="visible"/>
                                      </p:to>
                                    </p:set>
                                    <p:animEffect transition="in" filter="fade">
                                      <p:cBhvr>
                                        <p:cTn id="15" dur="1500"/>
                                        <p:tgtEl>
                                          <p:spTgt spid="8"/>
                                        </p:tgtEl>
                                      </p:cBhvr>
                                    </p:animEffect>
                                    <p:anim calcmode="lin" valueType="num">
                                      <p:cBhvr>
                                        <p:cTn id="16" dur="1500" fill="hold"/>
                                        <p:tgtEl>
                                          <p:spTgt spid="8"/>
                                        </p:tgtEl>
                                        <p:attrNameLst>
                                          <p:attrName>ppt_x</p:attrName>
                                        </p:attrNameLst>
                                      </p:cBhvr>
                                      <p:tavLst>
                                        <p:tav tm="0">
                                          <p:val>
                                            <p:strVal val="#ppt_x"/>
                                          </p:val>
                                        </p:tav>
                                        <p:tav tm="100000">
                                          <p:val>
                                            <p:strVal val="#ppt_x"/>
                                          </p:val>
                                        </p:tav>
                                      </p:tavLst>
                                    </p:anim>
                                    <p:anim calcmode="lin" valueType="num">
                                      <p:cBhvr>
                                        <p:cTn id="17" dur="1500" fill="hold"/>
                                        <p:tgtEl>
                                          <p:spTgt spid="8"/>
                                        </p:tgtEl>
                                        <p:attrNameLst>
                                          <p:attrName>ppt_y</p:attrName>
                                        </p:attrNameLst>
                                      </p:cBhvr>
                                      <p:tavLst>
                                        <p:tav tm="0">
                                          <p:val>
                                            <p:strVal val="#ppt_y+.1"/>
                                          </p:val>
                                        </p:tav>
                                        <p:tav tm="100000">
                                          <p:val>
                                            <p:strVal val="#ppt_y"/>
                                          </p:val>
                                        </p:tav>
                                      </p:tavLst>
                                    </p:anim>
                                  </p:childTnLst>
                                </p:cTn>
                              </p:par>
                            </p:childTnLst>
                          </p:cTn>
                        </p:par>
                        <p:par>
                          <p:cTn id="18" fill="hold">
                            <p:stCondLst>
                              <p:cond delay="5000"/>
                            </p:stCondLst>
                            <p:childTnLst>
                              <p:par>
                                <p:cTn id="19" presetID="42" presetClass="entr" presetSubtype="0" fill="hold" nodeType="afterEffect">
                                  <p:stCondLst>
                                    <p:cond delay="500"/>
                                  </p:stCondLst>
                                  <p:childTnLst>
                                    <p:set>
                                      <p:cBhvr>
                                        <p:cTn id="20" dur="1" fill="hold">
                                          <p:stCondLst>
                                            <p:cond delay="0"/>
                                          </p:stCondLst>
                                        </p:cTn>
                                        <p:tgtEl>
                                          <p:spTgt spid="9"/>
                                        </p:tgtEl>
                                        <p:attrNameLst>
                                          <p:attrName>style.visibility</p:attrName>
                                        </p:attrNameLst>
                                      </p:cBhvr>
                                      <p:to>
                                        <p:strVal val="visible"/>
                                      </p:to>
                                    </p:set>
                                    <p:animEffect transition="in" filter="fade">
                                      <p:cBhvr>
                                        <p:cTn id="21" dur="1500"/>
                                        <p:tgtEl>
                                          <p:spTgt spid="9"/>
                                        </p:tgtEl>
                                      </p:cBhvr>
                                    </p:animEffect>
                                    <p:anim calcmode="lin" valueType="num">
                                      <p:cBhvr>
                                        <p:cTn id="22" dur="1500" fill="hold"/>
                                        <p:tgtEl>
                                          <p:spTgt spid="9"/>
                                        </p:tgtEl>
                                        <p:attrNameLst>
                                          <p:attrName>ppt_x</p:attrName>
                                        </p:attrNameLst>
                                      </p:cBhvr>
                                      <p:tavLst>
                                        <p:tav tm="0">
                                          <p:val>
                                            <p:strVal val="#ppt_x"/>
                                          </p:val>
                                        </p:tav>
                                        <p:tav tm="100000">
                                          <p:val>
                                            <p:strVal val="#ppt_x"/>
                                          </p:val>
                                        </p:tav>
                                      </p:tavLst>
                                    </p:anim>
                                    <p:anim calcmode="lin" valueType="num">
                                      <p:cBhvr>
                                        <p:cTn id="23" dur="1500" fill="hold"/>
                                        <p:tgtEl>
                                          <p:spTgt spid="9"/>
                                        </p:tgtEl>
                                        <p:attrNameLst>
                                          <p:attrName>ppt_y</p:attrName>
                                        </p:attrNameLst>
                                      </p:cBhvr>
                                      <p:tavLst>
                                        <p:tav tm="0">
                                          <p:val>
                                            <p:strVal val="#ppt_y+.1"/>
                                          </p:val>
                                        </p:tav>
                                        <p:tav tm="100000">
                                          <p:val>
                                            <p:strVal val="#ppt_y"/>
                                          </p:val>
                                        </p:tav>
                                      </p:tavLst>
                                    </p:anim>
                                  </p:childTnLst>
                                </p:cTn>
                              </p:par>
                              <p:par>
                                <p:cTn id="24" presetID="53" presetClass="entr" presetSubtype="16" fill="hold" nodeType="withEffect">
                                  <p:stCondLst>
                                    <p:cond delay="500"/>
                                  </p:stCondLst>
                                  <p:childTnLst>
                                    <p:set>
                                      <p:cBhvr>
                                        <p:cTn id="25" dur="1" fill="hold">
                                          <p:stCondLst>
                                            <p:cond delay="0"/>
                                          </p:stCondLst>
                                        </p:cTn>
                                        <p:tgtEl>
                                          <p:spTgt spid="11"/>
                                        </p:tgtEl>
                                        <p:attrNameLst>
                                          <p:attrName>style.visibility</p:attrName>
                                        </p:attrNameLst>
                                      </p:cBhvr>
                                      <p:to>
                                        <p:strVal val="visible"/>
                                      </p:to>
                                    </p:set>
                                    <p:anim calcmode="lin" valueType="num">
                                      <p:cBhvr>
                                        <p:cTn id="26" dur="1500" fill="hold"/>
                                        <p:tgtEl>
                                          <p:spTgt spid="11"/>
                                        </p:tgtEl>
                                        <p:attrNameLst>
                                          <p:attrName>ppt_w</p:attrName>
                                        </p:attrNameLst>
                                      </p:cBhvr>
                                      <p:tavLst>
                                        <p:tav tm="0">
                                          <p:val>
                                            <p:fltVal val="0"/>
                                          </p:val>
                                        </p:tav>
                                        <p:tav tm="100000">
                                          <p:val>
                                            <p:strVal val="#ppt_w"/>
                                          </p:val>
                                        </p:tav>
                                      </p:tavLst>
                                    </p:anim>
                                    <p:anim calcmode="lin" valueType="num">
                                      <p:cBhvr>
                                        <p:cTn id="27" dur="1500" fill="hold"/>
                                        <p:tgtEl>
                                          <p:spTgt spid="11"/>
                                        </p:tgtEl>
                                        <p:attrNameLst>
                                          <p:attrName>ppt_h</p:attrName>
                                        </p:attrNameLst>
                                      </p:cBhvr>
                                      <p:tavLst>
                                        <p:tav tm="0">
                                          <p:val>
                                            <p:fltVal val="0"/>
                                          </p:val>
                                        </p:tav>
                                        <p:tav tm="100000">
                                          <p:val>
                                            <p:strVal val="#ppt_h"/>
                                          </p:val>
                                        </p:tav>
                                      </p:tavLst>
                                    </p:anim>
                                    <p:animEffect transition="in" filter="fade">
                                      <p:cBhvr>
                                        <p:cTn id="28" dur="1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O - text">
            <a:extLst>
              <a:ext uri="{FF2B5EF4-FFF2-40B4-BE49-F238E27FC236}">
                <a16:creationId xmlns:a16="http://schemas.microsoft.com/office/drawing/2014/main" id="{C2188A04-0CF9-47AC-8DDC-0B979F6B2FD0}"/>
              </a:ext>
            </a:extLst>
          </p:cNvPr>
          <p:cNvSpPr txBox="1"/>
          <p:nvPr/>
        </p:nvSpPr>
        <p:spPr>
          <a:xfrm>
            <a:off x="2016000" y="5868000"/>
            <a:ext cx="12312000" cy="2124000"/>
          </a:xfrm>
          <a:prstGeom prst="rect">
            <a:avLst/>
          </a:prstGeom>
          <a:gradFill>
            <a:gsLst>
              <a:gs pos="30000">
                <a:srgbClr val="F4B183"/>
              </a:gs>
              <a:gs pos="0">
                <a:srgbClr val="DA722B"/>
              </a:gs>
              <a:gs pos="70000">
                <a:srgbClr val="F4B183"/>
              </a:gs>
              <a:gs pos="100000">
                <a:srgbClr val="DA722B"/>
              </a:gs>
            </a:gsLst>
            <a:lin ang="16200000" scaled="1"/>
          </a:gradFill>
          <a:ln w="19050">
            <a:solidFill>
              <a:sysClr val="window" lastClr="FFFFFF"/>
            </a:solidFill>
          </a:ln>
          <a:effectLst>
            <a:outerShdw blurRad="76200" dist="76200" dir="2700000" algn="tl" rotWithShape="0">
              <a:prstClr val="black">
                <a:alpha val="50000"/>
              </a:prstClr>
            </a:outerShdw>
          </a:effectLst>
        </p:spPr>
        <p:txBody>
          <a:bodyPr wrap="square" rtlCol="0">
            <a:noAutofit/>
          </a:bodyPr>
          <a:lstStyle/>
          <a:p>
            <a:pPr lvl="0" algn="just" defTabSz="1142979">
              <a:defRPr/>
            </a:pPr>
            <a:r>
              <a:rPr kumimoji="0" lang="sk-SK" sz="2500" b="0" i="0" u="none" strike="noStrike" kern="0" cap="none" spc="0" normalizeH="0" baseline="0" noProof="0">
                <a:ln>
                  <a:solidFill>
                    <a:prstClr val="white"/>
                  </a:solidFill>
                </a:ln>
                <a:solidFill>
                  <a:srgbClr val="FF0000"/>
                </a:solidFill>
                <a:effectLst/>
                <a:uLnTx/>
                <a:uFillTx/>
                <a:latin typeface="Merlin CE" pitchFamily="2" charset="0"/>
              </a:rPr>
              <a:t>    </a:t>
            </a:r>
            <a:r>
              <a:rPr lang="sk-SK" sz="2500" kern="0">
                <a:ln w="3175">
                  <a:solidFill>
                    <a:srgbClr val="5B0910"/>
                  </a:solidFill>
                </a:ln>
                <a:solidFill>
                  <a:schemeClr val="bg1"/>
                </a:solidFill>
                <a:latin typeface="Merlin CE" pitchFamily="2" charset="0"/>
              </a:rPr>
              <a:t>V</a:t>
            </a:r>
            <a:r>
              <a:rPr lang="sk-SK" sz="2055" i="1" kern="0">
                <a:solidFill>
                  <a:prstClr val="black"/>
                </a:solidFill>
              </a:rPr>
              <a:t>ilshofen an der Donau je nemecké mesto v okrese Passau v Bavorsku. Má asi 17 000 obyvateľov. Centrum mesta je oblasť medzi mestskou vežou a kostolom. Najstaršia zmienka o Vilshofene je v listine opátstva Mondsee z roku 776. V roku 1206 bol povýšený na mesto. Vilshofen leží na sútoku Dunaja a jeho prítokov - Vils, Pfudrach a Wolfach. Už v roku 1220 stál vo Vilshofene most cez rieku Vils, ktorý dnes spája nové mesto s historickou časťou. Mesto sa nachádza asi 25 kilometrov od Pasova proti prúdu Dunaja, v blízkosti Bavorského lesa. Leží v údolí na ostrohu medzi Dunajom a riekou Vils. Na severe a východe je obklopené menšími horami.</a:t>
            </a:r>
            <a:endParaRPr kumimoji="0" lang="sk-SK" sz="2055" b="0" i="1" u="none" strike="noStrike" kern="0" cap="none" spc="0" normalizeH="0" baseline="0" noProof="0">
              <a:ln>
                <a:noFill/>
              </a:ln>
              <a:solidFill>
                <a:prstClr val="black"/>
              </a:solidFill>
              <a:effectLst/>
              <a:uLnTx/>
              <a:uFillTx/>
            </a:endParaRPr>
          </a:p>
        </p:txBody>
      </p:sp>
      <p:pic>
        <p:nvPicPr>
          <p:cNvPr id="5" name="SLO">
            <a:hlinkClick r:id="rId2" action="ppaction://hlinksldjump"/>
            <a:extLst>
              <a:ext uri="{FF2B5EF4-FFF2-40B4-BE49-F238E27FC236}">
                <a16:creationId xmlns:a16="http://schemas.microsoft.com/office/drawing/2014/main" id="{66C301FD-7A5B-4A3F-9550-13A997E6495C}"/>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620000" y="5724000"/>
            <a:ext cx="565835" cy="425198"/>
          </a:xfrm>
          <a:prstGeom prst="ellipse">
            <a:avLst/>
          </a:prstGeom>
          <a:ln w="25400" cap="rnd">
            <a:noFill/>
          </a:ln>
          <a:effectLst>
            <a:outerShdw blurRad="76200" dist="76200" dir="2700000" algn="tl" rotWithShape="0">
              <a:prstClr val="black"/>
            </a:outerShdw>
          </a:effectLst>
          <a:scene3d>
            <a:camera prst="orthographicFront"/>
            <a:lightRig rig="contrasting" dir="t">
              <a:rot lat="0" lon="0" rev="3000000"/>
            </a:lightRig>
          </a:scene3d>
          <a:sp3d contourW="7620">
            <a:bevelT w="95250" h="31750" prst="coolSlant"/>
            <a:contourClr>
              <a:srgbClr val="333333"/>
            </a:contourClr>
          </a:sp3d>
        </p:spPr>
      </p:pic>
      <p:sp>
        <p:nvSpPr>
          <p:cNvPr id="3" name="ŠPA - text">
            <a:extLst>
              <a:ext uri="{FF2B5EF4-FFF2-40B4-BE49-F238E27FC236}">
                <a16:creationId xmlns:a16="http://schemas.microsoft.com/office/drawing/2014/main" id="{7C08BC89-DB6F-4FA3-B95C-0D2344B2A90E}"/>
              </a:ext>
            </a:extLst>
          </p:cNvPr>
          <p:cNvSpPr txBox="1"/>
          <p:nvPr/>
        </p:nvSpPr>
        <p:spPr>
          <a:xfrm>
            <a:off x="1512000" y="3204000"/>
            <a:ext cx="12312000" cy="2448000"/>
          </a:xfrm>
          <a:prstGeom prst="rect">
            <a:avLst/>
          </a:prstGeom>
          <a:gradFill>
            <a:gsLst>
              <a:gs pos="30000">
                <a:srgbClr val="F4B183"/>
              </a:gs>
              <a:gs pos="0">
                <a:srgbClr val="E37C36"/>
              </a:gs>
              <a:gs pos="70000">
                <a:srgbClr val="F4B183"/>
              </a:gs>
              <a:gs pos="100000">
                <a:srgbClr val="DA722B"/>
              </a:gs>
            </a:gsLst>
            <a:lin ang="16200000" scaled="1"/>
          </a:gradFill>
          <a:ln w="19050">
            <a:solidFill>
              <a:sysClr val="window" lastClr="FFFFFF"/>
            </a:solidFill>
          </a:ln>
          <a:effectLst>
            <a:outerShdw blurRad="76200" dist="76200" dir="2700000" algn="tl" rotWithShape="0">
              <a:sysClr val="windowText" lastClr="000000">
                <a:alpha val="50000"/>
              </a:sysClr>
            </a:outerShdw>
          </a:effectLst>
        </p:spPr>
        <p:txBody>
          <a:bodyPr wrap="square" rtlCol="0">
            <a:noAutofit/>
          </a:bodyPr>
          <a:lstStyle/>
          <a:p>
            <a:pPr lvl="0" algn="just" defTabSz="1142979">
              <a:defRPr/>
            </a:pPr>
            <a:r>
              <a:rPr kumimoji="0" lang="sk-SK" sz="2500" b="0" i="0" u="none" strike="noStrike" kern="0" cap="none" spc="0" normalizeH="0" baseline="0" noProof="0">
                <a:ln>
                  <a:solidFill>
                    <a:prstClr val="white"/>
                  </a:solidFill>
                </a:ln>
                <a:solidFill>
                  <a:srgbClr val="FF0000"/>
                </a:solidFill>
                <a:effectLst/>
                <a:uLnTx/>
                <a:uFillTx/>
                <a:latin typeface="Merlin CE" pitchFamily="2" charset="0"/>
              </a:rPr>
              <a:t>    </a:t>
            </a:r>
            <a:r>
              <a:rPr lang="sk-SK" sz="2500" kern="0">
                <a:ln w="3175">
                  <a:solidFill>
                    <a:srgbClr val="5B0910"/>
                  </a:solidFill>
                </a:ln>
                <a:solidFill>
                  <a:schemeClr val="bg1"/>
                </a:solidFill>
                <a:latin typeface="Merlin CE" pitchFamily="2" charset="0"/>
              </a:rPr>
              <a:t>V</a:t>
            </a:r>
            <a:r>
              <a:rPr lang="es-ES" sz="2055" i="1" kern="0">
                <a:solidFill>
                  <a:prstClr val="black"/>
                </a:solidFill>
              </a:rPr>
              <a:t>ilshofen an der Donau es una ciudad alemana en el distrito de Passau en Baviera. Tiene unos 17.000 habitantes. El centro de la ciudad es el área entre la torre de la ciudad y la iglesia. La mención más antigua de Vilshofen se encuentra en un documento de la abadía Mondsee del 776. En 1206 fue ascendido a ciudad. Vilshofen se encuentra en la confluencia del Danubio y sus afluentes - Vils, Pfudrach y Wolfach. Ya en 1220, un puente sobre el río Vils se erigió en Vilshofen, que hoy conecta la ciudad nueva con la parte histórica. La ciudad se encuentra a unos 25 kilómetros de Passau aguas arriba del Danubio, cerca del Bosque Bávaro. Se encuentra en un valle en un promontorio entre el Danubio y el río Vils. Al norte y al este, la ciudad está rodeada de montañas más pequeñas</a:t>
            </a:r>
            <a:r>
              <a:rPr lang="sk-SK" sz="2055" i="1" kern="0">
                <a:solidFill>
                  <a:prstClr val="black"/>
                </a:solidFill>
              </a:rPr>
              <a:t>.</a:t>
            </a:r>
            <a:endParaRPr kumimoji="0" lang="en-US" sz="2055" b="0" i="1" u="none" strike="noStrike" kern="0" cap="none" spc="0" normalizeH="0" baseline="0" noProof="0">
              <a:ln>
                <a:noFill/>
              </a:ln>
              <a:solidFill>
                <a:prstClr val="black"/>
              </a:solidFill>
              <a:effectLst/>
              <a:uLnTx/>
              <a:uFillTx/>
            </a:endParaRPr>
          </a:p>
        </p:txBody>
      </p:sp>
      <p:pic>
        <p:nvPicPr>
          <p:cNvPr id="7" name="ŠPA">
            <a:hlinkClick r:id="" action="ppaction://noaction"/>
            <a:extLst>
              <a:ext uri="{FF2B5EF4-FFF2-40B4-BE49-F238E27FC236}">
                <a16:creationId xmlns:a16="http://schemas.microsoft.com/office/drawing/2014/main" id="{DB136865-2435-4E02-B362-2CB93B4619BA}"/>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16000" y="3060000"/>
            <a:ext cx="600803" cy="425195"/>
          </a:xfrm>
          <a:prstGeom prst="ellipse">
            <a:avLst/>
          </a:prstGeom>
          <a:ln w="25400" cap="rnd">
            <a:noFill/>
          </a:ln>
          <a:effectLst>
            <a:outerShdw blurRad="76200" dist="76200" dir="2700000" algn="tl" rotWithShape="0">
              <a:prstClr val="black"/>
            </a:outerShdw>
          </a:effectLst>
          <a:scene3d>
            <a:camera prst="orthographicFront"/>
            <a:lightRig rig="contrasting" dir="t">
              <a:rot lat="0" lon="0" rev="3000000"/>
            </a:lightRig>
          </a:scene3d>
          <a:sp3d contourW="7620">
            <a:bevelT w="95250" h="31750" prst="coolSlant"/>
            <a:contourClr>
              <a:srgbClr val="333333"/>
            </a:contourClr>
          </a:sp3d>
        </p:spPr>
      </p:pic>
      <p:sp>
        <p:nvSpPr>
          <p:cNvPr id="4" name="ANG - text">
            <a:extLst>
              <a:ext uri="{FF2B5EF4-FFF2-40B4-BE49-F238E27FC236}">
                <a16:creationId xmlns:a16="http://schemas.microsoft.com/office/drawing/2014/main" id="{75434F7E-9885-427F-8CD1-BCBA9EC66B91}"/>
              </a:ext>
            </a:extLst>
          </p:cNvPr>
          <p:cNvSpPr txBox="1"/>
          <p:nvPr/>
        </p:nvSpPr>
        <p:spPr>
          <a:xfrm>
            <a:off x="1008000" y="585001"/>
            <a:ext cx="12312000" cy="2412000"/>
          </a:xfrm>
          <a:prstGeom prst="rect">
            <a:avLst/>
          </a:prstGeom>
          <a:gradFill flip="none" rotWithShape="1">
            <a:gsLst>
              <a:gs pos="0">
                <a:srgbClr val="E37C36"/>
              </a:gs>
              <a:gs pos="64500">
                <a:srgbClr val="F4B183"/>
              </a:gs>
              <a:gs pos="29000">
                <a:srgbClr val="F4B183"/>
              </a:gs>
              <a:gs pos="100000">
                <a:srgbClr val="E27B35"/>
              </a:gs>
            </a:gsLst>
            <a:lin ang="16200000" scaled="1"/>
            <a:tileRect/>
          </a:gradFill>
          <a:ln w="19050">
            <a:solidFill>
              <a:sysClr val="window" lastClr="FFFFFF"/>
            </a:solidFill>
          </a:ln>
          <a:effectLst>
            <a:outerShdw blurRad="76200" dist="76200" dir="2700000" algn="tl" rotWithShape="0">
              <a:sysClr val="windowText" lastClr="000000">
                <a:alpha val="50000"/>
              </a:sysClr>
            </a:outerShdw>
          </a:effectLst>
        </p:spPr>
        <p:txBody>
          <a:bodyPr wrap="square" rtlCol="0">
            <a:noAutofit/>
          </a:bodyPr>
          <a:lstStyle/>
          <a:p>
            <a:pPr lvl="0" algn="just" defTabSz="1142979">
              <a:defRPr/>
            </a:pPr>
            <a:r>
              <a:rPr kumimoji="0" lang="sk-SK" sz="2500" b="0" i="0" u="none" strike="noStrike" kern="0" cap="none" spc="0" normalizeH="0" baseline="0" noProof="0">
                <a:ln>
                  <a:solidFill>
                    <a:prstClr val="white"/>
                  </a:solidFill>
                </a:ln>
                <a:solidFill>
                  <a:srgbClr val="FF0000"/>
                </a:solidFill>
                <a:effectLst/>
                <a:uLnTx/>
                <a:uFillTx/>
                <a:latin typeface="Merlin CE" pitchFamily="2" charset="0"/>
              </a:rPr>
              <a:t>    </a:t>
            </a:r>
            <a:r>
              <a:rPr lang="sk-SK" sz="2500" kern="0">
                <a:ln w="3175">
                  <a:solidFill>
                    <a:srgbClr val="5B0910"/>
                  </a:solidFill>
                </a:ln>
                <a:solidFill>
                  <a:schemeClr val="bg1"/>
                </a:solidFill>
                <a:latin typeface="Merlin CE" pitchFamily="2" charset="0"/>
              </a:rPr>
              <a:t>V</a:t>
            </a:r>
            <a:r>
              <a:rPr lang="en-US" sz="2055" i="1" kern="0">
                <a:solidFill>
                  <a:prstClr val="black"/>
                </a:solidFill>
              </a:rPr>
              <a:t>ilshofen an der Donau is a German town in the district of Passau in Bavaria. It has about 17,000 inhabitants. The center of the city is the area between the city tower and the church. The oldest mention of Vilshofen is in a document of the abbey Mondsee from 776. In 1206 he was promoted to a town. Vilshofen lies at the confluence of the Danube and its tributaries - Vils, Pfudrach and Wolfach. As early as 1220, a bridge over the Vils River stood in Vilshofen, which today connects the new town with the historic part. The city is located about 25 kilometers from Passau upstream of the Danube, near the Bavarian Forest. It lies in a valley on a promontory between the Danube and the river Vils. To the north and east, the city is surrounded by smaller mountains.</a:t>
            </a:r>
            <a:endParaRPr kumimoji="0" lang="sk-SK" sz="2055" b="0" i="1" u="none" strike="noStrike" kern="0" cap="none" spc="0" normalizeH="0" baseline="0" noProof="0">
              <a:ln>
                <a:noFill/>
              </a:ln>
              <a:solidFill>
                <a:prstClr val="black"/>
              </a:solidFill>
              <a:effectLst/>
              <a:uLnTx/>
              <a:uFillTx/>
            </a:endParaRPr>
          </a:p>
        </p:txBody>
      </p:sp>
      <p:pic>
        <p:nvPicPr>
          <p:cNvPr id="6" name="ANG">
            <a:hlinkClick r:id="" action="ppaction://noaction"/>
            <a:extLst>
              <a:ext uri="{FF2B5EF4-FFF2-40B4-BE49-F238E27FC236}">
                <a16:creationId xmlns:a16="http://schemas.microsoft.com/office/drawing/2014/main" id="{4A30D4D7-A7D8-4746-AC60-8DB2AC1012BD}"/>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22178" y="432000"/>
            <a:ext cx="600803" cy="425198"/>
          </a:xfrm>
          <a:prstGeom prst="ellipse">
            <a:avLst/>
          </a:prstGeom>
          <a:ln w="25400" cap="rnd">
            <a:noFill/>
          </a:ln>
          <a:effectLst>
            <a:outerShdw blurRad="76200" dist="76200" dir="2700000" algn="tl" rotWithShape="0">
              <a:prstClr val="black"/>
            </a:outerShdw>
          </a:effectLst>
          <a:scene3d>
            <a:camera prst="orthographicFront"/>
            <a:lightRig rig="contrasting" dir="t">
              <a:rot lat="0" lon="0" rev="3000000"/>
            </a:lightRig>
          </a:scene3d>
          <a:sp3d contourW="7620">
            <a:bevelT w="95250" h="31750" prst="coolSlant"/>
            <a:contourClr>
              <a:srgbClr val="333333"/>
            </a:contourClr>
          </a:sp3d>
        </p:spPr>
      </p:pic>
      <p:sp>
        <p:nvSpPr>
          <p:cNvPr id="8" name="Kruh">
            <a:extLst>
              <a:ext uri="{FF2B5EF4-FFF2-40B4-BE49-F238E27FC236}">
                <a16:creationId xmlns:a16="http://schemas.microsoft.com/office/drawing/2014/main" id="{7393C81D-1BC3-40B6-882B-C55D3CCBD868}"/>
              </a:ext>
            </a:extLst>
          </p:cNvPr>
          <p:cNvSpPr/>
          <p:nvPr/>
        </p:nvSpPr>
        <p:spPr>
          <a:xfrm>
            <a:off x="14145936" y="7587967"/>
            <a:ext cx="663768" cy="682099"/>
          </a:xfrm>
          <a:prstGeom prst="ellipse">
            <a:avLst/>
          </a:prstGeom>
          <a:solidFill>
            <a:srgbClr val="F4B183"/>
          </a:solidFill>
          <a:ln w="12700" cap="flat" cmpd="sng" algn="ctr">
            <a:solidFill>
              <a:sysClr val="windowText" lastClr="000000">
                <a:alpha val="50000"/>
              </a:sysClr>
            </a:solidFill>
            <a:prstDash val="solid"/>
            <a:miter lim="800000"/>
          </a:ln>
          <a:effectLst>
            <a:outerShdw blurRad="50800" dist="50800" dir="2700000" algn="tl" rotWithShape="0">
              <a:prstClr val="black">
                <a:alpha val="70000"/>
              </a:prstClr>
            </a:outerShdw>
          </a:effectLst>
        </p:spPr>
        <p:txBody>
          <a:bodyPr rtlCol="0" anchor="ctr"/>
          <a:lstStyle/>
          <a:p>
            <a:pPr marL="0" marR="0" lvl="0" indent="0" algn="ctr" defTabSz="510578" eaLnBrk="1" fontAlgn="auto" latinLnBrk="0" hangingPunct="1">
              <a:lnSpc>
                <a:spcPct val="100000"/>
              </a:lnSpc>
              <a:spcBef>
                <a:spcPts val="0"/>
              </a:spcBef>
              <a:spcAft>
                <a:spcPts val="0"/>
              </a:spcAft>
              <a:buClrTx/>
              <a:buSzTx/>
              <a:buFontTx/>
              <a:buNone/>
              <a:tabLst/>
              <a:defRPr/>
            </a:pPr>
            <a:endParaRPr kumimoji="0" lang="sk-SK" sz="2010" b="0" i="0" u="none" strike="noStrike" kern="0" cap="none" spc="0" normalizeH="0" baseline="0" noProof="0">
              <a:ln>
                <a:noFill/>
              </a:ln>
              <a:solidFill>
                <a:prstClr val="white"/>
              </a:solidFill>
              <a:effectLst/>
              <a:uLnTx/>
              <a:uFillTx/>
            </a:endParaRPr>
          </a:p>
        </p:txBody>
      </p:sp>
      <p:pic>
        <p:nvPicPr>
          <p:cNvPr id="9" name="Myš">
            <a:extLst>
              <a:ext uri="{FF2B5EF4-FFF2-40B4-BE49-F238E27FC236}">
                <a16:creationId xmlns:a16="http://schemas.microsoft.com/office/drawing/2014/main" id="{1E3A7670-2FC8-4024-910E-305883B6555D}"/>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rot="20683170">
            <a:off x="14256799" y="7704794"/>
            <a:ext cx="455842" cy="455842"/>
          </a:xfrm>
          <a:prstGeom prst="rect">
            <a:avLst/>
          </a:prstGeom>
          <a:effectLst>
            <a:outerShdw blurRad="50800" dist="63500" dir="3600000" algn="tl" rotWithShape="0">
              <a:prstClr val="black">
                <a:alpha val="56000"/>
              </a:prstClr>
            </a:outerShdw>
          </a:effectLst>
        </p:spPr>
      </p:pic>
    </p:spTree>
    <p:extLst>
      <p:ext uri="{BB962C8B-B14F-4D97-AF65-F5344CB8AC3E}">
        <p14:creationId xmlns:p14="http://schemas.microsoft.com/office/powerpoint/2010/main" val="4145118628"/>
      </p:ext>
    </p:extLst>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Effect transition="in" filter="fade">
                                      <p:cBhvr>
                                        <p:cTn id="9" dur="500"/>
                                        <p:tgtEl>
                                          <p:spTgt spid="6"/>
                                        </p:tgtEl>
                                      </p:cBhvr>
                                    </p:animEffect>
                                  </p:childTnLst>
                                </p:cTn>
                              </p:par>
                            </p:childTnLst>
                          </p:cTn>
                        </p:par>
                        <p:par>
                          <p:cTn id="10" fill="hold">
                            <p:stCondLst>
                              <p:cond delay="500"/>
                            </p:stCondLst>
                            <p:childTnLst>
                              <p:par>
                                <p:cTn id="11" presetID="22" presetClass="entr" presetSubtype="8" fill="hold" grpId="0" nodeType="after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wipe(left)">
                                      <p:cBhvr>
                                        <p:cTn id="13" dur="2500"/>
                                        <p:tgtEl>
                                          <p:spTgt spid="4"/>
                                        </p:tgtEl>
                                      </p:cBhvr>
                                    </p:animEffect>
                                  </p:childTnLst>
                                </p:cTn>
                              </p:par>
                            </p:childTnLst>
                          </p:cTn>
                        </p:par>
                        <p:par>
                          <p:cTn id="14" fill="hold">
                            <p:stCondLst>
                              <p:cond delay="3000"/>
                            </p:stCondLst>
                            <p:childTnLst>
                              <p:par>
                                <p:cTn id="15" presetID="53" presetClass="entr" presetSubtype="16" fill="hold" nodeType="after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p:cTn id="17" dur="500" fill="hold"/>
                                        <p:tgtEl>
                                          <p:spTgt spid="7"/>
                                        </p:tgtEl>
                                        <p:attrNameLst>
                                          <p:attrName>ppt_w</p:attrName>
                                        </p:attrNameLst>
                                      </p:cBhvr>
                                      <p:tavLst>
                                        <p:tav tm="0">
                                          <p:val>
                                            <p:fltVal val="0"/>
                                          </p:val>
                                        </p:tav>
                                        <p:tav tm="100000">
                                          <p:val>
                                            <p:strVal val="#ppt_w"/>
                                          </p:val>
                                        </p:tav>
                                      </p:tavLst>
                                    </p:anim>
                                    <p:anim calcmode="lin" valueType="num">
                                      <p:cBhvr>
                                        <p:cTn id="18" dur="500" fill="hold"/>
                                        <p:tgtEl>
                                          <p:spTgt spid="7"/>
                                        </p:tgtEl>
                                        <p:attrNameLst>
                                          <p:attrName>ppt_h</p:attrName>
                                        </p:attrNameLst>
                                      </p:cBhvr>
                                      <p:tavLst>
                                        <p:tav tm="0">
                                          <p:val>
                                            <p:fltVal val="0"/>
                                          </p:val>
                                        </p:tav>
                                        <p:tav tm="100000">
                                          <p:val>
                                            <p:strVal val="#ppt_h"/>
                                          </p:val>
                                        </p:tav>
                                      </p:tavLst>
                                    </p:anim>
                                    <p:animEffect transition="in" filter="fade">
                                      <p:cBhvr>
                                        <p:cTn id="19" dur="500"/>
                                        <p:tgtEl>
                                          <p:spTgt spid="7"/>
                                        </p:tgtEl>
                                      </p:cBhvr>
                                    </p:animEffect>
                                  </p:childTnLst>
                                </p:cTn>
                              </p:par>
                            </p:childTnLst>
                          </p:cTn>
                        </p:par>
                        <p:par>
                          <p:cTn id="20" fill="hold">
                            <p:stCondLst>
                              <p:cond delay="3500"/>
                            </p:stCondLst>
                            <p:childTnLst>
                              <p:par>
                                <p:cTn id="21" presetID="22" presetClass="entr" presetSubtype="8" fill="hold" grpId="0" nodeType="afterEffect">
                                  <p:stCondLst>
                                    <p:cond delay="0"/>
                                  </p:stCondLst>
                                  <p:childTnLst>
                                    <p:set>
                                      <p:cBhvr>
                                        <p:cTn id="22" dur="1" fill="hold">
                                          <p:stCondLst>
                                            <p:cond delay="0"/>
                                          </p:stCondLst>
                                        </p:cTn>
                                        <p:tgtEl>
                                          <p:spTgt spid="3"/>
                                        </p:tgtEl>
                                        <p:attrNameLst>
                                          <p:attrName>style.visibility</p:attrName>
                                        </p:attrNameLst>
                                      </p:cBhvr>
                                      <p:to>
                                        <p:strVal val="visible"/>
                                      </p:to>
                                    </p:set>
                                    <p:animEffect transition="in" filter="wipe(left)">
                                      <p:cBhvr>
                                        <p:cTn id="23" dur="2500"/>
                                        <p:tgtEl>
                                          <p:spTgt spid="3"/>
                                        </p:tgtEl>
                                      </p:cBhvr>
                                    </p:animEffect>
                                  </p:childTnLst>
                                </p:cTn>
                              </p:par>
                            </p:childTnLst>
                          </p:cTn>
                        </p:par>
                        <p:par>
                          <p:cTn id="24" fill="hold">
                            <p:stCondLst>
                              <p:cond delay="6000"/>
                            </p:stCondLst>
                            <p:childTnLst>
                              <p:par>
                                <p:cTn id="25" presetID="53" presetClass="entr" presetSubtype="16" fill="hold" nodeType="afterEffect">
                                  <p:stCondLst>
                                    <p:cond delay="0"/>
                                  </p:stCondLst>
                                  <p:childTnLst>
                                    <p:set>
                                      <p:cBhvr>
                                        <p:cTn id="26" dur="1" fill="hold">
                                          <p:stCondLst>
                                            <p:cond delay="0"/>
                                          </p:stCondLst>
                                        </p:cTn>
                                        <p:tgtEl>
                                          <p:spTgt spid="5"/>
                                        </p:tgtEl>
                                        <p:attrNameLst>
                                          <p:attrName>style.visibility</p:attrName>
                                        </p:attrNameLst>
                                      </p:cBhvr>
                                      <p:to>
                                        <p:strVal val="visible"/>
                                      </p:to>
                                    </p:set>
                                    <p:anim calcmode="lin" valueType="num">
                                      <p:cBhvr>
                                        <p:cTn id="27" dur="500" fill="hold"/>
                                        <p:tgtEl>
                                          <p:spTgt spid="5"/>
                                        </p:tgtEl>
                                        <p:attrNameLst>
                                          <p:attrName>ppt_w</p:attrName>
                                        </p:attrNameLst>
                                      </p:cBhvr>
                                      <p:tavLst>
                                        <p:tav tm="0">
                                          <p:val>
                                            <p:fltVal val="0"/>
                                          </p:val>
                                        </p:tav>
                                        <p:tav tm="100000">
                                          <p:val>
                                            <p:strVal val="#ppt_w"/>
                                          </p:val>
                                        </p:tav>
                                      </p:tavLst>
                                    </p:anim>
                                    <p:anim calcmode="lin" valueType="num">
                                      <p:cBhvr>
                                        <p:cTn id="28" dur="500" fill="hold"/>
                                        <p:tgtEl>
                                          <p:spTgt spid="5"/>
                                        </p:tgtEl>
                                        <p:attrNameLst>
                                          <p:attrName>ppt_h</p:attrName>
                                        </p:attrNameLst>
                                      </p:cBhvr>
                                      <p:tavLst>
                                        <p:tav tm="0">
                                          <p:val>
                                            <p:fltVal val="0"/>
                                          </p:val>
                                        </p:tav>
                                        <p:tav tm="100000">
                                          <p:val>
                                            <p:strVal val="#ppt_h"/>
                                          </p:val>
                                        </p:tav>
                                      </p:tavLst>
                                    </p:anim>
                                    <p:animEffect transition="in" filter="fade">
                                      <p:cBhvr>
                                        <p:cTn id="29" dur="500"/>
                                        <p:tgtEl>
                                          <p:spTgt spid="5"/>
                                        </p:tgtEl>
                                      </p:cBhvr>
                                    </p:animEffect>
                                  </p:childTnLst>
                                </p:cTn>
                              </p:par>
                            </p:childTnLst>
                          </p:cTn>
                        </p:par>
                        <p:par>
                          <p:cTn id="30" fill="hold">
                            <p:stCondLst>
                              <p:cond delay="6500"/>
                            </p:stCondLst>
                            <p:childTnLst>
                              <p:par>
                                <p:cTn id="31" presetID="22" presetClass="entr" presetSubtype="8" fill="hold" grpId="0" nodeType="afterEffect">
                                  <p:stCondLst>
                                    <p:cond delay="0"/>
                                  </p:stCondLst>
                                  <p:childTnLst>
                                    <p:set>
                                      <p:cBhvr>
                                        <p:cTn id="32" dur="1" fill="hold">
                                          <p:stCondLst>
                                            <p:cond delay="0"/>
                                          </p:stCondLst>
                                        </p:cTn>
                                        <p:tgtEl>
                                          <p:spTgt spid="2"/>
                                        </p:tgtEl>
                                        <p:attrNameLst>
                                          <p:attrName>style.visibility</p:attrName>
                                        </p:attrNameLst>
                                      </p:cBhvr>
                                      <p:to>
                                        <p:strVal val="visible"/>
                                      </p:to>
                                    </p:set>
                                    <p:animEffect transition="in" filter="wipe(left)">
                                      <p:cBhvr>
                                        <p:cTn id="33" dur="2500"/>
                                        <p:tgtEl>
                                          <p:spTgt spid="2"/>
                                        </p:tgtEl>
                                      </p:cBhvr>
                                    </p:animEffect>
                                  </p:childTnLst>
                                </p:cTn>
                              </p:par>
                            </p:childTnLst>
                          </p:cTn>
                        </p:par>
                        <p:par>
                          <p:cTn id="34" fill="hold">
                            <p:stCondLst>
                              <p:cond delay="9000"/>
                            </p:stCondLst>
                            <p:childTnLst>
                              <p:par>
                                <p:cTn id="35" presetID="53" presetClass="entr" presetSubtype="16" fill="hold" nodeType="afterEffect">
                                  <p:stCondLst>
                                    <p:cond delay="500"/>
                                  </p:stCondLst>
                                  <p:childTnLst>
                                    <p:set>
                                      <p:cBhvr>
                                        <p:cTn id="36" dur="1" fill="hold">
                                          <p:stCondLst>
                                            <p:cond delay="0"/>
                                          </p:stCondLst>
                                        </p:cTn>
                                        <p:tgtEl>
                                          <p:spTgt spid="9"/>
                                        </p:tgtEl>
                                        <p:attrNameLst>
                                          <p:attrName>style.visibility</p:attrName>
                                        </p:attrNameLst>
                                      </p:cBhvr>
                                      <p:to>
                                        <p:strVal val="visible"/>
                                      </p:to>
                                    </p:set>
                                    <p:anim calcmode="lin" valueType="num">
                                      <p:cBhvr>
                                        <p:cTn id="37" dur="1500" fill="hold"/>
                                        <p:tgtEl>
                                          <p:spTgt spid="9"/>
                                        </p:tgtEl>
                                        <p:attrNameLst>
                                          <p:attrName>ppt_w</p:attrName>
                                        </p:attrNameLst>
                                      </p:cBhvr>
                                      <p:tavLst>
                                        <p:tav tm="0">
                                          <p:val>
                                            <p:fltVal val="0"/>
                                          </p:val>
                                        </p:tav>
                                        <p:tav tm="100000">
                                          <p:val>
                                            <p:strVal val="#ppt_w"/>
                                          </p:val>
                                        </p:tav>
                                      </p:tavLst>
                                    </p:anim>
                                    <p:anim calcmode="lin" valueType="num">
                                      <p:cBhvr>
                                        <p:cTn id="38" dur="1500" fill="hold"/>
                                        <p:tgtEl>
                                          <p:spTgt spid="9"/>
                                        </p:tgtEl>
                                        <p:attrNameLst>
                                          <p:attrName>ppt_h</p:attrName>
                                        </p:attrNameLst>
                                      </p:cBhvr>
                                      <p:tavLst>
                                        <p:tav tm="0">
                                          <p:val>
                                            <p:fltVal val="0"/>
                                          </p:val>
                                        </p:tav>
                                        <p:tav tm="100000">
                                          <p:val>
                                            <p:strVal val="#ppt_h"/>
                                          </p:val>
                                        </p:tav>
                                      </p:tavLst>
                                    </p:anim>
                                    <p:animEffect transition="in" filter="fade">
                                      <p:cBhvr>
                                        <p:cTn id="39" dur="1500"/>
                                        <p:tgtEl>
                                          <p:spTgt spid="9"/>
                                        </p:tgtEl>
                                      </p:cBhvr>
                                    </p:animEffect>
                                  </p:childTnLst>
                                </p:cTn>
                              </p:par>
                              <p:par>
                                <p:cTn id="40" presetID="53" presetClass="entr" presetSubtype="16" fill="hold" grpId="0" nodeType="withEffect">
                                  <p:stCondLst>
                                    <p:cond delay="500"/>
                                  </p:stCondLst>
                                  <p:childTnLst>
                                    <p:set>
                                      <p:cBhvr>
                                        <p:cTn id="41" dur="1" fill="hold">
                                          <p:stCondLst>
                                            <p:cond delay="0"/>
                                          </p:stCondLst>
                                        </p:cTn>
                                        <p:tgtEl>
                                          <p:spTgt spid="8"/>
                                        </p:tgtEl>
                                        <p:attrNameLst>
                                          <p:attrName>style.visibility</p:attrName>
                                        </p:attrNameLst>
                                      </p:cBhvr>
                                      <p:to>
                                        <p:strVal val="visible"/>
                                      </p:to>
                                    </p:set>
                                    <p:anim calcmode="lin" valueType="num">
                                      <p:cBhvr>
                                        <p:cTn id="42" dur="1500" fill="hold"/>
                                        <p:tgtEl>
                                          <p:spTgt spid="8"/>
                                        </p:tgtEl>
                                        <p:attrNameLst>
                                          <p:attrName>ppt_w</p:attrName>
                                        </p:attrNameLst>
                                      </p:cBhvr>
                                      <p:tavLst>
                                        <p:tav tm="0">
                                          <p:val>
                                            <p:fltVal val="0"/>
                                          </p:val>
                                        </p:tav>
                                        <p:tav tm="100000">
                                          <p:val>
                                            <p:strVal val="#ppt_w"/>
                                          </p:val>
                                        </p:tav>
                                      </p:tavLst>
                                    </p:anim>
                                    <p:anim calcmode="lin" valueType="num">
                                      <p:cBhvr>
                                        <p:cTn id="43" dur="1500" fill="hold"/>
                                        <p:tgtEl>
                                          <p:spTgt spid="8"/>
                                        </p:tgtEl>
                                        <p:attrNameLst>
                                          <p:attrName>ppt_h</p:attrName>
                                        </p:attrNameLst>
                                      </p:cBhvr>
                                      <p:tavLst>
                                        <p:tav tm="0">
                                          <p:val>
                                            <p:fltVal val="0"/>
                                          </p:val>
                                        </p:tav>
                                        <p:tav tm="100000">
                                          <p:val>
                                            <p:strVal val="#ppt_h"/>
                                          </p:val>
                                        </p:tav>
                                      </p:tavLst>
                                    </p:anim>
                                    <p:animEffect transition="in" filter="fade">
                                      <p:cBhvr>
                                        <p:cTn id="44" dur="1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8"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Foto">
            <a:extLst>
              <a:ext uri="{FF2B5EF4-FFF2-40B4-BE49-F238E27FC236}">
                <a16:creationId xmlns:a16="http://schemas.microsoft.com/office/drawing/2014/main" id="{D8AA3657-546F-4322-A104-2F916FF3CFA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3467818" y="504000"/>
            <a:ext cx="10128844" cy="7596633"/>
          </a:xfrm>
          <a:prstGeom prst="rect">
            <a:avLst/>
          </a:prstGeom>
        </p:spPr>
      </p:pic>
      <p:pic>
        <p:nvPicPr>
          <p:cNvPr id="3" name="Rám">
            <a:extLst>
              <a:ext uri="{FF2B5EF4-FFF2-40B4-BE49-F238E27FC236}">
                <a16:creationId xmlns:a16="http://schemas.microsoft.com/office/drawing/2014/main" id="{34841BE0-C4C0-465B-AA81-BB363E2C960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499"/>
          </a:xfrm>
          <a:prstGeom prst="rect">
            <a:avLst/>
          </a:prstGeom>
        </p:spPr>
      </p:pic>
      <p:sp>
        <p:nvSpPr>
          <p:cNvPr id="4" name="Autor">
            <a:extLst>
              <a:ext uri="{FF2B5EF4-FFF2-40B4-BE49-F238E27FC236}">
                <a16:creationId xmlns:a16="http://schemas.microsoft.com/office/drawing/2014/main" id="{BB36C924-4DC1-4EDE-B0E1-CFEA48564696}"/>
              </a:ext>
            </a:extLst>
          </p:cNvPr>
          <p:cNvSpPr/>
          <p:nvPr/>
        </p:nvSpPr>
        <p:spPr>
          <a:xfrm>
            <a:off x="3803576" y="7670626"/>
            <a:ext cx="732787" cy="252000"/>
          </a:xfrm>
          <a:prstGeom prst="roundRect">
            <a:avLst>
              <a:gd name="adj" fmla="val 50000"/>
            </a:avLst>
          </a:prstGeom>
          <a:gradFill flip="none" rotWithShape="1">
            <a:gsLst>
              <a:gs pos="0">
                <a:sysClr val="window" lastClr="FFFFFF"/>
              </a:gs>
              <a:gs pos="56000">
                <a:sysClr val="window" lastClr="FFFFFF">
                  <a:lumMod val="75000"/>
                </a:sysClr>
              </a:gs>
              <a:gs pos="97000">
                <a:sysClr val="windowText" lastClr="000000">
                  <a:lumMod val="50000"/>
                  <a:lumOff val="50000"/>
                </a:sysClr>
              </a:gs>
            </a:gsLst>
            <a:lin ang="5400000" scaled="1"/>
            <a:tileRect/>
          </a:gradFill>
          <a:ln w="12700" cap="flat" cmpd="sng" algn="ctr">
            <a:solidFill>
              <a:sysClr val="windowText" lastClr="000000"/>
            </a:solidFill>
            <a:prstDash val="solid"/>
            <a:miter lim="800000"/>
          </a:ln>
          <a:effectLst/>
        </p:spPr>
        <p:txBody>
          <a:bodyPr rot="0" spcFirstLastPara="0" vertOverflow="overflow" horzOverflow="overflow" vert="horz" wrap="none" lIns="36000" tIns="0" rIns="36000" bIns="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sk-SK" b="1" i="1" u="none" strike="noStrike" kern="0" cap="none" spc="0" normalizeH="0" baseline="0" noProof="0">
                <a:ln>
                  <a:noFill/>
                </a:ln>
                <a:solidFill>
                  <a:prstClr val="black"/>
                </a:solidFill>
                <a:effectLst/>
                <a:uLnTx/>
                <a:uFillTx/>
                <a:latin typeface="EucrosiaUPC" panose="02020603050405020304" pitchFamily="18" charset="-34"/>
                <a:ea typeface="+mn-ea"/>
                <a:cs typeface="EucrosiaUPC" panose="02020603050405020304" pitchFamily="18" charset="-34"/>
              </a:rPr>
              <a:t>© Ilja</a:t>
            </a:r>
            <a:r>
              <a:rPr kumimoji="0" lang="sk-SK" b="1" i="1" u="none" strike="noStrike" kern="0" cap="none" spc="0" normalizeH="0" noProof="0">
                <a:ln>
                  <a:noFill/>
                </a:ln>
                <a:solidFill>
                  <a:prstClr val="black"/>
                </a:solidFill>
                <a:effectLst/>
                <a:uLnTx/>
                <a:uFillTx/>
                <a:latin typeface="EucrosiaUPC" panose="02020603050405020304" pitchFamily="18" charset="-34"/>
                <a:ea typeface="+mn-ea"/>
                <a:cs typeface="EucrosiaUPC" panose="02020603050405020304" pitchFamily="18" charset="-34"/>
              </a:rPr>
              <a:t> R</a:t>
            </a:r>
            <a:endParaRPr kumimoji="0" lang="sk-SK" b="1" i="1" u="none" strike="noStrike" kern="0" cap="none" spc="0" normalizeH="0" baseline="0" noProof="0">
              <a:ln>
                <a:noFill/>
              </a:ln>
              <a:solidFill>
                <a:prstClr val="black"/>
              </a:solidFill>
              <a:effectLst/>
              <a:uLnTx/>
              <a:uFillTx/>
              <a:latin typeface="EucrosiaUPC" panose="02020603050405020304" pitchFamily="18" charset="-34"/>
              <a:ea typeface="+mn-ea"/>
              <a:cs typeface="EucrosiaUPC" panose="02020603050405020304" pitchFamily="18" charset="-34"/>
            </a:endParaRPr>
          </a:p>
        </p:txBody>
      </p:sp>
    </p:spTree>
    <p:extLst>
      <p:ext uri="{BB962C8B-B14F-4D97-AF65-F5344CB8AC3E}">
        <p14:creationId xmlns:p14="http://schemas.microsoft.com/office/powerpoint/2010/main" val="1307203432"/>
      </p:ext>
    </p:extLst>
  </p:cSld>
  <p:clrMapOvr>
    <a:masterClrMapping/>
  </p:clrMapOvr>
  <mc:AlternateContent xmlns:mc="http://schemas.openxmlformats.org/markup-compatibility/2006" xmlns:p14="http://schemas.microsoft.com/office/powerpoint/2010/main">
    <mc:Choice Requires="p14">
      <p:transition spd="slow" p14:dur="2000" advClick="0" advTm="5000">
        <p:fade/>
      </p:transition>
    </mc:Choice>
    <mc:Fallback xmlns="">
      <p:transition spd="slow" advClick="0" advTm="5000">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Foto">
            <a:extLst>
              <a:ext uri="{FF2B5EF4-FFF2-40B4-BE49-F238E27FC236}">
                <a16:creationId xmlns:a16="http://schemas.microsoft.com/office/drawing/2014/main" id="{D8AA3657-546F-4322-A104-2F916FF3CFA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3467818" y="504000"/>
            <a:ext cx="10128844" cy="7596633"/>
          </a:xfrm>
          <a:prstGeom prst="rect">
            <a:avLst/>
          </a:prstGeom>
        </p:spPr>
      </p:pic>
      <p:pic>
        <p:nvPicPr>
          <p:cNvPr id="3" name="Rám">
            <a:extLst>
              <a:ext uri="{FF2B5EF4-FFF2-40B4-BE49-F238E27FC236}">
                <a16:creationId xmlns:a16="http://schemas.microsoft.com/office/drawing/2014/main" id="{34841BE0-C4C0-465B-AA81-BB363E2C960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499"/>
          </a:xfrm>
          <a:prstGeom prst="rect">
            <a:avLst/>
          </a:prstGeom>
        </p:spPr>
      </p:pic>
      <p:sp>
        <p:nvSpPr>
          <p:cNvPr id="4" name="Autor">
            <a:extLst>
              <a:ext uri="{FF2B5EF4-FFF2-40B4-BE49-F238E27FC236}">
                <a16:creationId xmlns:a16="http://schemas.microsoft.com/office/drawing/2014/main" id="{BB36C924-4DC1-4EDE-B0E1-CFEA48564696}"/>
              </a:ext>
            </a:extLst>
          </p:cNvPr>
          <p:cNvSpPr/>
          <p:nvPr/>
        </p:nvSpPr>
        <p:spPr>
          <a:xfrm>
            <a:off x="3803576" y="7670626"/>
            <a:ext cx="732787" cy="252000"/>
          </a:xfrm>
          <a:prstGeom prst="roundRect">
            <a:avLst>
              <a:gd name="adj" fmla="val 50000"/>
            </a:avLst>
          </a:prstGeom>
          <a:gradFill flip="none" rotWithShape="1">
            <a:gsLst>
              <a:gs pos="0">
                <a:sysClr val="window" lastClr="FFFFFF"/>
              </a:gs>
              <a:gs pos="56000">
                <a:sysClr val="window" lastClr="FFFFFF">
                  <a:lumMod val="75000"/>
                </a:sysClr>
              </a:gs>
              <a:gs pos="97000">
                <a:sysClr val="windowText" lastClr="000000">
                  <a:lumMod val="50000"/>
                  <a:lumOff val="50000"/>
                </a:sysClr>
              </a:gs>
            </a:gsLst>
            <a:lin ang="5400000" scaled="1"/>
            <a:tileRect/>
          </a:gradFill>
          <a:ln w="12700" cap="flat" cmpd="sng" algn="ctr">
            <a:solidFill>
              <a:sysClr val="windowText" lastClr="000000"/>
            </a:solidFill>
            <a:prstDash val="solid"/>
            <a:miter lim="800000"/>
          </a:ln>
          <a:effectLst/>
        </p:spPr>
        <p:txBody>
          <a:bodyPr rot="0" spcFirstLastPara="0" vertOverflow="overflow" horzOverflow="overflow" vert="horz" wrap="none" lIns="36000" tIns="0" rIns="36000" bIns="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sk-SK" b="1" i="1" u="none" strike="noStrike" kern="0" cap="none" spc="0" normalizeH="0" baseline="0" noProof="0">
                <a:ln>
                  <a:noFill/>
                </a:ln>
                <a:solidFill>
                  <a:prstClr val="black"/>
                </a:solidFill>
                <a:effectLst/>
                <a:uLnTx/>
                <a:uFillTx/>
                <a:latin typeface="EucrosiaUPC" panose="02020603050405020304" pitchFamily="18" charset="-34"/>
                <a:ea typeface="+mn-ea"/>
                <a:cs typeface="EucrosiaUPC" panose="02020603050405020304" pitchFamily="18" charset="-34"/>
              </a:rPr>
              <a:t>© Ilja</a:t>
            </a:r>
            <a:r>
              <a:rPr kumimoji="0" lang="sk-SK" b="1" i="1" u="none" strike="noStrike" kern="0" cap="none" spc="0" normalizeH="0" noProof="0">
                <a:ln>
                  <a:noFill/>
                </a:ln>
                <a:solidFill>
                  <a:prstClr val="black"/>
                </a:solidFill>
                <a:effectLst/>
                <a:uLnTx/>
                <a:uFillTx/>
                <a:latin typeface="EucrosiaUPC" panose="02020603050405020304" pitchFamily="18" charset="-34"/>
                <a:ea typeface="+mn-ea"/>
                <a:cs typeface="EucrosiaUPC" panose="02020603050405020304" pitchFamily="18" charset="-34"/>
              </a:rPr>
              <a:t> R</a:t>
            </a:r>
            <a:endParaRPr kumimoji="0" lang="sk-SK" b="1" i="1" u="none" strike="noStrike" kern="0" cap="none" spc="0" normalizeH="0" baseline="0" noProof="0">
              <a:ln>
                <a:noFill/>
              </a:ln>
              <a:solidFill>
                <a:prstClr val="black"/>
              </a:solidFill>
              <a:effectLst/>
              <a:uLnTx/>
              <a:uFillTx/>
              <a:latin typeface="EucrosiaUPC" panose="02020603050405020304" pitchFamily="18" charset="-34"/>
              <a:ea typeface="+mn-ea"/>
              <a:cs typeface="EucrosiaUPC" panose="02020603050405020304" pitchFamily="18" charset="-34"/>
            </a:endParaRPr>
          </a:p>
        </p:txBody>
      </p:sp>
    </p:spTree>
    <p:extLst>
      <p:ext uri="{BB962C8B-B14F-4D97-AF65-F5344CB8AC3E}">
        <p14:creationId xmlns:p14="http://schemas.microsoft.com/office/powerpoint/2010/main" val="3441214245"/>
      </p:ext>
    </p:extLst>
  </p:cSld>
  <p:clrMapOvr>
    <a:masterClrMapping/>
  </p:clrMapOvr>
  <mc:AlternateContent xmlns:mc="http://schemas.openxmlformats.org/markup-compatibility/2006" xmlns:p14="http://schemas.microsoft.com/office/powerpoint/2010/main">
    <mc:Choice Requires="p14">
      <p:transition spd="slow" p14:dur="2000" advClick="0" advTm="5000">
        <p:split/>
      </p:transition>
    </mc:Choice>
    <mc:Fallback xmlns="">
      <p:transition spd="slow" advClick="0" advTm="5000">
        <p:split/>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Foto">
            <a:extLst>
              <a:ext uri="{FF2B5EF4-FFF2-40B4-BE49-F238E27FC236}">
                <a16:creationId xmlns:a16="http://schemas.microsoft.com/office/drawing/2014/main" id="{D8AA3657-546F-4322-A104-2F916FF3CFA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3467818" y="504000"/>
            <a:ext cx="10128844" cy="7596633"/>
          </a:xfrm>
          <a:prstGeom prst="rect">
            <a:avLst/>
          </a:prstGeom>
        </p:spPr>
      </p:pic>
      <p:pic>
        <p:nvPicPr>
          <p:cNvPr id="3" name="Rám">
            <a:extLst>
              <a:ext uri="{FF2B5EF4-FFF2-40B4-BE49-F238E27FC236}">
                <a16:creationId xmlns:a16="http://schemas.microsoft.com/office/drawing/2014/main" id="{34841BE0-C4C0-465B-AA81-BB363E2C960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499"/>
          </a:xfrm>
          <a:prstGeom prst="rect">
            <a:avLst/>
          </a:prstGeom>
        </p:spPr>
      </p:pic>
      <p:sp>
        <p:nvSpPr>
          <p:cNvPr id="4" name="Autor">
            <a:extLst>
              <a:ext uri="{FF2B5EF4-FFF2-40B4-BE49-F238E27FC236}">
                <a16:creationId xmlns:a16="http://schemas.microsoft.com/office/drawing/2014/main" id="{BB36C924-4DC1-4EDE-B0E1-CFEA48564696}"/>
              </a:ext>
            </a:extLst>
          </p:cNvPr>
          <p:cNvSpPr/>
          <p:nvPr/>
        </p:nvSpPr>
        <p:spPr>
          <a:xfrm>
            <a:off x="3803576" y="7670626"/>
            <a:ext cx="732787" cy="252000"/>
          </a:xfrm>
          <a:prstGeom prst="roundRect">
            <a:avLst>
              <a:gd name="adj" fmla="val 50000"/>
            </a:avLst>
          </a:prstGeom>
          <a:gradFill flip="none" rotWithShape="1">
            <a:gsLst>
              <a:gs pos="0">
                <a:sysClr val="window" lastClr="FFFFFF"/>
              </a:gs>
              <a:gs pos="56000">
                <a:sysClr val="window" lastClr="FFFFFF">
                  <a:lumMod val="75000"/>
                </a:sysClr>
              </a:gs>
              <a:gs pos="97000">
                <a:sysClr val="windowText" lastClr="000000">
                  <a:lumMod val="50000"/>
                  <a:lumOff val="50000"/>
                </a:sysClr>
              </a:gs>
            </a:gsLst>
            <a:lin ang="5400000" scaled="1"/>
            <a:tileRect/>
          </a:gradFill>
          <a:ln w="12700" cap="flat" cmpd="sng" algn="ctr">
            <a:solidFill>
              <a:sysClr val="windowText" lastClr="000000"/>
            </a:solidFill>
            <a:prstDash val="solid"/>
            <a:miter lim="800000"/>
          </a:ln>
          <a:effectLst/>
        </p:spPr>
        <p:txBody>
          <a:bodyPr rot="0" spcFirstLastPara="0" vertOverflow="overflow" horzOverflow="overflow" vert="horz" wrap="none" lIns="36000" tIns="0" rIns="36000" bIns="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sk-SK" b="1" i="1" u="none" strike="noStrike" kern="0" cap="none" spc="0" normalizeH="0" baseline="0" noProof="0">
                <a:ln>
                  <a:noFill/>
                </a:ln>
                <a:solidFill>
                  <a:prstClr val="black"/>
                </a:solidFill>
                <a:effectLst/>
                <a:uLnTx/>
                <a:uFillTx/>
                <a:latin typeface="EucrosiaUPC" panose="02020603050405020304" pitchFamily="18" charset="-34"/>
                <a:ea typeface="+mn-ea"/>
                <a:cs typeface="EucrosiaUPC" panose="02020603050405020304" pitchFamily="18" charset="-34"/>
              </a:rPr>
              <a:t>© Ilja</a:t>
            </a:r>
            <a:r>
              <a:rPr kumimoji="0" lang="sk-SK" b="1" i="1" u="none" strike="noStrike" kern="0" cap="none" spc="0" normalizeH="0" noProof="0">
                <a:ln>
                  <a:noFill/>
                </a:ln>
                <a:solidFill>
                  <a:prstClr val="black"/>
                </a:solidFill>
                <a:effectLst/>
                <a:uLnTx/>
                <a:uFillTx/>
                <a:latin typeface="EucrosiaUPC" panose="02020603050405020304" pitchFamily="18" charset="-34"/>
                <a:ea typeface="+mn-ea"/>
                <a:cs typeface="EucrosiaUPC" panose="02020603050405020304" pitchFamily="18" charset="-34"/>
              </a:rPr>
              <a:t> R</a:t>
            </a:r>
            <a:endParaRPr kumimoji="0" lang="sk-SK" b="1" i="1" u="none" strike="noStrike" kern="0" cap="none" spc="0" normalizeH="0" baseline="0" noProof="0">
              <a:ln>
                <a:noFill/>
              </a:ln>
              <a:solidFill>
                <a:prstClr val="black"/>
              </a:solidFill>
              <a:effectLst/>
              <a:uLnTx/>
              <a:uFillTx/>
              <a:latin typeface="EucrosiaUPC" panose="02020603050405020304" pitchFamily="18" charset="-34"/>
              <a:ea typeface="+mn-ea"/>
              <a:cs typeface="EucrosiaUPC" panose="02020603050405020304" pitchFamily="18" charset="-34"/>
            </a:endParaRPr>
          </a:p>
        </p:txBody>
      </p:sp>
    </p:spTree>
    <p:extLst>
      <p:ext uri="{BB962C8B-B14F-4D97-AF65-F5344CB8AC3E}">
        <p14:creationId xmlns:p14="http://schemas.microsoft.com/office/powerpoint/2010/main" val="3714209701"/>
      </p:ext>
    </p:extLst>
  </p:cSld>
  <p:clrMapOvr>
    <a:masterClrMapping/>
  </p:clrMapOvr>
  <mc:AlternateContent xmlns:mc="http://schemas.openxmlformats.org/markup-compatibility/2006" xmlns:p14="http://schemas.microsoft.com/office/powerpoint/2010/main">
    <mc:Choice Requires="p14">
      <p:transition spd="slow" p14:dur="2000" advClick="0" advTm="5000">
        <p:split/>
      </p:transition>
    </mc:Choice>
    <mc:Fallback xmlns="">
      <p:transition spd="slow" advClick="0" advTm="5000">
        <p:split/>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Foto">
            <a:extLst>
              <a:ext uri="{FF2B5EF4-FFF2-40B4-BE49-F238E27FC236}">
                <a16:creationId xmlns:a16="http://schemas.microsoft.com/office/drawing/2014/main" id="{D8AA3657-546F-4322-A104-2F916FF3CFA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3467818" y="504000"/>
            <a:ext cx="10128844" cy="7596633"/>
          </a:xfrm>
          <a:prstGeom prst="rect">
            <a:avLst/>
          </a:prstGeom>
        </p:spPr>
      </p:pic>
      <p:pic>
        <p:nvPicPr>
          <p:cNvPr id="3" name="Rám">
            <a:extLst>
              <a:ext uri="{FF2B5EF4-FFF2-40B4-BE49-F238E27FC236}">
                <a16:creationId xmlns:a16="http://schemas.microsoft.com/office/drawing/2014/main" id="{34841BE0-C4C0-465B-AA81-BB363E2C960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499"/>
          </a:xfrm>
          <a:prstGeom prst="rect">
            <a:avLst/>
          </a:prstGeom>
        </p:spPr>
      </p:pic>
      <p:sp>
        <p:nvSpPr>
          <p:cNvPr id="4" name="Autor">
            <a:extLst>
              <a:ext uri="{FF2B5EF4-FFF2-40B4-BE49-F238E27FC236}">
                <a16:creationId xmlns:a16="http://schemas.microsoft.com/office/drawing/2014/main" id="{BB36C924-4DC1-4EDE-B0E1-CFEA48564696}"/>
              </a:ext>
            </a:extLst>
          </p:cNvPr>
          <p:cNvSpPr/>
          <p:nvPr/>
        </p:nvSpPr>
        <p:spPr>
          <a:xfrm>
            <a:off x="3803576" y="7670626"/>
            <a:ext cx="732787" cy="252000"/>
          </a:xfrm>
          <a:prstGeom prst="roundRect">
            <a:avLst>
              <a:gd name="adj" fmla="val 50000"/>
            </a:avLst>
          </a:prstGeom>
          <a:gradFill flip="none" rotWithShape="1">
            <a:gsLst>
              <a:gs pos="0">
                <a:sysClr val="window" lastClr="FFFFFF"/>
              </a:gs>
              <a:gs pos="56000">
                <a:sysClr val="window" lastClr="FFFFFF">
                  <a:lumMod val="75000"/>
                </a:sysClr>
              </a:gs>
              <a:gs pos="97000">
                <a:sysClr val="windowText" lastClr="000000">
                  <a:lumMod val="50000"/>
                  <a:lumOff val="50000"/>
                </a:sysClr>
              </a:gs>
            </a:gsLst>
            <a:lin ang="5400000" scaled="1"/>
            <a:tileRect/>
          </a:gradFill>
          <a:ln w="12700" cap="flat" cmpd="sng" algn="ctr">
            <a:solidFill>
              <a:sysClr val="windowText" lastClr="000000"/>
            </a:solidFill>
            <a:prstDash val="solid"/>
            <a:miter lim="800000"/>
          </a:ln>
          <a:effectLst/>
        </p:spPr>
        <p:txBody>
          <a:bodyPr rot="0" spcFirstLastPara="0" vertOverflow="overflow" horzOverflow="overflow" vert="horz" wrap="none" lIns="36000" tIns="0" rIns="36000" bIns="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sk-SK" b="1" i="1" u="none" strike="noStrike" kern="0" cap="none" spc="0" normalizeH="0" baseline="0" noProof="0">
                <a:ln>
                  <a:noFill/>
                </a:ln>
                <a:solidFill>
                  <a:prstClr val="black"/>
                </a:solidFill>
                <a:effectLst/>
                <a:uLnTx/>
                <a:uFillTx/>
                <a:latin typeface="EucrosiaUPC" panose="02020603050405020304" pitchFamily="18" charset="-34"/>
                <a:ea typeface="+mn-ea"/>
                <a:cs typeface="EucrosiaUPC" panose="02020603050405020304" pitchFamily="18" charset="-34"/>
              </a:rPr>
              <a:t>© Ilja</a:t>
            </a:r>
            <a:r>
              <a:rPr kumimoji="0" lang="sk-SK" b="1" i="1" u="none" strike="noStrike" kern="0" cap="none" spc="0" normalizeH="0" noProof="0">
                <a:ln>
                  <a:noFill/>
                </a:ln>
                <a:solidFill>
                  <a:prstClr val="black"/>
                </a:solidFill>
                <a:effectLst/>
                <a:uLnTx/>
                <a:uFillTx/>
                <a:latin typeface="EucrosiaUPC" panose="02020603050405020304" pitchFamily="18" charset="-34"/>
                <a:ea typeface="+mn-ea"/>
                <a:cs typeface="EucrosiaUPC" panose="02020603050405020304" pitchFamily="18" charset="-34"/>
              </a:rPr>
              <a:t> R</a:t>
            </a:r>
            <a:endParaRPr kumimoji="0" lang="sk-SK" b="1" i="1" u="none" strike="noStrike" kern="0" cap="none" spc="0" normalizeH="0" baseline="0" noProof="0">
              <a:ln>
                <a:noFill/>
              </a:ln>
              <a:solidFill>
                <a:prstClr val="black"/>
              </a:solidFill>
              <a:effectLst/>
              <a:uLnTx/>
              <a:uFillTx/>
              <a:latin typeface="EucrosiaUPC" panose="02020603050405020304" pitchFamily="18" charset="-34"/>
              <a:ea typeface="+mn-ea"/>
              <a:cs typeface="EucrosiaUPC" panose="02020603050405020304" pitchFamily="18" charset="-34"/>
            </a:endParaRPr>
          </a:p>
        </p:txBody>
      </p:sp>
    </p:spTree>
    <p:extLst>
      <p:ext uri="{BB962C8B-B14F-4D97-AF65-F5344CB8AC3E}">
        <p14:creationId xmlns:p14="http://schemas.microsoft.com/office/powerpoint/2010/main" val="2923549661"/>
      </p:ext>
    </p:extLst>
  </p:cSld>
  <p:clrMapOvr>
    <a:masterClrMapping/>
  </p:clrMapOvr>
  <mc:AlternateContent xmlns:mc="http://schemas.openxmlformats.org/markup-compatibility/2006" xmlns:p14="http://schemas.microsoft.com/office/powerpoint/2010/main">
    <mc:Choice Requires="p14">
      <p:transition spd="slow" p14:dur="2000" advClick="0" advTm="5000">
        <p:split/>
      </p:transition>
    </mc:Choice>
    <mc:Fallback xmlns="">
      <p:transition spd="slow" advClick="0" advTm="5000">
        <p:split/>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Foto">
            <a:extLst>
              <a:ext uri="{FF2B5EF4-FFF2-40B4-BE49-F238E27FC236}">
                <a16:creationId xmlns:a16="http://schemas.microsoft.com/office/drawing/2014/main" id="{D8AA3657-546F-4322-A104-2F916FF3CFA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3467818" y="504000"/>
            <a:ext cx="10128844" cy="7596633"/>
          </a:xfrm>
          <a:prstGeom prst="rect">
            <a:avLst/>
          </a:prstGeom>
        </p:spPr>
      </p:pic>
      <p:pic>
        <p:nvPicPr>
          <p:cNvPr id="3" name="Rám">
            <a:extLst>
              <a:ext uri="{FF2B5EF4-FFF2-40B4-BE49-F238E27FC236}">
                <a16:creationId xmlns:a16="http://schemas.microsoft.com/office/drawing/2014/main" id="{34841BE0-C4C0-465B-AA81-BB363E2C960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499"/>
          </a:xfrm>
          <a:prstGeom prst="rect">
            <a:avLst/>
          </a:prstGeom>
        </p:spPr>
      </p:pic>
      <p:sp>
        <p:nvSpPr>
          <p:cNvPr id="4" name="Autor">
            <a:extLst>
              <a:ext uri="{FF2B5EF4-FFF2-40B4-BE49-F238E27FC236}">
                <a16:creationId xmlns:a16="http://schemas.microsoft.com/office/drawing/2014/main" id="{BB36C924-4DC1-4EDE-B0E1-CFEA48564696}"/>
              </a:ext>
            </a:extLst>
          </p:cNvPr>
          <p:cNvSpPr/>
          <p:nvPr/>
        </p:nvSpPr>
        <p:spPr>
          <a:xfrm>
            <a:off x="3803576" y="7670626"/>
            <a:ext cx="732787" cy="252000"/>
          </a:xfrm>
          <a:prstGeom prst="roundRect">
            <a:avLst>
              <a:gd name="adj" fmla="val 50000"/>
            </a:avLst>
          </a:prstGeom>
          <a:gradFill flip="none" rotWithShape="1">
            <a:gsLst>
              <a:gs pos="0">
                <a:sysClr val="window" lastClr="FFFFFF"/>
              </a:gs>
              <a:gs pos="56000">
                <a:sysClr val="window" lastClr="FFFFFF">
                  <a:lumMod val="75000"/>
                </a:sysClr>
              </a:gs>
              <a:gs pos="97000">
                <a:sysClr val="windowText" lastClr="000000">
                  <a:lumMod val="50000"/>
                  <a:lumOff val="50000"/>
                </a:sysClr>
              </a:gs>
            </a:gsLst>
            <a:lin ang="5400000" scaled="1"/>
            <a:tileRect/>
          </a:gradFill>
          <a:ln w="12700" cap="flat" cmpd="sng" algn="ctr">
            <a:solidFill>
              <a:sysClr val="windowText" lastClr="000000"/>
            </a:solidFill>
            <a:prstDash val="solid"/>
            <a:miter lim="800000"/>
          </a:ln>
          <a:effectLst/>
        </p:spPr>
        <p:txBody>
          <a:bodyPr rot="0" spcFirstLastPara="0" vertOverflow="overflow" horzOverflow="overflow" vert="horz" wrap="none" lIns="36000" tIns="0" rIns="36000" bIns="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sk-SK" b="1" i="1" u="none" strike="noStrike" kern="0" cap="none" spc="0" normalizeH="0" baseline="0" noProof="0">
                <a:ln>
                  <a:noFill/>
                </a:ln>
                <a:solidFill>
                  <a:prstClr val="black"/>
                </a:solidFill>
                <a:effectLst/>
                <a:uLnTx/>
                <a:uFillTx/>
                <a:latin typeface="EucrosiaUPC" panose="02020603050405020304" pitchFamily="18" charset="-34"/>
                <a:ea typeface="+mn-ea"/>
                <a:cs typeface="EucrosiaUPC" panose="02020603050405020304" pitchFamily="18" charset="-34"/>
              </a:rPr>
              <a:t>© Ilja</a:t>
            </a:r>
            <a:r>
              <a:rPr kumimoji="0" lang="sk-SK" b="1" i="1" u="none" strike="noStrike" kern="0" cap="none" spc="0" normalizeH="0" noProof="0">
                <a:ln>
                  <a:noFill/>
                </a:ln>
                <a:solidFill>
                  <a:prstClr val="black"/>
                </a:solidFill>
                <a:effectLst/>
                <a:uLnTx/>
                <a:uFillTx/>
                <a:latin typeface="EucrosiaUPC" panose="02020603050405020304" pitchFamily="18" charset="-34"/>
                <a:ea typeface="+mn-ea"/>
                <a:cs typeface="EucrosiaUPC" panose="02020603050405020304" pitchFamily="18" charset="-34"/>
              </a:rPr>
              <a:t> R</a:t>
            </a:r>
            <a:endParaRPr kumimoji="0" lang="sk-SK" b="1" i="1" u="none" strike="noStrike" kern="0" cap="none" spc="0" normalizeH="0" baseline="0" noProof="0">
              <a:ln>
                <a:noFill/>
              </a:ln>
              <a:solidFill>
                <a:prstClr val="black"/>
              </a:solidFill>
              <a:effectLst/>
              <a:uLnTx/>
              <a:uFillTx/>
              <a:latin typeface="EucrosiaUPC" panose="02020603050405020304" pitchFamily="18" charset="-34"/>
              <a:ea typeface="+mn-ea"/>
              <a:cs typeface="EucrosiaUPC" panose="02020603050405020304" pitchFamily="18" charset="-34"/>
            </a:endParaRPr>
          </a:p>
        </p:txBody>
      </p:sp>
    </p:spTree>
    <p:extLst>
      <p:ext uri="{BB962C8B-B14F-4D97-AF65-F5344CB8AC3E}">
        <p14:creationId xmlns:p14="http://schemas.microsoft.com/office/powerpoint/2010/main" val="863873393"/>
      </p:ext>
    </p:extLst>
  </p:cSld>
  <p:clrMapOvr>
    <a:masterClrMapping/>
  </p:clrMapOvr>
  <mc:AlternateContent xmlns:mc="http://schemas.openxmlformats.org/markup-compatibility/2006" xmlns:p14="http://schemas.microsoft.com/office/powerpoint/2010/main">
    <mc:Choice Requires="p14">
      <p:transition spd="slow" p14:dur="2000" advClick="0" advTm="5000">
        <p:split/>
      </p:transition>
    </mc:Choice>
    <mc:Fallback xmlns="">
      <p:transition spd="slow" advClick="0" advTm="5000">
        <p:split/>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Foto">
            <a:extLst>
              <a:ext uri="{FF2B5EF4-FFF2-40B4-BE49-F238E27FC236}">
                <a16:creationId xmlns:a16="http://schemas.microsoft.com/office/drawing/2014/main" id="{D8AA3657-546F-4322-A104-2F916FF3CFA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3467818" y="504000"/>
            <a:ext cx="10128844" cy="7596633"/>
          </a:xfrm>
          <a:prstGeom prst="rect">
            <a:avLst/>
          </a:prstGeom>
        </p:spPr>
      </p:pic>
      <p:pic>
        <p:nvPicPr>
          <p:cNvPr id="3" name="Rám">
            <a:extLst>
              <a:ext uri="{FF2B5EF4-FFF2-40B4-BE49-F238E27FC236}">
                <a16:creationId xmlns:a16="http://schemas.microsoft.com/office/drawing/2014/main" id="{34841BE0-C4C0-465B-AA81-BB363E2C960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499"/>
          </a:xfrm>
          <a:prstGeom prst="rect">
            <a:avLst/>
          </a:prstGeom>
        </p:spPr>
      </p:pic>
      <p:sp>
        <p:nvSpPr>
          <p:cNvPr id="4" name="Autor">
            <a:extLst>
              <a:ext uri="{FF2B5EF4-FFF2-40B4-BE49-F238E27FC236}">
                <a16:creationId xmlns:a16="http://schemas.microsoft.com/office/drawing/2014/main" id="{BB36C924-4DC1-4EDE-B0E1-CFEA48564696}"/>
              </a:ext>
            </a:extLst>
          </p:cNvPr>
          <p:cNvSpPr/>
          <p:nvPr/>
        </p:nvSpPr>
        <p:spPr>
          <a:xfrm>
            <a:off x="3803576" y="7670626"/>
            <a:ext cx="732787" cy="252000"/>
          </a:xfrm>
          <a:prstGeom prst="roundRect">
            <a:avLst>
              <a:gd name="adj" fmla="val 50000"/>
            </a:avLst>
          </a:prstGeom>
          <a:gradFill flip="none" rotWithShape="1">
            <a:gsLst>
              <a:gs pos="0">
                <a:sysClr val="window" lastClr="FFFFFF"/>
              </a:gs>
              <a:gs pos="56000">
                <a:sysClr val="window" lastClr="FFFFFF">
                  <a:lumMod val="75000"/>
                </a:sysClr>
              </a:gs>
              <a:gs pos="97000">
                <a:sysClr val="windowText" lastClr="000000">
                  <a:lumMod val="50000"/>
                  <a:lumOff val="50000"/>
                </a:sysClr>
              </a:gs>
            </a:gsLst>
            <a:lin ang="5400000" scaled="1"/>
            <a:tileRect/>
          </a:gradFill>
          <a:ln w="12700" cap="flat" cmpd="sng" algn="ctr">
            <a:solidFill>
              <a:sysClr val="windowText" lastClr="000000"/>
            </a:solidFill>
            <a:prstDash val="solid"/>
            <a:miter lim="800000"/>
          </a:ln>
          <a:effectLst/>
        </p:spPr>
        <p:txBody>
          <a:bodyPr rot="0" spcFirstLastPara="0" vertOverflow="overflow" horzOverflow="overflow" vert="horz" wrap="none" lIns="36000" tIns="0" rIns="36000" bIns="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sk-SK" b="1" i="1" u="none" strike="noStrike" kern="0" cap="none" spc="0" normalizeH="0" baseline="0" noProof="0">
                <a:ln>
                  <a:noFill/>
                </a:ln>
                <a:solidFill>
                  <a:prstClr val="black"/>
                </a:solidFill>
                <a:effectLst/>
                <a:uLnTx/>
                <a:uFillTx/>
                <a:latin typeface="EucrosiaUPC" panose="02020603050405020304" pitchFamily="18" charset="-34"/>
                <a:ea typeface="+mn-ea"/>
                <a:cs typeface="EucrosiaUPC" panose="02020603050405020304" pitchFamily="18" charset="-34"/>
              </a:rPr>
              <a:t>© Ilja</a:t>
            </a:r>
            <a:r>
              <a:rPr kumimoji="0" lang="sk-SK" b="1" i="1" u="none" strike="noStrike" kern="0" cap="none" spc="0" normalizeH="0" noProof="0">
                <a:ln>
                  <a:noFill/>
                </a:ln>
                <a:solidFill>
                  <a:prstClr val="black"/>
                </a:solidFill>
                <a:effectLst/>
                <a:uLnTx/>
                <a:uFillTx/>
                <a:latin typeface="EucrosiaUPC" panose="02020603050405020304" pitchFamily="18" charset="-34"/>
                <a:ea typeface="+mn-ea"/>
                <a:cs typeface="EucrosiaUPC" panose="02020603050405020304" pitchFamily="18" charset="-34"/>
              </a:rPr>
              <a:t> R</a:t>
            </a:r>
            <a:endParaRPr kumimoji="0" lang="sk-SK" b="1" i="1" u="none" strike="noStrike" kern="0" cap="none" spc="0" normalizeH="0" baseline="0" noProof="0">
              <a:ln>
                <a:noFill/>
              </a:ln>
              <a:solidFill>
                <a:prstClr val="black"/>
              </a:solidFill>
              <a:effectLst/>
              <a:uLnTx/>
              <a:uFillTx/>
              <a:latin typeface="EucrosiaUPC" panose="02020603050405020304" pitchFamily="18" charset="-34"/>
              <a:ea typeface="+mn-ea"/>
              <a:cs typeface="EucrosiaUPC" panose="02020603050405020304" pitchFamily="18" charset="-34"/>
            </a:endParaRPr>
          </a:p>
        </p:txBody>
      </p:sp>
    </p:spTree>
    <p:extLst>
      <p:ext uri="{BB962C8B-B14F-4D97-AF65-F5344CB8AC3E}">
        <p14:creationId xmlns:p14="http://schemas.microsoft.com/office/powerpoint/2010/main" val="3710921452"/>
      </p:ext>
    </p:extLst>
  </p:cSld>
  <p:clrMapOvr>
    <a:masterClrMapping/>
  </p:clrMapOvr>
  <mc:AlternateContent xmlns:mc="http://schemas.openxmlformats.org/markup-compatibility/2006" xmlns:p14="http://schemas.microsoft.com/office/powerpoint/2010/main">
    <mc:Choice Requires="p14">
      <p:transition spd="slow" p14:dur="2000" advClick="0" advTm="5000">
        <p:split/>
      </p:transition>
    </mc:Choice>
    <mc:Fallback xmlns="">
      <p:transition spd="slow" advClick="0" advTm="5000">
        <p:split/>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Foto">
            <a:extLst>
              <a:ext uri="{FF2B5EF4-FFF2-40B4-BE49-F238E27FC236}">
                <a16:creationId xmlns:a16="http://schemas.microsoft.com/office/drawing/2014/main" id="{D8AA3657-546F-4322-A104-2F916FF3CFA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3467818" y="504000"/>
            <a:ext cx="10128844" cy="7596633"/>
          </a:xfrm>
          <a:prstGeom prst="rect">
            <a:avLst/>
          </a:prstGeom>
        </p:spPr>
      </p:pic>
      <p:pic>
        <p:nvPicPr>
          <p:cNvPr id="3" name="Rám">
            <a:extLst>
              <a:ext uri="{FF2B5EF4-FFF2-40B4-BE49-F238E27FC236}">
                <a16:creationId xmlns:a16="http://schemas.microsoft.com/office/drawing/2014/main" id="{34841BE0-C4C0-465B-AA81-BB363E2C960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499"/>
          </a:xfrm>
          <a:prstGeom prst="rect">
            <a:avLst/>
          </a:prstGeom>
        </p:spPr>
      </p:pic>
      <p:sp>
        <p:nvSpPr>
          <p:cNvPr id="4" name="Autor">
            <a:extLst>
              <a:ext uri="{FF2B5EF4-FFF2-40B4-BE49-F238E27FC236}">
                <a16:creationId xmlns:a16="http://schemas.microsoft.com/office/drawing/2014/main" id="{BB36C924-4DC1-4EDE-B0E1-CFEA48564696}"/>
              </a:ext>
            </a:extLst>
          </p:cNvPr>
          <p:cNvSpPr/>
          <p:nvPr/>
        </p:nvSpPr>
        <p:spPr>
          <a:xfrm>
            <a:off x="3803576" y="7670626"/>
            <a:ext cx="732787" cy="252000"/>
          </a:xfrm>
          <a:prstGeom prst="roundRect">
            <a:avLst>
              <a:gd name="adj" fmla="val 50000"/>
            </a:avLst>
          </a:prstGeom>
          <a:gradFill flip="none" rotWithShape="1">
            <a:gsLst>
              <a:gs pos="0">
                <a:sysClr val="window" lastClr="FFFFFF"/>
              </a:gs>
              <a:gs pos="56000">
                <a:sysClr val="window" lastClr="FFFFFF">
                  <a:lumMod val="75000"/>
                </a:sysClr>
              </a:gs>
              <a:gs pos="97000">
                <a:sysClr val="windowText" lastClr="000000">
                  <a:lumMod val="50000"/>
                  <a:lumOff val="50000"/>
                </a:sysClr>
              </a:gs>
            </a:gsLst>
            <a:lin ang="5400000" scaled="1"/>
            <a:tileRect/>
          </a:gradFill>
          <a:ln w="12700" cap="flat" cmpd="sng" algn="ctr">
            <a:solidFill>
              <a:sysClr val="windowText" lastClr="000000"/>
            </a:solidFill>
            <a:prstDash val="solid"/>
            <a:miter lim="800000"/>
          </a:ln>
          <a:effectLst/>
        </p:spPr>
        <p:txBody>
          <a:bodyPr rot="0" spcFirstLastPara="0" vertOverflow="overflow" horzOverflow="overflow" vert="horz" wrap="none" lIns="36000" tIns="0" rIns="36000" bIns="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sk-SK" b="1" i="1" u="none" strike="noStrike" kern="0" cap="none" spc="0" normalizeH="0" baseline="0" noProof="0">
                <a:ln>
                  <a:noFill/>
                </a:ln>
                <a:solidFill>
                  <a:prstClr val="black"/>
                </a:solidFill>
                <a:effectLst/>
                <a:uLnTx/>
                <a:uFillTx/>
                <a:latin typeface="EucrosiaUPC" panose="02020603050405020304" pitchFamily="18" charset="-34"/>
                <a:ea typeface="+mn-ea"/>
                <a:cs typeface="EucrosiaUPC" panose="02020603050405020304" pitchFamily="18" charset="-34"/>
              </a:rPr>
              <a:t>© Ilja</a:t>
            </a:r>
            <a:r>
              <a:rPr kumimoji="0" lang="sk-SK" b="1" i="1" u="none" strike="noStrike" kern="0" cap="none" spc="0" normalizeH="0" noProof="0">
                <a:ln>
                  <a:noFill/>
                </a:ln>
                <a:solidFill>
                  <a:prstClr val="black"/>
                </a:solidFill>
                <a:effectLst/>
                <a:uLnTx/>
                <a:uFillTx/>
                <a:latin typeface="EucrosiaUPC" panose="02020603050405020304" pitchFamily="18" charset="-34"/>
                <a:ea typeface="+mn-ea"/>
                <a:cs typeface="EucrosiaUPC" panose="02020603050405020304" pitchFamily="18" charset="-34"/>
              </a:rPr>
              <a:t> R</a:t>
            </a:r>
            <a:endParaRPr kumimoji="0" lang="sk-SK" b="1" i="1" u="none" strike="noStrike" kern="0" cap="none" spc="0" normalizeH="0" baseline="0" noProof="0">
              <a:ln>
                <a:noFill/>
              </a:ln>
              <a:solidFill>
                <a:prstClr val="black"/>
              </a:solidFill>
              <a:effectLst/>
              <a:uLnTx/>
              <a:uFillTx/>
              <a:latin typeface="EucrosiaUPC" panose="02020603050405020304" pitchFamily="18" charset="-34"/>
              <a:ea typeface="+mn-ea"/>
              <a:cs typeface="EucrosiaUPC" panose="02020603050405020304" pitchFamily="18" charset="-34"/>
            </a:endParaRPr>
          </a:p>
        </p:txBody>
      </p:sp>
    </p:spTree>
    <p:extLst>
      <p:ext uri="{BB962C8B-B14F-4D97-AF65-F5344CB8AC3E}">
        <p14:creationId xmlns:p14="http://schemas.microsoft.com/office/powerpoint/2010/main" val="826358452"/>
      </p:ext>
    </p:extLst>
  </p:cSld>
  <p:clrMapOvr>
    <a:masterClrMapping/>
  </p:clrMapOvr>
  <mc:AlternateContent xmlns:mc="http://schemas.openxmlformats.org/markup-compatibility/2006" xmlns:p14="http://schemas.microsoft.com/office/powerpoint/2010/main">
    <mc:Choice Requires="p14">
      <p:transition spd="slow" p14:dur="2000" advClick="0" advTm="5000">
        <p:split/>
      </p:transition>
    </mc:Choice>
    <mc:Fallback xmlns="">
      <p:transition spd="slow" advClick="0" advTm="5000">
        <p:split/>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Foto">
            <a:extLst>
              <a:ext uri="{FF2B5EF4-FFF2-40B4-BE49-F238E27FC236}">
                <a16:creationId xmlns:a16="http://schemas.microsoft.com/office/drawing/2014/main" id="{D8AA3657-546F-4322-A104-2F916FF3CFA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3467818" y="504000"/>
            <a:ext cx="10128844" cy="7596633"/>
          </a:xfrm>
          <a:prstGeom prst="rect">
            <a:avLst/>
          </a:prstGeom>
        </p:spPr>
      </p:pic>
      <p:pic>
        <p:nvPicPr>
          <p:cNvPr id="3" name="Rám">
            <a:extLst>
              <a:ext uri="{FF2B5EF4-FFF2-40B4-BE49-F238E27FC236}">
                <a16:creationId xmlns:a16="http://schemas.microsoft.com/office/drawing/2014/main" id="{34841BE0-C4C0-465B-AA81-BB363E2C960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499"/>
          </a:xfrm>
          <a:prstGeom prst="rect">
            <a:avLst/>
          </a:prstGeom>
        </p:spPr>
      </p:pic>
      <p:sp>
        <p:nvSpPr>
          <p:cNvPr id="4" name="Autor">
            <a:extLst>
              <a:ext uri="{FF2B5EF4-FFF2-40B4-BE49-F238E27FC236}">
                <a16:creationId xmlns:a16="http://schemas.microsoft.com/office/drawing/2014/main" id="{BB36C924-4DC1-4EDE-B0E1-CFEA48564696}"/>
              </a:ext>
            </a:extLst>
          </p:cNvPr>
          <p:cNvSpPr/>
          <p:nvPr/>
        </p:nvSpPr>
        <p:spPr>
          <a:xfrm>
            <a:off x="3803576" y="7670626"/>
            <a:ext cx="732787" cy="252000"/>
          </a:xfrm>
          <a:prstGeom prst="roundRect">
            <a:avLst>
              <a:gd name="adj" fmla="val 50000"/>
            </a:avLst>
          </a:prstGeom>
          <a:gradFill flip="none" rotWithShape="1">
            <a:gsLst>
              <a:gs pos="0">
                <a:sysClr val="window" lastClr="FFFFFF"/>
              </a:gs>
              <a:gs pos="56000">
                <a:sysClr val="window" lastClr="FFFFFF">
                  <a:lumMod val="75000"/>
                </a:sysClr>
              </a:gs>
              <a:gs pos="97000">
                <a:sysClr val="windowText" lastClr="000000">
                  <a:lumMod val="50000"/>
                  <a:lumOff val="50000"/>
                </a:sysClr>
              </a:gs>
            </a:gsLst>
            <a:lin ang="5400000" scaled="1"/>
            <a:tileRect/>
          </a:gradFill>
          <a:ln w="12700" cap="flat" cmpd="sng" algn="ctr">
            <a:solidFill>
              <a:sysClr val="windowText" lastClr="000000"/>
            </a:solidFill>
            <a:prstDash val="solid"/>
            <a:miter lim="800000"/>
          </a:ln>
          <a:effectLst/>
        </p:spPr>
        <p:txBody>
          <a:bodyPr rot="0" spcFirstLastPara="0" vertOverflow="overflow" horzOverflow="overflow" vert="horz" wrap="none" lIns="36000" tIns="0" rIns="36000" bIns="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sk-SK" b="1" i="1" u="none" strike="noStrike" kern="0" cap="none" spc="0" normalizeH="0" baseline="0" noProof="0">
                <a:ln>
                  <a:noFill/>
                </a:ln>
                <a:solidFill>
                  <a:prstClr val="black"/>
                </a:solidFill>
                <a:effectLst/>
                <a:uLnTx/>
                <a:uFillTx/>
                <a:latin typeface="EucrosiaUPC" panose="02020603050405020304" pitchFamily="18" charset="-34"/>
                <a:ea typeface="+mn-ea"/>
                <a:cs typeface="EucrosiaUPC" panose="02020603050405020304" pitchFamily="18" charset="-34"/>
              </a:rPr>
              <a:t>© Ilja</a:t>
            </a:r>
            <a:r>
              <a:rPr kumimoji="0" lang="sk-SK" b="1" i="1" u="none" strike="noStrike" kern="0" cap="none" spc="0" normalizeH="0" noProof="0">
                <a:ln>
                  <a:noFill/>
                </a:ln>
                <a:solidFill>
                  <a:prstClr val="black"/>
                </a:solidFill>
                <a:effectLst/>
                <a:uLnTx/>
                <a:uFillTx/>
                <a:latin typeface="EucrosiaUPC" panose="02020603050405020304" pitchFamily="18" charset="-34"/>
                <a:ea typeface="+mn-ea"/>
                <a:cs typeface="EucrosiaUPC" panose="02020603050405020304" pitchFamily="18" charset="-34"/>
              </a:rPr>
              <a:t> R</a:t>
            </a:r>
            <a:endParaRPr kumimoji="0" lang="sk-SK" b="1" i="1" u="none" strike="noStrike" kern="0" cap="none" spc="0" normalizeH="0" baseline="0" noProof="0">
              <a:ln>
                <a:noFill/>
              </a:ln>
              <a:solidFill>
                <a:prstClr val="black"/>
              </a:solidFill>
              <a:effectLst/>
              <a:uLnTx/>
              <a:uFillTx/>
              <a:latin typeface="EucrosiaUPC" panose="02020603050405020304" pitchFamily="18" charset="-34"/>
              <a:ea typeface="+mn-ea"/>
              <a:cs typeface="EucrosiaUPC" panose="02020603050405020304" pitchFamily="18" charset="-34"/>
            </a:endParaRPr>
          </a:p>
        </p:txBody>
      </p:sp>
    </p:spTree>
    <p:extLst>
      <p:ext uri="{BB962C8B-B14F-4D97-AF65-F5344CB8AC3E}">
        <p14:creationId xmlns:p14="http://schemas.microsoft.com/office/powerpoint/2010/main" val="3722997251"/>
      </p:ext>
    </p:extLst>
  </p:cSld>
  <p:clrMapOvr>
    <a:masterClrMapping/>
  </p:clrMapOvr>
  <mc:AlternateContent xmlns:mc="http://schemas.openxmlformats.org/markup-compatibility/2006" xmlns:p14="http://schemas.microsoft.com/office/powerpoint/2010/main">
    <mc:Choice Requires="p14">
      <p:transition spd="slow" p14:dur="2000" advClick="0" advTm="5000">
        <p:split/>
      </p:transition>
    </mc:Choice>
    <mc:Fallback xmlns="">
      <p:transition spd="slow" advClick="0" advTm="5000">
        <p:split/>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Foto">
            <a:extLst>
              <a:ext uri="{FF2B5EF4-FFF2-40B4-BE49-F238E27FC236}">
                <a16:creationId xmlns:a16="http://schemas.microsoft.com/office/drawing/2014/main" id="{D8AA3657-546F-4322-A104-2F916FF3CFA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3467818" y="504000"/>
            <a:ext cx="10128844" cy="7596633"/>
          </a:xfrm>
          <a:prstGeom prst="rect">
            <a:avLst/>
          </a:prstGeom>
        </p:spPr>
      </p:pic>
      <p:pic>
        <p:nvPicPr>
          <p:cNvPr id="3" name="Rám">
            <a:extLst>
              <a:ext uri="{FF2B5EF4-FFF2-40B4-BE49-F238E27FC236}">
                <a16:creationId xmlns:a16="http://schemas.microsoft.com/office/drawing/2014/main" id="{34841BE0-C4C0-465B-AA81-BB363E2C960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499"/>
          </a:xfrm>
          <a:prstGeom prst="rect">
            <a:avLst/>
          </a:prstGeom>
        </p:spPr>
      </p:pic>
      <p:sp>
        <p:nvSpPr>
          <p:cNvPr id="4" name="Autor">
            <a:extLst>
              <a:ext uri="{FF2B5EF4-FFF2-40B4-BE49-F238E27FC236}">
                <a16:creationId xmlns:a16="http://schemas.microsoft.com/office/drawing/2014/main" id="{BB36C924-4DC1-4EDE-B0E1-CFEA48564696}"/>
              </a:ext>
            </a:extLst>
          </p:cNvPr>
          <p:cNvSpPr/>
          <p:nvPr/>
        </p:nvSpPr>
        <p:spPr>
          <a:xfrm>
            <a:off x="3803576" y="7670626"/>
            <a:ext cx="732787" cy="252000"/>
          </a:xfrm>
          <a:prstGeom prst="roundRect">
            <a:avLst>
              <a:gd name="adj" fmla="val 50000"/>
            </a:avLst>
          </a:prstGeom>
          <a:gradFill flip="none" rotWithShape="1">
            <a:gsLst>
              <a:gs pos="0">
                <a:sysClr val="window" lastClr="FFFFFF"/>
              </a:gs>
              <a:gs pos="56000">
                <a:sysClr val="window" lastClr="FFFFFF">
                  <a:lumMod val="75000"/>
                </a:sysClr>
              </a:gs>
              <a:gs pos="97000">
                <a:sysClr val="windowText" lastClr="000000">
                  <a:lumMod val="50000"/>
                  <a:lumOff val="50000"/>
                </a:sysClr>
              </a:gs>
            </a:gsLst>
            <a:lin ang="5400000" scaled="1"/>
            <a:tileRect/>
          </a:gradFill>
          <a:ln w="12700" cap="flat" cmpd="sng" algn="ctr">
            <a:solidFill>
              <a:sysClr val="windowText" lastClr="000000"/>
            </a:solidFill>
            <a:prstDash val="solid"/>
            <a:miter lim="800000"/>
          </a:ln>
          <a:effectLst/>
        </p:spPr>
        <p:txBody>
          <a:bodyPr rot="0" spcFirstLastPara="0" vertOverflow="overflow" horzOverflow="overflow" vert="horz" wrap="none" lIns="36000" tIns="0" rIns="36000" bIns="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sk-SK" b="1" i="1" u="none" strike="noStrike" kern="0" cap="none" spc="0" normalizeH="0" baseline="0" noProof="0">
                <a:ln>
                  <a:noFill/>
                </a:ln>
                <a:solidFill>
                  <a:prstClr val="black"/>
                </a:solidFill>
                <a:effectLst/>
                <a:uLnTx/>
                <a:uFillTx/>
                <a:latin typeface="EucrosiaUPC" panose="02020603050405020304" pitchFamily="18" charset="-34"/>
                <a:ea typeface="+mn-ea"/>
                <a:cs typeface="EucrosiaUPC" panose="02020603050405020304" pitchFamily="18" charset="-34"/>
              </a:rPr>
              <a:t>© Ilja</a:t>
            </a:r>
            <a:r>
              <a:rPr kumimoji="0" lang="sk-SK" b="1" i="1" u="none" strike="noStrike" kern="0" cap="none" spc="0" normalizeH="0" noProof="0">
                <a:ln>
                  <a:noFill/>
                </a:ln>
                <a:solidFill>
                  <a:prstClr val="black"/>
                </a:solidFill>
                <a:effectLst/>
                <a:uLnTx/>
                <a:uFillTx/>
                <a:latin typeface="EucrosiaUPC" panose="02020603050405020304" pitchFamily="18" charset="-34"/>
                <a:ea typeface="+mn-ea"/>
                <a:cs typeface="EucrosiaUPC" panose="02020603050405020304" pitchFamily="18" charset="-34"/>
              </a:rPr>
              <a:t> R</a:t>
            </a:r>
            <a:endParaRPr kumimoji="0" lang="sk-SK" b="1" i="1" u="none" strike="noStrike" kern="0" cap="none" spc="0" normalizeH="0" baseline="0" noProof="0">
              <a:ln>
                <a:noFill/>
              </a:ln>
              <a:solidFill>
                <a:prstClr val="black"/>
              </a:solidFill>
              <a:effectLst/>
              <a:uLnTx/>
              <a:uFillTx/>
              <a:latin typeface="EucrosiaUPC" panose="02020603050405020304" pitchFamily="18" charset="-34"/>
              <a:ea typeface="+mn-ea"/>
              <a:cs typeface="EucrosiaUPC" panose="02020603050405020304" pitchFamily="18" charset="-34"/>
            </a:endParaRPr>
          </a:p>
        </p:txBody>
      </p:sp>
    </p:spTree>
    <p:extLst>
      <p:ext uri="{BB962C8B-B14F-4D97-AF65-F5344CB8AC3E}">
        <p14:creationId xmlns:p14="http://schemas.microsoft.com/office/powerpoint/2010/main" val="1666144060"/>
      </p:ext>
    </p:extLst>
  </p:cSld>
  <p:clrMapOvr>
    <a:masterClrMapping/>
  </p:clrMapOvr>
  <mc:AlternateContent xmlns:mc="http://schemas.openxmlformats.org/markup-compatibility/2006" xmlns:p14="http://schemas.microsoft.com/office/powerpoint/2010/main">
    <mc:Choice Requires="p14">
      <p:transition spd="slow" p14:dur="2000" advClick="0" advTm="5000">
        <p:split/>
      </p:transition>
    </mc:Choice>
    <mc:Fallback xmlns="">
      <p:transition spd="slow" advClick="0" advTm="5000">
        <p:split/>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Foto">
            <a:extLst>
              <a:ext uri="{FF2B5EF4-FFF2-40B4-BE49-F238E27FC236}">
                <a16:creationId xmlns:a16="http://schemas.microsoft.com/office/drawing/2014/main" id="{D8AA3657-546F-4322-A104-2F916FF3CFA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3467818" y="504000"/>
            <a:ext cx="10128844" cy="7596633"/>
          </a:xfrm>
          <a:prstGeom prst="rect">
            <a:avLst/>
          </a:prstGeom>
        </p:spPr>
      </p:pic>
      <p:pic>
        <p:nvPicPr>
          <p:cNvPr id="3" name="Rám">
            <a:extLst>
              <a:ext uri="{FF2B5EF4-FFF2-40B4-BE49-F238E27FC236}">
                <a16:creationId xmlns:a16="http://schemas.microsoft.com/office/drawing/2014/main" id="{34841BE0-C4C0-465B-AA81-BB363E2C960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499"/>
          </a:xfrm>
          <a:prstGeom prst="rect">
            <a:avLst/>
          </a:prstGeom>
        </p:spPr>
      </p:pic>
      <p:sp>
        <p:nvSpPr>
          <p:cNvPr id="4" name="Autor">
            <a:extLst>
              <a:ext uri="{FF2B5EF4-FFF2-40B4-BE49-F238E27FC236}">
                <a16:creationId xmlns:a16="http://schemas.microsoft.com/office/drawing/2014/main" id="{BB36C924-4DC1-4EDE-B0E1-CFEA48564696}"/>
              </a:ext>
            </a:extLst>
          </p:cNvPr>
          <p:cNvSpPr/>
          <p:nvPr/>
        </p:nvSpPr>
        <p:spPr>
          <a:xfrm>
            <a:off x="3803576" y="7670626"/>
            <a:ext cx="732787" cy="252000"/>
          </a:xfrm>
          <a:prstGeom prst="roundRect">
            <a:avLst>
              <a:gd name="adj" fmla="val 50000"/>
            </a:avLst>
          </a:prstGeom>
          <a:gradFill flip="none" rotWithShape="1">
            <a:gsLst>
              <a:gs pos="0">
                <a:sysClr val="window" lastClr="FFFFFF"/>
              </a:gs>
              <a:gs pos="56000">
                <a:sysClr val="window" lastClr="FFFFFF">
                  <a:lumMod val="75000"/>
                </a:sysClr>
              </a:gs>
              <a:gs pos="97000">
                <a:sysClr val="windowText" lastClr="000000">
                  <a:lumMod val="50000"/>
                  <a:lumOff val="50000"/>
                </a:sysClr>
              </a:gs>
            </a:gsLst>
            <a:lin ang="5400000" scaled="1"/>
            <a:tileRect/>
          </a:gradFill>
          <a:ln w="12700" cap="flat" cmpd="sng" algn="ctr">
            <a:solidFill>
              <a:sysClr val="windowText" lastClr="000000"/>
            </a:solidFill>
            <a:prstDash val="solid"/>
            <a:miter lim="800000"/>
          </a:ln>
          <a:effectLst/>
        </p:spPr>
        <p:txBody>
          <a:bodyPr rot="0" spcFirstLastPara="0" vertOverflow="overflow" horzOverflow="overflow" vert="horz" wrap="none" lIns="36000" tIns="0" rIns="36000" bIns="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sk-SK" b="1" i="1" u="none" strike="noStrike" kern="0" cap="none" spc="0" normalizeH="0" baseline="0" noProof="0">
                <a:ln>
                  <a:noFill/>
                </a:ln>
                <a:solidFill>
                  <a:prstClr val="black"/>
                </a:solidFill>
                <a:effectLst/>
                <a:uLnTx/>
                <a:uFillTx/>
                <a:latin typeface="EucrosiaUPC" panose="02020603050405020304" pitchFamily="18" charset="-34"/>
                <a:ea typeface="+mn-ea"/>
                <a:cs typeface="EucrosiaUPC" panose="02020603050405020304" pitchFamily="18" charset="-34"/>
              </a:rPr>
              <a:t>© Ilja</a:t>
            </a:r>
            <a:r>
              <a:rPr kumimoji="0" lang="sk-SK" b="1" i="1" u="none" strike="noStrike" kern="0" cap="none" spc="0" normalizeH="0" noProof="0">
                <a:ln>
                  <a:noFill/>
                </a:ln>
                <a:solidFill>
                  <a:prstClr val="black"/>
                </a:solidFill>
                <a:effectLst/>
                <a:uLnTx/>
                <a:uFillTx/>
                <a:latin typeface="EucrosiaUPC" panose="02020603050405020304" pitchFamily="18" charset="-34"/>
                <a:ea typeface="+mn-ea"/>
                <a:cs typeface="EucrosiaUPC" panose="02020603050405020304" pitchFamily="18" charset="-34"/>
              </a:rPr>
              <a:t> R</a:t>
            </a:r>
            <a:endParaRPr kumimoji="0" lang="sk-SK" b="1" i="1" u="none" strike="noStrike" kern="0" cap="none" spc="0" normalizeH="0" baseline="0" noProof="0">
              <a:ln>
                <a:noFill/>
              </a:ln>
              <a:solidFill>
                <a:prstClr val="black"/>
              </a:solidFill>
              <a:effectLst/>
              <a:uLnTx/>
              <a:uFillTx/>
              <a:latin typeface="EucrosiaUPC" panose="02020603050405020304" pitchFamily="18" charset="-34"/>
              <a:ea typeface="+mn-ea"/>
              <a:cs typeface="EucrosiaUPC" panose="02020603050405020304" pitchFamily="18" charset="-34"/>
            </a:endParaRPr>
          </a:p>
        </p:txBody>
      </p:sp>
    </p:spTree>
    <p:extLst>
      <p:ext uri="{BB962C8B-B14F-4D97-AF65-F5344CB8AC3E}">
        <p14:creationId xmlns:p14="http://schemas.microsoft.com/office/powerpoint/2010/main" val="126239099"/>
      </p:ext>
    </p:extLst>
  </p:cSld>
  <p:clrMapOvr>
    <a:masterClrMapping/>
  </p:clrMapOvr>
  <mc:AlternateContent xmlns:mc="http://schemas.openxmlformats.org/markup-compatibility/2006" xmlns:p14="http://schemas.microsoft.com/office/powerpoint/2010/main">
    <mc:Choice Requires="p14">
      <p:transition spd="slow" p14:dur="2000" advClick="0" advTm="5000">
        <p:split/>
      </p:transition>
    </mc:Choice>
    <mc:Fallback xmlns="">
      <p:transition spd="slow" advClick="0" advTm="5000">
        <p:split/>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Foto">
            <a:extLst>
              <a:ext uri="{FF2B5EF4-FFF2-40B4-BE49-F238E27FC236}">
                <a16:creationId xmlns:a16="http://schemas.microsoft.com/office/drawing/2014/main" id="{D8AA3657-546F-4322-A104-2F916FF3CFA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3467818" y="504000"/>
            <a:ext cx="10128844" cy="7596633"/>
          </a:xfrm>
          <a:prstGeom prst="rect">
            <a:avLst/>
          </a:prstGeom>
        </p:spPr>
      </p:pic>
      <p:pic>
        <p:nvPicPr>
          <p:cNvPr id="3" name="Rám">
            <a:extLst>
              <a:ext uri="{FF2B5EF4-FFF2-40B4-BE49-F238E27FC236}">
                <a16:creationId xmlns:a16="http://schemas.microsoft.com/office/drawing/2014/main" id="{34841BE0-C4C0-465B-AA81-BB363E2C960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499"/>
          </a:xfrm>
          <a:prstGeom prst="rect">
            <a:avLst/>
          </a:prstGeom>
        </p:spPr>
      </p:pic>
      <p:sp>
        <p:nvSpPr>
          <p:cNvPr id="4" name="Autor">
            <a:extLst>
              <a:ext uri="{FF2B5EF4-FFF2-40B4-BE49-F238E27FC236}">
                <a16:creationId xmlns:a16="http://schemas.microsoft.com/office/drawing/2014/main" id="{BB36C924-4DC1-4EDE-B0E1-CFEA48564696}"/>
              </a:ext>
            </a:extLst>
          </p:cNvPr>
          <p:cNvSpPr/>
          <p:nvPr/>
        </p:nvSpPr>
        <p:spPr>
          <a:xfrm>
            <a:off x="3803576" y="7670626"/>
            <a:ext cx="732787" cy="252000"/>
          </a:xfrm>
          <a:prstGeom prst="roundRect">
            <a:avLst>
              <a:gd name="adj" fmla="val 50000"/>
            </a:avLst>
          </a:prstGeom>
          <a:gradFill flip="none" rotWithShape="1">
            <a:gsLst>
              <a:gs pos="0">
                <a:sysClr val="window" lastClr="FFFFFF"/>
              </a:gs>
              <a:gs pos="56000">
                <a:sysClr val="window" lastClr="FFFFFF">
                  <a:lumMod val="75000"/>
                </a:sysClr>
              </a:gs>
              <a:gs pos="97000">
                <a:sysClr val="windowText" lastClr="000000">
                  <a:lumMod val="50000"/>
                  <a:lumOff val="50000"/>
                </a:sysClr>
              </a:gs>
            </a:gsLst>
            <a:lin ang="5400000" scaled="1"/>
            <a:tileRect/>
          </a:gradFill>
          <a:ln w="12700" cap="flat" cmpd="sng" algn="ctr">
            <a:solidFill>
              <a:sysClr val="windowText" lastClr="000000"/>
            </a:solidFill>
            <a:prstDash val="solid"/>
            <a:miter lim="800000"/>
          </a:ln>
          <a:effectLst/>
        </p:spPr>
        <p:txBody>
          <a:bodyPr rot="0" spcFirstLastPara="0" vertOverflow="overflow" horzOverflow="overflow" vert="horz" wrap="none" lIns="36000" tIns="0" rIns="36000" bIns="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sk-SK" b="1" i="1" u="none" strike="noStrike" kern="0" cap="none" spc="0" normalizeH="0" baseline="0" noProof="0">
                <a:ln>
                  <a:noFill/>
                </a:ln>
                <a:solidFill>
                  <a:prstClr val="black"/>
                </a:solidFill>
                <a:effectLst/>
                <a:uLnTx/>
                <a:uFillTx/>
                <a:latin typeface="EucrosiaUPC" panose="02020603050405020304" pitchFamily="18" charset="-34"/>
                <a:ea typeface="+mn-ea"/>
                <a:cs typeface="EucrosiaUPC" panose="02020603050405020304" pitchFamily="18" charset="-34"/>
              </a:rPr>
              <a:t>© Ilja</a:t>
            </a:r>
            <a:r>
              <a:rPr kumimoji="0" lang="sk-SK" b="1" i="1" u="none" strike="noStrike" kern="0" cap="none" spc="0" normalizeH="0" noProof="0">
                <a:ln>
                  <a:noFill/>
                </a:ln>
                <a:solidFill>
                  <a:prstClr val="black"/>
                </a:solidFill>
                <a:effectLst/>
                <a:uLnTx/>
                <a:uFillTx/>
                <a:latin typeface="EucrosiaUPC" panose="02020603050405020304" pitchFamily="18" charset="-34"/>
                <a:ea typeface="+mn-ea"/>
                <a:cs typeface="EucrosiaUPC" panose="02020603050405020304" pitchFamily="18" charset="-34"/>
              </a:rPr>
              <a:t> R</a:t>
            </a:r>
            <a:endParaRPr kumimoji="0" lang="sk-SK" b="1" i="1" u="none" strike="noStrike" kern="0" cap="none" spc="0" normalizeH="0" baseline="0" noProof="0">
              <a:ln>
                <a:noFill/>
              </a:ln>
              <a:solidFill>
                <a:prstClr val="black"/>
              </a:solidFill>
              <a:effectLst/>
              <a:uLnTx/>
              <a:uFillTx/>
              <a:latin typeface="EucrosiaUPC" panose="02020603050405020304" pitchFamily="18" charset="-34"/>
              <a:ea typeface="+mn-ea"/>
              <a:cs typeface="EucrosiaUPC" panose="02020603050405020304" pitchFamily="18" charset="-34"/>
            </a:endParaRPr>
          </a:p>
        </p:txBody>
      </p:sp>
    </p:spTree>
    <p:extLst>
      <p:ext uri="{BB962C8B-B14F-4D97-AF65-F5344CB8AC3E}">
        <p14:creationId xmlns:p14="http://schemas.microsoft.com/office/powerpoint/2010/main" val="2518262449"/>
      </p:ext>
    </p:extLst>
  </p:cSld>
  <p:clrMapOvr>
    <a:masterClrMapping/>
  </p:clrMapOvr>
  <mc:AlternateContent xmlns:mc="http://schemas.openxmlformats.org/markup-compatibility/2006" xmlns:p14="http://schemas.microsoft.com/office/powerpoint/2010/main">
    <mc:Choice Requires="p14">
      <p:transition spd="slow" p14:dur="2000" advClick="0" advTm="5000">
        <p:split/>
      </p:transition>
    </mc:Choice>
    <mc:Fallback xmlns="">
      <p:transition spd="slow" advClick="0" advTm="5000">
        <p:split/>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Foto">
            <a:extLst>
              <a:ext uri="{FF2B5EF4-FFF2-40B4-BE49-F238E27FC236}">
                <a16:creationId xmlns:a16="http://schemas.microsoft.com/office/drawing/2014/main" id="{D8AA3657-546F-4322-A104-2F916FF3CFA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3467818" y="504000"/>
            <a:ext cx="10128844" cy="7596633"/>
          </a:xfrm>
          <a:prstGeom prst="rect">
            <a:avLst/>
          </a:prstGeom>
        </p:spPr>
      </p:pic>
      <p:pic>
        <p:nvPicPr>
          <p:cNvPr id="3" name="Rám">
            <a:extLst>
              <a:ext uri="{FF2B5EF4-FFF2-40B4-BE49-F238E27FC236}">
                <a16:creationId xmlns:a16="http://schemas.microsoft.com/office/drawing/2014/main" id="{34841BE0-C4C0-465B-AA81-BB363E2C960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499"/>
          </a:xfrm>
          <a:prstGeom prst="rect">
            <a:avLst/>
          </a:prstGeom>
        </p:spPr>
      </p:pic>
      <p:sp>
        <p:nvSpPr>
          <p:cNvPr id="4" name="Autor">
            <a:extLst>
              <a:ext uri="{FF2B5EF4-FFF2-40B4-BE49-F238E27FC236}">
                <a16:creationId xmlns:a16="http://schemas.microsoft.com/office/drawing/2014/main" id="{BB36C924-4DC1-4EDE-B0E1-CFEA48564696}"/>
              </a:ext>
            </a:extLst>
          </p:cNvPr>
          <p:cNvSpPr/>
          <p:nvPr/>
        </p:nvSpPr>
        <p:spPr>
          <a:xfrm>
            <a:off x="3803576" y="7670626"/>
            <a:ext cx="732787" cy="252000"/>
          </a:xfrm>
          <a:prstGeom prst="roundRect">
            <a:avLst>
              <a:gd name="adj" fmla="val 50000"/>
            </a:avLst>
          </a:prstGeom>
          <a:gradFill flip="none" rotWithShape="1">
            <a:gsLst>
              <a:gs pos="0">
                <a:sysClr val="window" lastClr="FFFFFF"/>
              </a:gs>
              <a:gs pos="56000">
                <a:sysClr val="window" lastClr="FFFFFF">
                  <a:lumMod val="75000"/>
                </a:sysClr>
              </a:gs>
              <a:gs pos="97000">
                <a:sysClr val="windowText" lastClr="000000">
                  <a:lumMod val="50000"/>
                  <a:lumOff val="50000"/>
                </a:sysClr>
              </a:gs>
            </a:gsLst>
            <a:lin ang="5400000" scaled="1"/>
            <a:tileRect/>
          </a:gradFill>
          <a:ln w="12700" cap="flat" cmpd="sng" algn="ctr">
            <a:solidFill>
              <a:sysClr val="windowText" lastClr="000000"/>
            </a:solidFill>
            <a:prstDash val="solid"/>
            <a:miter lim="800000"/>
          </a:ln>
          <a:effectLst/>
        </p:spPr>
        <p:txBody>
          <a:bodyPr rot="0" spcFirstLastPara="0" vertOverflow="overflow" horzOverflow="overflow" vert="horz" wrap="none" lIns="36000" tIns="0" rIns="36000" bIns="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sk-SK" b="1" i="1" u="none" strike="noStrike" kern="0" cap="none" spc="0" normalizeH="0" baseline="0" noProof="0">
                <a:ln>
                  <a:noFill/>
                </a:ln>
                <a:solidFill>
                  <a:prstClr val="black"/>
                </a:solidFill>
                <a:effectLst/>
                <a:uLnTx/>
                <a:uFillTx/>
                <a:latin typeface="EucrosiaUPC" panose="02020603050405020304" pitchFamily="18" charset="-34"/>
                <a:ea typeface="+mn-ea"/>
                <a:cs typeface="EucrosiaUPC" panose="02020603050405020304" pitchFamily="18" charset="-34"/>
              </a:rPr>
              <a:t>© Ilja</a:t>
            </a:r>
            <a:r>
              <a:rPr kumimoji="0" lang="sk-SK" b="1" i="1" u="none" strike="noStrike" kern="0" cap="none" spc="0" normalizeH="0" noProof="0">
                <a:ln>
                  <a:noFill/>
                </a:ln>
                <a:solidFill>
                  <a:prstClr val="black"/>
                </a:solidFill>
                <a:effectLst/>
                <a:uLnTx/>
                <a:uFillTx/>
                <a:latin typeface="EucrosiaUPC" panose="02020603050405020304" pitchFamily="18" charset="-34"/>
                <a:ea typeface="+mn-ea"/>
                <a:cs typeface="EucrosiaUPC" panose="02020603050405020304" pitchFamily="18" charset="-34"/>
              </a:rPr>
              <a:t> R</a:t>
            </a:r>
            <a:endParaRPr kumimoji="0" lang="sk-SK" b="1" i="1" u="none" strike="noStrike" kern="0" cap="none" spc="0" normalizeH="0" baseline="0" noProof="0">
              <a:ln>
                <a:noFill/>
              </a:ln>
              <a:solidFill>
                <a:prstClr val="black"/>
              </a:solidFill>
              <a:effectLst/>
              <a:uLnTx/>
              <a:uFillTx/>
              <a:latin typeface="EucrosiaUPC" panose="02020603050405020304" pitchFamily="18" charset="-34"/>
              <a:ea typeface="+mn-ea"/>
              <a:cs typeface="EucrosiaUPC" panose="02020603050405020304" pitchFamily="18" charset="-34"/>
            </a:endParaRPr>
          </a:p>
        </p:txBody>
      </p:sp>
    </p:spTree>
    <p:extLst>
      <p:ext uri="{BB962C8B-B14F-4D97-AF65-F5344CB8AC3E}">
        <p14:creationId xmlns:p14="http://schemas.microsoft.com/office/powerpoint/2010/main" val="1015064642"/>
      </p:ext>
    </p:extLst>
  </p:cSld>
  <p:clrMapOvr>
    <a:masterClrMapping/>
  </p:clrMapOvr>
  <mc:AlternateContent xmlns:mc="http://schemas.openxmlformats.org/markup-compatibility/2006" xmlns:p14="http://schemas.microsoft.com/office/powerpoint/2010/main">
    <mc:Choice Requires="p14">
      <p:transition spd="slow" p14:dur="2000" advClick="0" advTm="5000">
        <p:split/>
      </p:transition>
    </mc:Choice>
    <mc:Fallback xmlns="">
      <p:transition spd="slow" advClick="0" advTm="5000">
        <p:split/>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Foto">
            <a:extLst>
              <a:ext uri="{FF2B5EF4-FFF2-40B4-BE49-F238E27FC236}">
                <a16:creationId xmlns:a16="http://schemas.microsoft.com/office/drawing/2014/main" id="{D8AA3657-546F-4322-A104-2F916FF3CFA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3467818" y="504000"/>
            <a:ext cx="10128844" cy="7596633"/>
          </a:xfrm>
          <a:prstGeom prst="rect">
            <a:avLst/>
          </a:prstGeom>
        </p:spPr>
      </p:pic>
      <p:pic>
        <p:nvPicPr>
          <p:cNvPr id="3" name="Rám">
            <a:extLst>
              <a:ext uri="{FF2B5EF4-FFF2-40B4-BE49-F238E27FC236}">
                <a16:creationId xmlns:a16="http://schemas.microsoft.com/office/drawing/2014/main" id="{34841BE0-C4C0-465B-AA81-BB363E2C960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499"/>
          </a:xfrm>
          <a:prstGeom prst="rect">
            <a:avLst/>
          </a:prstGeom>
        </p:spPr>
      </p:pic>
      <p:sp>
        <p:nvSpPr>
          <p:cNvPr id="4" name="Autor">
            <a:extLst>
              <a:ext uri="{FF2B5EF4-FFF2-40B4-BE49-F238E27FC236}">
                <a16:creationId xmlns:a16="http://schemas.microsoft.com/office/drawing/2014/main" id="{BB36C924-4DC1-4EDE-B0E1-CFEA48564696}"/>
              </a:ext>
            </a:extLst>
          </p:cNvPr>
          <p:cNvSpPr/>
          <p:nvPr/>
        </p:nvSpPr>
        <p:spPr>
          <a:xfrm>
            <a:off x="3803576" y="7670626"/>
            <a:ext cx="732787" cy="252000"/>
          </a:xfrm>
          <a:prstGeom prst="roundRect">
            <a:avLst>
              <a:gd name="adj" fmla="val 50000"/>
            </a:avLst>
          </a:prstGeom>
          <a:gradFill flip="none" rotWithShape="1">
            <a:gsLst>
              <a:gs pos="0">
                <a:sysClr val="window" lastClr="FFFFFF"/>
              </a:gs>
              <a:gs pos="56000">
                <a:sysClr val="window" lastClr="FFFFFF">
                  <a:lumMod val="75000"/>
                </a:sysClr>
              </a:gs>
              <a:gs pos="97000">
                <a:sysClr val="windowText" lastClr="000000">
                  <a:lumMod val="50000"/>
                  <a:lumOff val="50000"/>
                </a:sysClr>
              </a:gs>
            </a:gsLst>
            <a:lin ang="5400000" scaled="1"/>
            <a:tileRect/>
          </a:gradFill>
          <a:ln w="12700" cap="flat" cmpd="sng" algn="ctr">
            <a:solidFill>
              <a:sysClr val="windowText" lastClr="000000"/>
            </a:solidFill>
            <a:prstDash val="solid"/>
            <a:miter lim="800000"/>
          </a:ln>
          <a:effectLst/>
        </p:spPr>
        <p:txBody>
          <a:bodyPr rot="0" spcFirstLastPara="0" vertOverflow="overflow" horzOverflow="overflow" vert="horz" wrap="none" lIns="36000" tIns="0" rIns="36000" bIns="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sk-SK" b="1" i="1" u="none" strike="noStrike" kern="0" cap="none" spc="0" normalizeH="0" baseline="0" noProof="0">
                <a:ln>
                  <a:noFill/>
                </a:ln>
                <a:solidFill>
                  <a:prstClr val="black"/>
                </a:solidFill>
                <a:effectLst/>
                <a:uLnTx/>
                <a:uFillTx/>
                <a:latin typeface="EucrosiaUPC" panose="02020603050405020304" pitchFamily="18" charset="-34"/>
                <a:ea typeface="+mn-ea"/>
                <a:cs typeface="EucrosiaUPC" panose="02020603050405020304" pitchFamily="18" charset="-34"/>
              </a:rPr>
              <a:t>© Ilja</a:t>
            </a:r>
            <a:r>
              <a:rPr kumimoji="0" lang="sk-SK" b="1" i="1" u="none" strike="noStrike" kern="0" cap="none" spc="0" normalizeH="0" noProof="0">
                <a:ln>
                  <a:noFill/>
                </a:ln>
                <a:solidFill>
                  <a:prstClr val="black"/>
                </a:solidFill>
                <a:effectLst/>
                <a:uLnTx/>
                <a:uFillTx/>
                <a:latin typeface="EucrosiaUPC" panose="02020603050405020304" pitchFamily="18" charset="-34"/>
                <a:ea typeface="+mn-ea"/>
                <a:cs typeface="EucrosiaUPC" panose="02020603050405020304" pitchFamily="18" charset="-34"/>
              </a:rPr>
              <a:t> R</a:t>
            </a:r>
            <a:endParaRPr kumimoji="0" lang="sk-SK" b="1" i="1" u="none" strike="noStrike" kern="0" cap="none" spc="0" normalizeH="0" baseline="0" noProof="0">
              <a:ln>
                <a:noFill/>
              </a:ln>
              <a:solidFill>
                <a:prstClr val="black"/>
              </a:solidFill>
              <a:effectLst/>
              <a:uLnTx/>
              <a:uFillTx/>
              <a:latin typeface="EucrosiaUPC" panose="02020603050405020304" pitchFamily="18" charset="-34"/>
              <a:ea typeface="+mn-ea"/>
              <a:cs typeface="EucrosiaUPC" panose="02020603050405020304" pitchFamily="18" charset="-34"/>
            </a:endParaRPr>
          </a:p>
        </p:txBody>
      </p:sp>
    </p:spTree>
    <p:extLst>
      <p:ext uri="{BB962C8B-B14F-4D97-AF65-F5344CB8AC3E}">
        <p14:creationId xmlns:p14="http://schemas.microsoft.com/office/powerpoint/2010/main" val="891349369"/>
      </p:ext>
    </p:extLst>
  </p:cSld>
  <p:clrMapOvr>
    <a:masterClrMapping/>
  </p:clrMapOvr>
  <mc:AlternateContent xmlns:mc="http://schemas.openxmlformats.org/markup-compatibility/2006" xmlns:p14="http://schemas.microsoft.com/office/powerpoint/2010/main">
    <mc:Choice Requires="p14">
      <p:transition spd="slow" p14:dur="2000" advClick="0" advTm="5000">
        <p:split/>
      </p:transition>
    </mc:Choice>
    <mc:Fallback xmlns="">
      <p:transition spd="slow" advClick="0" advTm="5000">
        <p:split/>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Foto">
            <a:extLst>
              <a:ext uri="{FF2B5EF4-FFF2-40B4-BE49-F238E27FC236}">
                <a16:creationId xmlns:a16="http://schemas.microsoft.com/office/drawing/2014/main" id="{D8AA3657-546F-4322-A104-2F916FF3CFA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3467818" y="504000"/>
            <a:ext cx="10128844" cy="7596633"/>
          </a:xfrm>
          <a:prstGeom prst="rect">
            <a:avLst/>
          </a:prstGeom>
        </p:spPr>
      </p:pic>
      <p:pic>
        <p:nvPicPr>
          <p:cNvPr id="3" name="Rám">
            <a:extLst>
              <a:ext uri="{FF2B5EF4-FFF2-40B4-BE49-F238E27FC236}">
                <a16:creationId xmlns:a16="http://schemas.microsoft.com/office/drawing/2014/main" id="{34841BE0-C4C0-465B-AA81-BB363E2C960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499"/>
          </a:xfrm>
          <a:prstGeom prst="rect">
            <a:avLst/>
          </a:prstGeom>
        </p:spPr>
      </p:pic>
      <p:sp>
        <p:nvSpPr>
          <p:cNvPr id="4" name="Autor">
            <a:extLst>
              <a:ext uri="{FF2B5EF4-FFF2-40B4-BE49-F238E27FC236}">
                <a16:creationId xmlns:a16="http://schemas.microsoft.com/office/drawing/2014/main" id="{BB36C924-4DC1-4EDE-B0E1-CFEA48564696}"/>
              </a:ext>
            </a:extLst>
          </p:cNvPr>
          <p:cNvSpPr/>
          <p:nvPr/>
        </p:nvSpPr>
        <p:spPr>
          <a:xfrm>
            <a:off x="3803576" y="7670626"/>
            <a:ext cx="732787" cy="252000"/>
          </a:xfrm>
          <a:prstGeom prst="roundRect">
            <a:avLst>
              <a:gd name="adj" fmla="val 50000"/>
            </a:avLst>
          </a:prstGeom>
          <a:gradFill flip="none" rotWithShape="1">
            <a:gsLst>
              <a:gs pos="0">
                <a:sysClr val="window" lastClr="FFFFFF"/>
              </a:gs>
              <a:gs pos="56000">
                <a:sysClr val="window" lastClr="FFFFFF">
                  <a:lumMod val="75000"/>
                </a:sysClr>
              </a:gs>
              <a:gs pos="97000">
                <a:sysClr val="windowText" lastClr="000000">
                  <a:lumMod val="50000"/>
                  <a:lumOff val="50000"/>
                </a:sysClr>
              </a:gs>
            </a:gsLst>
            <a:lin ang="5400000" scaled="1"/>
            <a:tileRect/>
          </a:gradFill>
          <a:ln w="12700" cap="flat" cmpd="sng" algn="ctr">
            <a:solidFill>
              <a:sysClr val="windowText" lastClr="000000"/>
            </a:solidFill>
            <a:prstDash val="solid"/>
            <a:miter lim="800000"/>
          </a:ln>
          <a:effectLst/>
        </p:spPr>
        <p:txBody>
          <a:bodyPr rot="0" spcFirstLastPara="0" vertOverflow="overflow" horzOverflow="overflow" vert="horz" wrap="none" lIns="36000" tIns="0" rIns="36000" bIns="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sk-SK" b="1" i="1" u="none" strike="noStrike" kern="0" cap="none" spc="0" normalizeH="0" baseline="0" noProof="0">
                <a:ln>
                  <a:noFill/>
                </a:ln>
                <a:solidFill>
                  <a:prstClr val="black"/>
                </a:solidFill>
                <a:effectLst/>
                <a:uLnTx/>
                <a:uFillTx/>
                <a:latin typeface="EucrosiaUPC" panose="02020603050405020304" pitchFamily="18" charset="-34"/>
                <a:ea typeface="+mn-ea"/>
                <a:cs typeface="EucrosiaUPC" panose="02020603050405020304" pitchFamily="18" charset="-34"/>
              </a:rPr>
              <a:t>© Ilja</a:t>
            </a:r>
            <a:r>
              <a:rPr kumimoji="0" lang="sk-SK" b="1" i="1" u="none" strike="noStrike" kern="0" cap="none" spc="0" normalizeH="0" noProof="0">
                <a:ln>
                  <a:noFill/>
                </a:ln>
                <a:solidFill>
                  <a:prstClr val="black"/>
                </a:solidFill>
                <a:effectLst/>
                <a:uLnTx/>
                <a:uFillTx/>
                <a:latin typeface="EucrosiaUPC" panose="02020603050405020304" pitchFamily="18" charset="-34"/>
                <a:ea typeface="+mn-ea"/>
                <a:cs typeface="EucrosiaUPC" panose="02020603050405020304" pitchFamily="18" charset="-34"/>
              </a:rPr>
              <a:t> R</a:t>
            </a:r>
            <a:endParaRPr kumimoji="0" lang="sk-SK" b="1" i="1" u="none" strike="noStrike" kern="0" cap="none" spc="0" normalizeH="0" baseline="0" noProof="0">
              <a:ln>
                <a:noFill/>
              </a:ln>
              <a:solidFill>
                <a:prstClr val="black"/>
              </a:solidFill>
              <a:effectLst/>
              <a:uLnTx/>
              <a:uFillTx/>
              <a:latin typeface="EucrosiaUPC" panose="02020603050405020304" pitchFamily="18" charset="-34"/>
              <a:ea typeface="+mn-ea"/>
              <a:cs typeface="EucrosiaUPC" panose="02020603050405020304" pitchFamily="18" charset="-34"/>
            </a:endParaRPr>
          </a:p>
        </p:txBody>
      </p:sp>
    </p:spTree>
    <p:extLst>
      <p:ext uri="{BB962C8B-B14F-4D97-AF65-F5344CB8AC3E}">
        <p14:creationId xmlns:p14="http://schemas.microsoft.com/office/powerpoint/2010/main" val="3724590348"/>
      </p:ext>
    </p:extLst>
  </p:cSld>
  <p:clrMapOvr>
    <a:masterClrMapping/>
  </p:clrMapOvr>
  <mc:AlternateContent xmlns:mc="http://schemas.openxmlformats.org/markup-compatibility/2006" xmlns:p14="http://schemas.microsoft.com/office/powerpoint/2010/main">
    <mc:Choice Requires="p14">
      <p:transition spd="slow" p14:dur="2000" advClick="0" advTm="5000">
        <p:split/>
      </p:transition>
    </mc:Choice>
    <mc:Fallback xmlns="">
      <p:transition spd="slow" advClick="0" advTm="5000">
        <p:split/>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Foto">
            <a:extLst>
              <a:ext uri="{FF2B5EF4-FFF2-40B4-BE49-F238E27FC236}">
                <a16:creationId xmlns:a16="http://schemas.microsoft.com/office/drawing/2014/main" id="{D8AA3657-546F-4322-A104-2F916FF3CFA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3467818" y="504000"/>
            <a:ext cx="10128844" cy="7596633"/>
          </a:xfrm>
          <a:prstGeom prst="rect">
            <a:avLst/>
          </a:prstGeom>
        </p:spPr>
      </p:pic>
      <p:pic>
        <p:nvPicPr>
          <p:cNvPr id="3" name="Rám">
            <a:extLst>
              <a:ext uri="{FF2B5EF4-FFF2-40B4-BE49-F238E27FC236}">
                <a16:creationId xmlns:a16="http://schemas.microsoft.com/office/drawing/2014/main" id="{34841BE0-C4C0-465B-AA81-BB363E2C960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499"/>
          </a:xfrm>
          <a:prstGeom prst="rect">
            <a:avLst/>
          </a:prstGeom>
        </p:spPr>
      </p:pic>
      <p:sp>
        <p:nvSpPr>
          <p:cNvPr id="4" name="Autor">
            <a:extLst>
              <a:ext uri="{FF2B5EF4-FFF2-40B4-BE49-F238E27FC236}">
                <a16:creationId xmlns:a16="http://schemas.microsoft.com/office/drawing/2014/main" id="{BB36C924-4DC1-4EDE-B0E1-CFEA48564696}"/>
              </a:ext>
            </a:extLst>
          </p:cNvPr>
          <p:cNvSpPr/>
          <p:nvPr/>
        </p:nvSpPr>
        <p:spPr>
          <a:xfrm>
            <a:off x="3803576" y="7670626"/>
            <a:ext cx="732787" cy="252000"/>
          </a:xfrm>
          <a:prstGeom prst="roundRect">
            <a:avLst>
              <a:gd name="adj" fmla="val 50000"/>
            </a:avLst>
          </a:prstGeom>
          <a:gradFill flip="none" rotWithShape="1">
            <a:gsLst>
              <a:gs pos="0">
                <a:sysClr val="window" lastClr="FFFFFF"/>
              </a:gs>
              <a:gs pos="56000">
                <a:sysClr val="window" lastClr="FFFFFF">
                  <a:lumMod val="75000"/>
                </a:sysClr>
              </a:gs>
              <a:gs pos="97000">
                <a:sysClr val="windowText" lastClr="000000">
                  <a:lumMod val="50000"/>
                  <a:lumOff val="50000"/>
                </a:sysClr>
              </a:gs>
            </a:gsLst>
            <a:lin ang="5400000" scaled="1"/>
            <a:tileRect/>
          </a:gradFill>
          <a:ln w="12700" cap="flat" cmpd="sng" algn="ctr">
            <a:solidFill>
              <a:sysClr val="windowText" lastClr="000000"/>
            </a:solidFill>
            <a:prstDash val="solid"/>
            <a:miter lim="800000"/>
          </a:ln>
          <a:effectLst/>
        </p:spPr>
        <p:txBody>
          <a:bodyPr rot="0" spcFirstLastPara="0" vertOverflow="overflow" horzOverflow="overflow" vert="horz" wrap="none" lIns="36000" tIns="0" rIns="36000" bIns="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sk-SK" b="1" i="1" u="none" strike="noStrike" kern="0" cap="none" spc="0" normalizeH="0" baseline="0" noProof="0">
                <a:ln>
                  <a:noFill/>
                </a:ln>
                <a:solidFill>
                  <a:prstClr val="black"/>
                </a:solidFill>
                <a:effectLst/>
                <a:uLnTx/>
                <a:uFillTx/>
                <a:latin typeface="EucrosiaUPC" panose="02020603050405020304" pitchFamily="18" charset="-34"/>
                <a:ea typeface="+mn-ea"/>
                <a:cs typeface="EucrosiaUPC" panose="02020603050405020304" pitchFamily="18" charset="-34"/>
              </a:rPr>
              <a:t>© Ilja</a:t>
            </a:r>
            <a:r>
              <a:rPr kumimoji="0" lang="sk-SK" b="1" i="1" u="none" strike="noStrike" kern="0" cap="none" spc="0" normalizeH="0" noProof="0">
                <a:ln>
                  <a:noFill/>
                </a:ln>
                <a:solidFill>
                  <a:prstClr val="black"/>
                </a:solidFill>
                <a:effectLst/>
                <a:uLnTx/>
                <a:uFillTx/>
                <a:latin typeface="EucrosiaUPC" panose="02020603050405020304" pitchFamily="18" charset="-34"/>
                <a:ea typeface="+mn-ea"/>
                <a:cs typeface="EucrosiaUPC" panose="02020603050405020304" pitchFamily="18" charset="-34"/>
              </a:rPr>
              <a:t> R</a:t>
            </a:r>
            <a:endParaRPr kumimoji="0" lang="sk-SK" b="1" i="1" u="none" strike="noStrike" kern="0" cap="none" spc="0" normalizeH="0" baseline="0" noProof="0">
              <a:ln>
                <a:noFill/>
              </a:ln>
              <a:solidFill>
                <a:prstClr val="black"/>
              </a:solidFill>
              <a:effectLst/>
              <a:uLnTx/>
              <a:uFillTx/>
              <a:latin typeface="EucrosiaUPC" panose="02020603050405020304" pitchFamily="18" charset="-34"/>
              <a:ea typeface="+mn-ea"/>
              <a:cs typeface="EucrosiaUPC" panose="02020603050405020304" pitchFamily="18" charset="-34"/>
            </a:endParaRPr>
          </a:p>
        </p:txBody>
      </p:sp>
    </p:spTree>
    <p:extLst>
      <p:ext uri="{BB962C8B-B14F-4D97-AF65-F5344CB8AC3E}">
        <p14:creationId xmlns:p14="http://schemas.microsoft.com/office/powerpoint/2010/main" val="3081531906"/>
      </p:ext>
    </p:extLst>
  </p:cSld>
  <p:clrMapOvr>
    <a:masterClrMapping/>
  </p:clrMapOvr>
  <mc:AlternateContent xmlns:mc="http://schemas.openxmlformats.org/markup-compatibility/2006" xmlns:p14="http://schemas.microsoft.com/office/powerpoint/2010/main">
    <mc:Choice Requires="p14">
      <p:transition spd="slow" p14:dur="2000" advClick="0" advTm="5000">
        <p:split/>
      </p:transition>
    </mc:Choice>
    <mc:Fallback xmlns="">
      <p:transition spd="slow" advClick="0" advTm="5000">
        <p:split/>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Foto">
            <a:extLst>
              <a:ext uri="{FF2B5EF4-FFF2-40B4-BE49-F238E27FC236}">
                <a16:creationId xmlns:a16="http://schemas.microsoft.com/office/drawing/2014/main" id="{D8AA3657-546F-4322-A104-2F916FF3CFA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3467818" y="504000"/>
            <a:ext cx="10128844" cy="7596633"/>
          </a:xfrm>
          <a:prstGeom prst="rect">
            <a:avLst/>
          </a:prstGeom>
        </p:spPr>
      </p:pic>
      <p:pic>
        <p:nvPicPr>
          <p:cNvPr id="3" name="Rám">
            <a:extLst>
              <a:ext uri="{FF2B5EF4-FFF2-40B4-BE49-F238E27FC236}">
                <a16:creationId xmlns:a16="http://schemas.microsoft.com/office/drawing/2014/main" id="{34841BE0-C4C0-465B-AA81-BB363E2C960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499"/>
          </a:xfrm>
          <a:prstGeom prst="rect">
            <a:avLst/>
          </a:prstGeom>
        </p:spPr>
      </p:pic>
      <p:sp>
        <p:nvSpPr>
          <p:cNvPr id="4" name="Autor">
            <a:extLst>
              <a:ext uri="{FF2B5EF4-FFF2-40B4-BE49-F238E27FC236}">
                <a16:creationId xmlns:a16="http://schemas.microsoft.com/office/drawing/2014/main" id="{BB36C924-4DC1-4EDE-B0E1-CFEA48564696}"/>
              </a:ext>
            </a:extLst>
          </p:cNvPr>
          <p:cNvSpPr/>
          <p:nvPr/>
        </p:nvSpPr>
        <p:spPr>
          <a:xfrm>
            <a:off x="3803576" y="7670626"/>
            <a:ext cx="732787" cy="252000"/>
          </a:xfrm>
          <a:prstGeom prst="roundRect">
            <a:avLst>
              <a:gd name="adj" fmla="val 50000"/>
            </a:avLst>
          </a:prstGeom>
          <a:gradFill flip="none" rotWithShape="1">
            <a:gsLst>
              <a:gs pos="0">
                <a:sysClr val="window" lastClr="FFFFFF"/>
              </a:gs>
              <a:gs pos="56000">
                <a:sysClr val="window" lastClr="FFFFFF">
                  <a:lumMod val="75000"/>
                </a:sysClr>
              </a:gs>
              <a:gs pos="97000">
                <a:sysClr val="windowText" lastClr="000000">
                  <a:lumMod val="50000"/>
                  <a:lumOff val="50000"/>
                </a:sysClr>
              </a:gs>
            </a:gsLst>
            <a:lin ang="5400000" scaled="1"/>
            <a:tileRect/>
          </a:gradFill>
          <a:ln w="12700" cap="flat" cmpd="sng" algn="ctr">
            <a:solidFill>
              <a:sysClr val="windowText" lastClr="000000"/>
            </a:solidFill>
            <a:prstDash val="solid"/>
            <a:miter lim="800000"/>
          </a:ln>
          <a:effectLst/>
        </p:spPr>
        <p:txBody>
          <a:bodyPr rot="0" spcFirstLastPara="0" vertOverflow="overflow" horzOverflow="overflow" vert="horz" wrap="none" lIns="36000" tIns="0" rIns="36000" bIns="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sk-SK" b="1" i="1" u="none" strike="noStrike" kern="0" cap="none" spc="0" normalizeH="0" baseline="0" noProof="0">
                <a:ln>
                  <a:noFill/>
                </a:ln>
                <a:solidFill>
                  <a:prstClr val="black"/>
                </a:solidFill>
                <a:effectLst/>
                <a:uLnTx/>
                <a:uFillTx/>
                <a:latin typeface="EucrosiaUPC" panose="02020603050405020304" pitchFamily="18" charset="-34"/>
                <a:ea typeface="+mn-ea"/>
                <a:cs typeface="EucrosiaUPC" panose="02020603050405020304" pitchFamily="18" charset="-34"/>
              </a:rPr>
              <a:t>© Ilja</a:t>
            </a:r>
            <a:r>
              <a:rPr kumimoji="0" lang="sk-SK" b="1" i="1" u="none" strike="noStrike" kern="0" cap="none" spc="0" normalizeH="0" noProof="0">
                <a:ln>
                  <a:noFill/>
                </a:ln>
                <a:solidFill>
                  <a:prstClr val="black"/>
                </a:solidFill>
                <a:effectLst/>
                <a:uLnTx/>
                <a:uFillTx/>
                <a:latin typeface="EucrosiaUPC" panose="02020603050405020304" pitchFamily="18" charset="-34"/>
                <a:ea typeface="+mn-ea"/>
                <a:cs typeface="EucrosiaUPC" panose="02020603050405020304" pitchFamily="18" charset="-34"/>
              </a:rPr>
              <a:t> R</a:t>
            </a:r>
            <a:endParaRPr kumimoji="0" lang="sk-SK" b="1" i="1" u="none" strike="noStrike" kern="0" cap="none" spc="0" normalizeH="0" baseline="0" noProof="0">
              <a:ln>
                <a:noFill/>
              </a:ln>
              <a:solidFill>
                <a:prstClr val="black"/>
              </a:solidFill>
              <a:effectLst/>
              <a:uLnTx/>
              <a:uFillTx/>
              <a:latin typeface="EucrosiaUPC" panose="02020603050405020304" pitchFamily="18" charset="-34"/>
              <a:ea typeface="+mn-ea"/>
              <a:cs typeface="EucrosiaUPC" panose="02020603050405020304" pitchFamily="18" charset="-34"/>
            </a:endParaRPr>
          </a:p>
        </p:txBody>
      </p:sp>
    </p:spTree>
    <p:extLst>
      <p:ext uri="{BB962C8B-B14F-4D97-AF65-F5344CB8AC3E}">
        <p14:creationId xmlns:p14="http://schemas.microsoft.com/office/powerpoint/2010/main" val="2937150025"/>
      </p:ext>
    </p:extLst>
  </p:cSld>
  <p:clrMapOvr>
    <a:masterClrMapping/>
  </p:clrMapOvr>
  <mc:AlternateContent xmlns:mc="http://schemas.openxmlformats.org/markup-compatibility/2006" xmlns:p14="http://schemas.microsoft.com/office/powerpoint/2010/main">
    <mc:Choice Requires="p14">
      <p:transition spd="slow" p14:dur="2000" advClick="0" advTm="5000">
        <p:split/>
      </p:transition>
    </mc:Choice>
    <mc:Fallback xmlns="">
      <p:transition spd="slow" advClick="0" advTm="5000">
        <p:split/>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Foto">
            <a:extLst>
              <a:ext uri="{FF2B5EF4-FFF2-40B4-BE49-F238E27FC236}">
                <a16:creationId xmlns:a16="http://schemas.microsoft.com/office/drawing/2014/main" id="{D8AA3657-546F-4322-A104-2F916FF3CFA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3467818" y="504000"/>
            <a:ext cx="10128844" cy="7596633"/>
          </a:xfrm>
          <a:prstGeom prst="rect">
            <a:avLst/>
          </a:prstGeom>
        </p:spPr>
      </p:pic>
      <p:pic>
        <p:nvPicPr>
          <p:cNvPr id="3" name="Rám">
            <a:extLst>
              <a:ext uri="{FF2B5EF4-FFF2-40B4-BE49-F238E27FC236}">
                <a16:creationId xmlns:a16="http://schemas.microsoft.com/office/drawing/2014/main" id="{34841BE0-C4C0-465B-AA81-BB363E2C960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499"/>
          </a:xfrm>
          <a:prstGeom prst="rect">
            <a:avLst/>
          </a:prstGeom>
        </p:spPr>
      </p:pic>
      <p:sp>
        <p:nvSpPr>
          <p:cNvPr id="4" name="Autor">
            <a:extLst>
              <a:ext uri="{FF2B5EF4-FFF2-40B4-BE49-F238E27FC236}">
                <a16:creationId xmlns:a16="http://schemas.microsoft.com/office/drawing/2014/main" id="{BB36C924-4DC1-4EDE-B0E1-CFEA48564696}"/>
              </a:ext>
            </a:extLst>
          </p:cNvPr>
          <p:cNvSpPr/>
          <p:nvPr/>
        </p:nvSpPr>
        <p:spPr>
          <a:xfrm>
            <a:off x="3803576" y="7670626"/>
            <a:ext cx="732787" cy="252000"/>
          </a:xfrm>
          <a:prstGeom prst="roundRect">
            <a:avLst>
              <a:gd name="adj" fmla="val 50000"/>
            </a:avLst>
          </a:prstGeom>
          <a:gradFill flip="none" rotWithShape="1">
            <a:gsLst>
              <a:gs pos="0">
                <a:sysClr val="window" lastClr="FFFFFF"/>
              </a:gs>
              <a:gs pos="56000">
                <a:sysClr val="window" lastClr="FFFFFF">
                  <a:lumMod val="75000"/>
                </a:sysClr>
              </a:gs>
              <a:gs pos="97000">
                <a:sysClr val="windowText" lastClr="000000">
                  <a:lumMod val="50000"/>
                  <a:lumOff val="50000"/>
                </a:sysClr>
              </a:gs>
            </a:gsLst>
            <a:lin ang="5400000" scaled="1"/>
            <a:tileRect/>
          </a:gradFill>
          <a:ln w="12700" cap="flat" cmpd="sng" algn="ctr">
            <a:solidFill>
              <a:sysClr val="windowText" lastClr="000000"/>
            </a:solidFill>
            <a:prstDash val="solid"/>
            <a:miter lim="800000"/>
          </a:ln>
          <a:effectLst/>
        </p:spPr>
        <p:txBody>
          <a:bodyPr rot="0" spcFirstLastPara="0" vertOverflow="overflow" horzOverflow="overflow" vert="horz" wrap="none" lIns="36000" tIns="0" rIns="36000" bIns="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sk-SK" b="1" i="1" u="none" strike="noStrike" kern="0" cap="none" spc="0" normalizeH="0" baseline="0" noProof="0">
                <a:ln>
                  <a:noFill/>
                </a:ln>
                <a:solidFill>
                  <a:prstClr val="black"/>
                </a:solidFill>
                <a:effectLst/>
                <a:uLnTx/>
                <a:uFillTx/>
                <a:latin typeface="EucrosiaUPC" panose="02020603050405020304" pitchFamily="18" charset="-34"/>
                <a:ea typeface="+mn-ea"/>
                <a:cs typeface="EucrosiaUPC" panose="02020603050405020304" pitchFamily="18" charset="-34"/>
              </a:rPr>
              <a:t>© Ilja</a:t>
            </a:r>
            <a:r>
              <a:rPr kumimoji="0" lang="sk-SK" b="1" i="1" u="none" strike="noStrike" kern="0" cap="none" spc="0" normalizeH="0" noProof="0">
                <a:ln>
                  <a:noFill/>
                </a:ln>
                <a:solidFill>
                  <a:prstClr val="black"/>
                </a:solidFill>
                <a:effectLst/>
                <a:uLnTx/>
                <a:uFillTx/>
                <a:latin typeface="EucrosiaUPC" panose="02020603050405020304" pitchFamily="18" charset="-34"/>
                <a:ea typeface="+mn-ea"/>
                <a:cs typeface="EucrosiaUPC" panose="02020603050405020304" pitchFamily="18" charset="-34"/>
              </a:rPr>
              <a:t> R</a:t>
            </a:r>
            <a:endParaRPr kumimoji="0" lang="sk-SK" b="1" i="1" u="none" strike="noStrike" kern="0" cap="none" spc="0" normalizeH="0" baseline="0" noProof="0">
              <a:ln>
                <a:noFill/>
              </a:ln>
              <a:solidFill>
                <a:prstClr val="black"/>
              </a:solidFill>
              <a:effectLst/>
              <a:uLnTx/>
              <a:uFillTx/>
              <a:latin typeface="EucrosiaUPC" panose="02020603050405020304" pitchFamily="18" charset="-34"/>
              <a:ea typeface="+mn-ea"/>
              <a:cs typeface="EucrosiaUPC" panose="02020603050405020304" pitchFamily="18" charset="-34"/>
            </a:endParaRPr>
          </a:p>
        </p:txBody>
      </p:sp>
    </p:spTree>
    <p:extLst>
      <p:ext uri="{BB962C8B-B14F-4D97-AF65-F5344CB8AC3E}">
        <p14:creationId xmlns:p14="http://schemas.microsoft.com/office/powerpoint/2010/main" val="2994146582"/>
      </p:ext>
    </p:extLst>
  </p:cSld>
  <p:clrMapOvr>
    <a:masterClrMapping/>
  </p:clrMapOvr>
  <mc:AlternateContent xmlns:mc="http://schemas.openxmlformats.org/markup-compatibility/2006" xmlns:p14="http://schemas.microsoft.com/office/powerpoint/2010/main">
    <mc:Choice Requires="p14">
      <p:transition spd="slow" p14:dur="2000" advClick="0" advTm="5000">
        <p:split/>
      </p:transition>
    </mc:Choice>
    <mc:Fallback xmlns="">
      <p:transition spd="slow" advClick="0" advTm="5000">
        <p:split/>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Foto">
            <a:extLst>
              <a:ext uri="{FF2B5EF4-FFF2-40B4-BE49-F238E27FC236}">
                <a16:creationId xmlns:a16="http://schemas.microsoft.com/office/drawing/2014/main" id="{D8AA3657-546F-4322-A104-2F916FF3CFA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3467818" y="504000"/>
            <a:ext cx="10128844" cy="7596633"/>
          </a:xfrm>
          <a:prstGeom prst="rect">
            <a:avLst/>
          </a:prstGeom>
        </p:spPr>
      </p:pic>
      <p:pic>
        <p:nvPicPr>
          <p:cNvPr id="3" name="Rám">
            <a:extLst>
              <a:ext uri="{FF2B5EF4-FFF2-40B4-BE49-F238E27FC236}">
                <a16:creationId xmlns:a16="http://schemas.microsoft.com/office/drawing/2014/main" id="{34841BE0-C4C0-465B-AA81-BB363E2C960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499"/>
          </a:xfrm>
          <a:prstGeom prst="rect">
            <a:avLst/>
          </a:prstGeom>
        </p:spPr>
      </p:pic>
      <p:sp>
        <p:nvSpPr>
          <p:cNvPr id="4" name="Autor">
            <a:extLst>
              <a:ext uri="{FF2B5EF4-FFF2-40B4-BE49-F238E27FC236}">
                <a16:creationId xmlns:a16="http://schemas.microsoft.com/office/drawing/2014/main" id="{BB36C924-4DC1-4EDE-B0E1-CFEA48564696}"/>
              </a:ext>
            </a:extLst>
          </p:cNvPr>
          <p:cNvSpPr/>
          <p:nvPr/>
        </p:nvSpPr>
        <p:spPr>
          <a:xfrm>
            <a:off x="3803576" y="7670626"/>
            <a:ext cx="732787" cy="252000"/>
          </a:xfrm>
          <a:prstGeom prst="roundRect">
            <a:avLst>
              <a:gd name="adj" fmla="val 50000"/>
            </a:avLst>
          </a:prstGeom>
          <a:gradFill flip="none" rotWithShape="1">
            <a:gsLst>
              <a:gs pos="0">
                <a:sysClr val="window" lastClr="FFFFFF"/>
              </a:gs>
              <a:gs pos="56000">
                <a:sysClr val="window" lastClr="FFFFFF">
                  <a:lumMod val="75000"/>
                </a:sysClr>
              </a:gs>
              <a:gs pos="97000">
                <a:sysClr val="windowText" lastClr="000000">
                  <a:lumMod val="50000"/>
                  <a:lumOff val="50000"/>
                </a:sysClr>
              </a:gs>
            </a:gsLst>
            <a:lin ang="5400000" scaled="1"/>
            <a:tileRect/>
          </a:gradFill>
          <a:ln w="12700" cap="flat" cmpd="sng" algn="ctr">
            <a:solidFill>
              <a:sysClr val="windowText" lastClr="000000"/>
            </a:solidFill>
            <a:prstDash val="solid"/>
            <a:miter lim="800000"/>
          </a:ln>
          <a:effectLst/>
        </p:spPr>
        <p:txBody>
          <a:bodyPr rot="0" spcFirstLastPara="0" vertOverflow="overflow" horzOverflow="overflow" vert="horz" wrap="none" lIns="36000" tIns="0" rIns="36000" bIns="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sk-SK" b="1" i="1" u="none" strike="noStrike" kern="0" cap="none" spc="0" normalizeH="0" baseline="0" noProof="0">
                <a:ln>
                  <a:noFill/>
                </a:ln>
                <a:solidFill>
                  <a:prstClr val="black"/>
                </a:solidFill>
                <a:effectLst/>
                <a:uLnTx/>
                <a:uFillTx/>
                <a:latin typeface="EucrosiaUPC" panose="02020603050405020304" pitchFamily="18" charset="-34"/>
                <a:ea typeface="+mn-ea"/>
                <a:cs typeface="EucrosiaUPC" panose="02020603050405020304" pitchFamily="18" charset="-34"/>
              </a:rPr>
              <a:t>© Ilja</a:t>
            </a:r>
            <a:r>
              <a:rPr kumimoji="0" lang="sk-SK" b="1" i="1" u="none" strike="noStrike" kern="0" cap="none" spc="0" normalizeH="0" noProof="0">
                <a:ln>
                  <a:noFill/>
                </a:ln>
                <a:solidFill>
                  <a:prstClr val="black"/>
                </a:solidFill>
                <a:effectLst/>
                <a:uLnTx/>
                <a:uFillTx/>
                <a:latin typeface="EucrosiaUPC" panose="02020603050405020304" pitchFamily="18" charset="-34"/>
                <a:ea typeface="+mn-ea"/>
                <a:cs typeface="EucrosiaUPC" panose="02020603050405020304" pitchFamily="18" charset="-34"/>
              </a:rPr>
              <a:t> R</a:t>
            </a:r>
            <a:endParaRPr kumimoji="0" lang="sk-SK" b="1" i="1" u="none" strike="noStrike" kern="0" cap="none" spc="0" normalizeH="0" baseline="0" noProof="0">
              <a:ln>
                <a:noFill/>
              </a:ln>
              <a:solidFill>
                <a:prstClr val="black"/>
              </a:solidFill>
              <a:effectLst/>
              <a:uLnTx/>
              <a:uFillTx/>
              <a:latin typeface="EucrosiaUPC" panose="02020603050405020304" pitchFamily="18" charset="-34"/>
              <a:ea typeface="+mn-ea"/>
              <a:cs typeface="EucrosiaUPC" panose="02020603050405020304" pitchFamily="18" charset="-34"/>
            </a:endParaRPr>
          </a:p>
        </p:txBody>
      </p:sp>
    </p:spTree>
    <p:extLst>
      <p:ext uri="{BB962C8B-B14F-4D97-AF65-F5344CB8AC3E}">
        <p14:creationId xmlns:p14="http://schemas.microsoft.com/office/powerpoint/2010/main" val="1191207046"/>
      </p:ext>
    </p:extLst>
  </p:cSld>
  <p:clrMapOvr>
    <a:masterClrMapping/>
  </p:clrMapOvr>
  <mc:AlternateContent xmlns:mc="http://schemas.openxmlformats.org/markup-compatibility/2006" xmlns:p14="http://schemas.microsoft.com/office/powerpoint/2010/main">
    <mc:Choice Requires="p14">
      <p:transition spd="slow" p14:dur="2000" advClick="0" advTm="5000">
        <p:split/>
      </p:transition>
    </mc:Choice>
    <mc:Fallback xmlns="">
      <p:transition spd="slow" advClick="0" advTm="5000">
        <p:split/>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Foto">
            <a:extLst>
              <a:ext uri="{FF2B5EF4-FFF2-40B4-BE49-F238E27FC236}">
                <a16:creationId xmlns:a16="http://schemas.microsoft.com/office/drawing/2014/main" id="{D8AA3657-546F-4322-A104-2F916FF3CFA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3467818" y="504000"/>
            <a:ext cx="10128844" cy="7596633"/>
          </a:xfrm>
          <a:prstGeom prst="rect">
            <a:avLst/>
          </a:prstGeom>
        </p:spPr>
      </p:pic>
      <p:pic>
        <p:nvPicPr>
          <p:cNvPr id="3" name="Rám">
            <a:extLst>
              <a:ext uri="{FF2B5EF4-FFF2-40B4-BE49-F238E27FC236}">
                <a16:creationId xmlns:a16="http://schemas.microsoft.com/office/drawing/2014/main" id="{34841BE0-C4C0-465B-AA81-BB363E2C960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499"/>
          </a:xfrm>
          <a:prstGeom prst="rect">
            <a:avLst/>
          </a:prstGeom>
        </p:spPr>
      </p:pic>
      <p:sp>
        <p:nvSpPr>
          <p:cNvPr id="4" name="Autor">
            <a:extLst>
              <a:ext uri="{FF2B5EF4-FFF2-40B4-BE49-F238E27FC236}">
                <a16:creationId xmlns:a16="http://schemas.microsoft.com/office/drawing/2014/main" id="{BB36C924-4DC1-4EDE-B0E1-CFEA48564696}"/>
              </a:ext>
            </a:extLst>
          </p:cNvPr>
          <p:cNvSpPr/>
          <p:nvPr/>
        </p:nvSpPr>
        <p:spPr>
          <a:xfrm>
            <a:off x="3803576" y="7670626"/>
            <a:ext cx="732787" cy="252000"/>
          </a:xfrm>
          <a:prstGeom prst="roundRect">
            <a:avLst>
              <a:gd name="adj" fmla="val 50000"/>
            </a:avLst>
          </a:prstGeom>
          <a:gradFill flip="none" rotWithShape="1">
            <a:gsLst>
              <a:gs pos="0">
                <a:sysClr val="window" lastClr="FFFFFF"/>
              </a:gs>
              <a:gs pos="56000">
                <a:sysClr val="window" lastClr="FFFFFF">
                  <a:lumMod val="75000"/>
                </a:sysClr>
              </a:gs>
              <a:gs pos="97000">
                <a:sysClr val="windowText" lastClr="000000">
                  <a:lumMod val="50000"/>
                  <a:lumOff val="50000"/>
                </a:sysClr>
              </a:gs>
            </a:gsLst>
            <a:lin ang="5400000" scaled="1"/>
            <a:tileRect/>
          </a:gradFill>
          <a:ln w="12700" cap="flat" cmpd="sng" algn="ctr">
            <a:solidFill>
              <a:sysClr val="windowText" lastClr="000000"/>
            </a:solidFill>
            <a:prstDash val="solid"/>
            <a:miter lim="800000"/>
          </a:ln>
          <a:effectLst/>
        </p:spPr>
        <p:txBody>
          <a:bodyPr rot="0" spcFirstLastPara="0" vertOverflow="overflow" horzOverflow="overflow" vert="horz" wrap="none" lIns="36000" tIns="0" rIns="36000" bIns="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sk-SK" b="1" i="1" u="none" strike="noStrike" kern="0" cap="none" spc="0" normalizeH="0" baseline="0" noProof="0">
                <a:ln>
                  <a:noFill/>
                </a:ln>
                <a:solidFill>
                  <a:prstClr val="black"/>
                </a:solidFill>
                <a:effectLst/>
                <a:uLnTx/>
                <a:uFillTx/>
                <a:latin typeface="EucrosiaUPC" panose="02020603050405020304" pitchFamily="18" charset="-34"/>
                <a:ea typeface="+mn-ea"/>
                <a:cs typeface="EucrosiaUPC" panose="02020603050405020304" pitchFamily="18" charset="-34"/>
              </a:rPr>
              <a:t>© Ilja</a:t>
            </a:r>
            <a:r>
              <a:rPr kumimoji="0" lang="sk-SK" b="1" i="1" u="none" strike="noStrike" kern="0" cap="none" spc="0" normalizeH="0" noProof="0">
                <a:ln>
                  <a:noFill/>
                </a:ln>
                <a:solidFill>
                  <a:prstClr val="black"/>
                </a:solidFill>
                <a:effectLst/>
                <a:uLnTx/>
                <a:uFillTx/>
                <a:latin typeface="EucrosiaUPC" panose="02020603050405020304" pitchFamily="18" charset="-34"/>
                <a:ea typeface="+mn-ea"/>
                <a:cs typeface="EucrosiaUPC" panose="02020603050405020304" pitchFamily="18" charset="-34"/>
              </a:rPr>
              <a:t> R</a:t>
            </a:r>
            <a:endParaRPr kumimoji="0" lang="sk-SK" b="1" i="1" u="none" strike="noStrike" kern="0" cap="none" spc="0" normalizeH="0" baseline="0" noProof="0">
              <a:ln>
                <a:noFill/>
              </a:ln>
              <a:solidFill>
                <a:prstClr val="black"/>
              </a:solidFill>
              <a:effectLst/>
              <a:uLnTx/>
              <a:uFillTx/>
              <a:latin typeface="EucrosiaUPC" panose="02020603050405020304" pitchFamily="18" charset="-34"/>
              <a:ea typeface="+mn-ea"/>
              <a:cs typeface="EucrosiaUPC" panose="02020603050405020304" pitchFamily="18" charset="-34"/>
            </a:endParaRPr>
          </a:p>
        </p:txBody>
      </p:sp>
    </p:spTree>
    <p:extLst>
      <p:ext uri="{BB962C8B-B14F-4D97-AF65-F5344CB8AC3E}">
        <p14:creationId xmlns:p14="http://schemas.microsoft.com/office/powerpoint/2010/main" val="3857735607"/>
      </p:ext>
    </p:extLst>
  </p:cSld>
  <p:clrMapOvr>
    <a:masterClrMapping/>
  </p:clrMapOvr>
  <mc:AlternateContent xmlns:mc="http://schemas.openxmlformats.org/markup-compatibility/2006" xmlns:p14="http://schemas.microsoft.com/office/powerpoint/2010/main">
    <mc:Choice Requires="p14">
      <p:transition spd="slow" p14:dur="2000" advClick="0" advTm="5000">
        <p:split/>
      </p:transition>
    </mc:Choice>
    <mc:Fallback xmlns="">
      <p:transition spd="slow" advClick="0" advTm="5000">
        <p:split/>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Foto">
            <a:extLst>
              <a:ext uri="{FF2B5EF4-FFF2-40B4-BE49-F238E27FC236}">
                <a16:creationId xmlns:a16="http://schemas.microsoft.com/office/drawing/2014/main" id="{D8AA3657-546F-4322-A104-2F916FF3CFA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3467818" y="504000"/>
            <a:ext cx="10128844" cy="7596633"/>
          </a:xfrm>
          <a:prstGeom prst="rect">
            <a:avLst/>
          </a:prstGeom>
        </p:spPr>
      </p:pic>
      <p:pic>
        <p:nvPicPr>
          <p:cNvPr id="3" name="Rám">
            <a:extLst>
              <a:ext uri="{FF2B5EF4-FFF2-40B4-BE49-F238E27FC236}">
                <a16:creationId xmlns:a16="http://schemas.microsoft.com/office/drawing/2014/main" id="{34841BE0-C4C0-465B-AA81-BB363E2C960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499"/>
          </a:xfrm>
          <a:prstGeom prst="rect">
            <a:avLst/>
          </a:prstGeom>
        </p:spPr>
      </p:pic>
      <p:sp>
        <p:nvSpPr>
          <p:cNvPr id="4" name="Autor">
            <a:extLst>
              <a:ext uri="{FF2B5EF4-FFF2-40B4-BE49-F238E27FC236}">
                <a16:creationId xmlns:a16="http://schemas.microsoft.com/office/drawing/2014/main" id="{BB36C924-4DC1-4EDE-B0E1-CFEA48564696}"/>
              </a:ext>
            </a:extLst>
          </p:cNvPr>
          <p:cNvSpPr/>
          <p:nvPr/>
        </p:nvSpPr>
        <p:spPr>
          <a:xfrm>
            <a:off x="3803576" y="7670626"/>
            <a:ext cx="732787" cy="252000"/>
          </a:xfrm>
          <a:prstGeom prst="roundRect">
            <a:avLst>
              <a:gd name="adj" fmla="val 50000"/>
            </a:avLst>
          </a:prstGeom>
          <a:gradFill flip="none" rotWithShape="1">
            <a:gsLst>
              <a:gs pos="0">
                <a:sysClr val="window" lastClr="FFFFFF"/>
              </a:gs>
              <a:gs pos="56000">
                <a:sysClr val="window" lastClr="FFFFFF">
                  <a:lumMod val="75000"/>
                </a:sysClr>
              </a:gs>
              <a:gs pos="97000">
                <a:sysClr val="windowText" lastClr="000000">
                  <a:lumMod val="50000"/>
                  <a:lumOff val="50000"/>
                </a:sysClr>
              </a:gs>
            </a:gsLst>
            <a:lin ang="5400000" scaled="1"/>
            <a:tileRect/>
          </a:gradFill>
          <a:ln w="12700" cap="flat" cmpd="sng" algn="ctr">
            <a:solidFill>
              <a:sysClr val="windowText" lastClr="000000"/>
            </a:solidFill>
            <a:prstDash val="solid"/>
            <a:miter lim="800000"/>
          </a:ln>
          <a:effectLst/>
        </p:spPr>
        <p:txBody>
          <a:bodyPr rot="0" spcFirstLastPara="0" vertOverflow="overflow" horzOverflow="overflow" vert="horz" wrap="none" lIns="36000" tIns="0" rIns="36000" bIns="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sk-SK" b="1" i="1" u="none" strike="noStrike" kern="0" cap="none" spc="0" normalizeH="0" baseline="0" noProof="0">
                <a:ln>
                  <a:noFill/>
                </a:ln>
                <a:solidFill>
                  <a:prstClr val="black"/>
                </a:solidFill>
                <a:effectLst/>
                <a:uLnTx/>
                <a:uFillTx/>
                <a:latin typeface="EucrosiaUPC" panose="02020603050405020304" pitchFamily="18" charset="-34"/>
                <a:ea typeface="+mn-ea"/>
                <a:cs typeface="EucrosiaUPC" panose="02020603050405020304" pitchFamily="18" charset="-34"/>
              </a:rPr>
              <a:t>© Ilja</a:t>
            </a:r>
            <a:r>
              <a:rPr kumimoji="0" lang="sk-SK" b="1" i="1" u="none" strike="noStrike" kern="0" cap="none" spc="0" normalizeH="0" noProof="0">
                <a:ln>
                  <a:noFill/>
                </a:ln>
                <a:solidFill>
                  <a:prstClr val="black"/>
                </a:solidFill>
                <a:effectLst/>
                <a:uLnTx/>
                <a:uFillTx/>
                <a:latin typeface="EucrosiaUPC" panose="02020603050405020304" pitchFamily="18" charset="-34"/>
                <a:ea typeface="+mn-ea"/>
                <a:cs typeface="EucrosiaUPC" panose="02020603050405020304" pitchFamily="18" charset="-34"/>
              </a:rPr>
              <a:t> R</a:t>
            </a:r>
            <a:endParaRPr kumimoji="0" lang="sk-SK" b="1" i="1" u="none" strike="noStrike" kern="0" cap="none" spc="0" normalizeH="0" baseline="0" noProof="0">
              <a:ln>
                <a:noFill/>
              </a:ln>
              <a:solidFill>
                <a:prstClr val="black"/>
              </a:solidFill>
              <a:effectLst/>
              <a:uLnTx/>
              <a:uFillTx/>
              <a:latin typeface="EucrosiaUPC" panose="02020603050405020304" pitchFamily="18" charset="-34"/>
              <a:ea typeface="+mn-ea"/>
              <a:cs typeface="EucrosiaUPC" panose="02020603050405020304" pitchFamily="18" charset="-34"/>
            </a:endParaRPr>
          </a:p>
        </p:txBody>
      </p:sp>
    </p:spTree>
    <p:extLst>
      <p:ext uri="{BB962C8B-B14F-4D97-AF65-F5344CB8AC3E}">
        <p14:creationId xmlns:p14="http://schemas.microsoft.com/office/powerpoint/2010/main" val="2969424137"/>
      </p:ext>
    </p:extLst>
  </p:cSld>
  <p:clrMapOvr>
    <a:masterClrMapping/>
  </p:clrMapOvr>
  <mc:AlternateContent xmlns:mc="http://schemas.openxmlformats.org/markup-compatibility/2006" xmlns:p14="http://schemas.microsoft.com/office/powerpoint/2010/main">
    <mc:Choice Requires="p14">
      <p:transition spd="slow" p14:dur="2000" advClick="0" advTm="5000">
        <p:split/>
      </p:transition>
    </mc:Choice>
    <mc:Fallback xmlns="">
      <p:transition spd="slow" advClick="0" advTm="5000">
        <p:split/>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Foto">
            <a:extLst>
              <a:ext uri="{FF2B5EF4-FFF2-40B4-BE49-F238E27FC236}">
                <a16:creationId xmlns:a16="http://schemas.microsoft.com/office/drawing/2014/main" id="{D8AA3657-546F-4322-A104-2F916FF3CFA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3467818" y="504000"/>
            <a:ext cx="10128844" cy="7596633"/>
          </a:xfrm>
          <a:prstGeom prst="rect">
            <a:avLst/>
          </a:prstGeom>
        </p:spPr>
      </p:pic>
      <p:pic>
        <p:nvPicPr>
          <p:cNvPr id="3" name="Rám">
            <a:extLst>
              <a:ext uri="{FF2B5EF4-FFF2-40B4-BE49-F238E27FC236}">
                <a16:creationId xmlns:a16="http://schemas.microsoft.com/office/drawing/2014/main" id="{34841BE0-C4C0-465B-AA81-BB363E2C960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499"/>
          </a:xfrm>
          <a:prstGeom prst="rect">
            <a:avLst/>
          </a:prstGeom>
        </p:spPr>
      </p:pic>
      <p:sp>
        <p:nvSpPr>
          <p:cNvPr id="4" name="Autor">
            <a:extLst>
              <a:ext uri="{FF2B5EF4-FFF2-40B4-BE49-F238E27FC236}">
                <a16:creationId xmlns:a16="http://schemas.microsoft.com/office/drawing/2014/main" id="{BB36C924-4DC1-4EDE-B0E1-CFEA48564696}"/>
              </a:ext>
            </a:extLst>
          </p:cNvPr>
          <p:cNvSpPr/>
          <p:nvPr/>
        </p:nvSpPr>
        <p:spPr>
          <a:xfrm>
            <a:off x="3803576" y="7670626"/>
            <a:ext cx="732787" cy="252000"/>
          </a:xfrm>
          <a:prstGeom prst="roundRect">
            <a:avLst>
              <a:gd name="adj" fmla="val 50000"/>
            </a:avLst>
          </a:prstGeom>
          <a:gradFill flip="none" rotWithShape="1">
            <a:gsLst>
              <a:gs pos="0">
                <a:sysClr val="window" lastClr="FFFFFF"/>
              </a:gs>
              <a:gs pos="56000">
                <a:sysClr val="window" lastClr="FFFFFF">
                  <a:lumMod val="75000"/>
                </a:sysClr>
              </a:gs>
              <a:gs pos="97000">
                <a:sysClr val="windowText" lastClr="000000">
                  <a:lumMod val="50000"/>
                  <a:lumOff val="50000"/>
                </a:sysClr>
              </a:gs>
            </a:gsLst>
            <a:lin ang="5400000" scaled="1"/>
            <a:tileRect/>
          </a:gradFill>
          <a:ln w="12700" cap="flat" cmpd="sng" algn="ctr">
            <a:solidFill>
              <a:sysClr val="windowText" lastClr="000000"/>
            </a:solidFill>
            <a:prstDash val="solid"/>
            <a:miter lim="800000"/>
          </a:ln>
          <a:effectLst/>
        </p:spPr>
        <p:txBody>
          <a:bodyPr rot="0" spcFirstLastPara="0" vertOverflow="overflow" horzOverflow="overflow" vert="horz" wrap="none" lIns="36000" tIns="0" rIns="36000" bIns="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sk-SK" b="1" i="1" u="none" strike="noStrike" kern="0" cap="none" spc="0" normalizeH="0" baseline="0" noProof="0">
                <a:ln>
                  <a:noFill/>
                </a:ln>
                <a:solidFill>
                  <a:prstClr val="black"/>
                </a:solidFill>
                <a:effectLst/>
                <a:uLnTx/>
                <a:uFillTx/>
                <a:latin typeface="EucrosiaUPC" panose="02020603050405020304" pitchFamily="18" charset="-34"/>
                <a:ea typeface="+mn-ea"/>
                <a:cs typeface="EucrosiaUPC" panose="02020603050405020304" pitchFamily="18" charset="-34"/>
              </a:rPr>
              <a:t>© Ilja</a:t>
            </a:r>
            <a:r>
              <a:rPr kumimoji="0" lang="sk-SK" b="1" i="1" u="none" strike="noStrike" kern="0" cap="none" spc="0" normalizeH="0" noProof="0">
                <a:ln>
                  <a:noFill/>
                </a:ln>
                <a:solidFill>
                  <a:prstClr val="black"/>
                </a:solidFill>
                <a:effectLst/>
                <a:uLnTx/>
                <a:uFillTx/>
                <a:latin typeface="EucrosiaUPC" panose="02020603050405020304" pitchFamily="18" charset="-34"/>
                <a:ea typeface="+mn-ea"/>
                <a:cs typeface="EucrosiaUPC" panose="02020603050405020304" pitchFamily="18" charset="-34"/>
              </a:rPr>
              <a:t> R</a:t>
            </a:r>
            <a:endParaRPr kumimoji="0" lang="sk-SK" b="1" i="1" u="none" strike="noStrike" kern="0" cap="none" spc="0" normalizeH="0" baseline="0" noProof="0">
              <a:ln>
                <a:noFill/>
              </a:ln>
              <a:solidFill>
                <a:prstClr val="black"/>
              </a:solidFill>
              <a:effectLst/>
              <a:uLnTx/>
              <a:uFillTx/>
              <a:latin typeface="EucrosiaUPC" panose="02020603050405020304" pitchFamily="18" charset="-34"/>
              <a:ea typeface="+mn-ea"/>
              <a:cs typeface="EucrosiaUPC" panose="02020603050405020304" pitchFamily="18" charset="-34"/>
            </a:endParaRPr>
          </a:p>
        </p:txBody>
      </p:sp>
    </p:spTree>
    <p:extLst>
      <p:ext uri="{BB962C8B-B14F-4D97-AF65-F5344CB8AC3E}">
        <p14:creationId xmlns:p14="http://schemas.microsoft.com/office/powerpoint/2010/main" val="878256670"/>
      </p:ext>
    </p:extLst>
  </p:cSld>
  <p:clrMapOvr>
    <a:masterClrMapping/>
  </p:clrMapOvr>
  <mc:AlternateContent xmlns:mc="http://schemas.openxmlformats.org/markup-compatibility/2006" xmlns:p14="http://schemas.microsoft.com/office/powerpoint/2010/main">
    <mc:Choice Requires="p14">
      <p:transition spd="slow" p14:dur="2000" advClick="0" advTm="5000">
        <p:split/>
      </p:transition>
    </mc:Choice>
    <mc:Fallback xmlns="">
      <p:transition spd="slow" advClick="0" advTm="5000">
        <p:split/>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Foto">
            <a:extLst>
              <a:ext uri="{FF2B5EF4-FFF2-40B4-BE49-F238E27FC236}">
                <a16:creationId xmlns:a16="http://schemas.microsoft.com/office/drawing/2014/main" id="{D8AA3657-546F-4322-A104-2F916FF3CFA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3467818" y="504000"/>
            <a:ext cx="10128844" cy="7596633"/>
          </a:xfrm>
          <a:prstGeom prst="rect">
            <a:avLst/>
          </a:prstGeom>
        </p:spPr>
      </p:pic>
      <p:pic>
        <p:nvPicPr>
          <p:cNvPr id="3" name="Rám">
            <a:extLst>
              <a:ext uri="{FF2B5EF4-FFF2-40B4-BE49-F238E27FC236}">
                <a16:creationId xmlns:a16="http://schemas.microsoft.com/office/drawing/2014/main" id="{34841BE0-C4C0-465B-AA81-BB363E2C960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499"/>
          </a:xfrm>
          <a:prstGeom prst="rect">
            <a:avLst/>
          </a:prstGeom>
        </p:spPr>
      </p:pic>
      <p:sp>
        <p:nvSpPr>
          <p:cNvPr id="4" name="Autor">
            <a:extLst>
              <a:ext uri="{FF2B5EF4-FFF2-40B4-BE49-F238E27FC236}">
                <a16:creationId xmlns:a16="http://schemas.microsoft.com/office/drawing/2014/main" id="{BB36C924-4DC1-4EDE-B0E1-CFEA48564696}"/>
              </a:ext>
            </a:extLst>
          </p:cNvPr>
          <p:cNvSpPr/>
          <p:nvPr/>
        </p:nvSpPr>
        <p:spPr>
          <a:xfrm>
            <a:off x="3803576" y="7670626"/>
            <a:ext cx="732787" cy="252000"/>
          </a:xfrm>
          <a:prstGeom prst="roundRect">
            <a:avLst>
              <a:gd name="adj" fmla="val 50000"/>
            </a:avLst>
          </a:prstGeom>
          <a:gradFill flip="none" rotWithShape="1">
            <a:gsLst>
              <a:gs pos="0">
                <a:sysClr val="window" lastClr="FFFFFF"/>
              </a:gs>
              <a:gs pos="56000">
                <a:sysClr val="window" lastClr="FFFFFF">
                  <a:lumMod val="75000"/>
                </a:sysClr>
              </a:gs>
              <a:gs pos="97000">
                <a:sysClr val="windowText" lastClr="000000">
                  <a:lumMod val="50000"/>
                  <a:lumOff val="50000"/>
                </a:sysClr>
              </a:gs>
            </a:gsLst>
            <a:lin ang="5400000" scaled="1"/>
            <a:tileRect/>
          </a:gradFill>
          <a:ln w="12700" cap="flat" cmpd="sng" algn="ctr">
            <a:solidFill>
              <a:sysClr val="windowText" lastClr="000000"/>
            </a:solidFill>
            <a:prstDash val="solid"/>
            <a:miter lim="800000"/>
          </a:ln>
          <a:effectLst/>
        </p:spPr>
        <p:txBody>
          <a:bodyPr rot="0" spcFirstLastPara="0" vertOverflow="overflow" horzOverflow="overflow" vert="horz" wrap="none" lIns="36000" tIns="0" rIns="36000" bIns="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sk-SK" b="1" i="1" u="none" strike="noStrike" kern="0" cap="none" spc="0" normalizeH="0" baseline="0" noProof="0">
                <a:ln>
                  <a:noFill/>
                </a:ln>
                <a:solidFill>
                  <a:prstClr val="black"/>
                </a:solidFill>
                <a:effectLst/>
                <a:uLnTx/>
                <a:uFillTx/>
                <a:latin typeface="EucrosiaUPC" panose="02020603050405020304" pitchFamily="18" charset="-34"/>
                <a:ea typeface="+mn-ea"/>
                <a:cs typeface="EucrosiaUPC" panose="02020603050405020304" pitchFamily="18" charset="-34"/>
              </a:rPr>
              <a:t>© Ilja</a:t>
            </a:r>
            <a:r>
              <a:rPr kumimoji="0" lang="sk-SK" b="1" i="1" u="none" strike="noStrike" kern="0" cap="none" spc="0" normalizeH="0" noProof="0">
                <a:ln>
                  <a:noFill/>
                </a:ln>
                <a:solidFill>
                  <a:prstClr val="black"/>
                </a:solidFill>
                <a:effectLst/>
                <a:uLnTx/>
                <a:uFillTx/>
                <a:latin typeface="EucrosiaUPC" panose="02020603050405020304" pitchFamily="18" charset="-34"/>
                <a:ea typeface="+mn-ea"/>
                <a:cs typeface="EucrosiaUPC" panose="02020603050405020304" pitchFamily="18" charset="-34"/>
              </a:rPr>
              <a:t> R</a:t>
            </a:r>
            <a:endParaRPr kumimoji="0" lang="sk-SK" b="1" i="1" u="none" strike="noStrike" kern="0" cap="none" spc="0" normalizeH="0" baseline="0" noProof="0">
              <a:ln>
                <a:noFill/>
              </a:ln>
              <a:solidFill>
                <a:prstClr val="black"/>
              </a:solidFill>
              <a:effectLst/>
              <a:uLnTx/>
              <a:uFillTx/>
              <a:latin typeface="EucrosiaUPC" panose="02020603050405020304" pitchFamily="18" charset="-34"/>
              <a:ea typeface="+mn-ea"/>
              <a:cs typeface="EucrosiaUPC" panose="02020603050405020304" pitchFamily="18" charset="-34"/>
            </a:endParaRPr>
          </a:p>
        </p:txBody>
      </p:sp>
    </p:spTree>
    <p:extLst>
      <p:ext uri="{BB962C8B-B14F-4D97-AF65-F5344CB8AC3E}">
        <p14:creationId xmlns:p14="http://schemas.microsoft.com/office/powerpoint/2010/main" val="3609998393"/>
      </p:ext>
    </p:extLst>
  </p:cSld>
  <p:clrMapOvr>
    <a:masterClrMapping/>
  </p:clrMapOvr>
  <mc:AlternateContent xmlns:mc="http://schemas.openxmlformats.org/markup-compatibility/2006" xmlns:p14="http://schemas.microsoft.com/office/powerpoint/2010/main">
    <mc:Choice Requires="p14">
      <p:transition spd="slow" p14:dur="2000" advClick="0" advTm="5000">
        <p:split/>
      </p:transition>
    </mc:Choice>
    <mc:Fallback xmlns="">
      <p:transition spd="slow" advClick="0" advTm="5000">
        <p:split/>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Foto">
            <a:extLst>
              <a:ext uri="{FF2B5EF4-FFF2-40B4-BE49-F238E27FC236}">
                <a16:creationId xmlns:a16="http://schemas.microsoft.com/office/drawing/2014/main" id="{D8AA3657-546F-4322-A104-2F916FF3CFA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3467818" y="504000"/>
            <a:ext cx="10128844" cy="7596633"/>
          </a:xfrm>
          <a:prstGeom prst="rect">
            <a:avLst/>
          </a:prstGeom>
        </p:spPr>
      </p:pic>
      <p:pic>
        <p:nvPicPr>
          <p:cNvPr id="3" name="Rám">
            <a:extLst>
              <a:ext uri="{FF2B5EF4-FFF2-40B4-BE49-F238E27FC236}">
                <a16:creationId xmlns:a16="http://schemas.microsoft.com/office/drawing/2014/main" id="{34841BE0-C4C0-465B-AA81-BB363E2C960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499"/>
          </a:xfrm>
          <a:prstGeom prst="rect">
            <a:avLst/>
          </a:prstGeom>
        </p:spPr>
      </p:pic>
      <p:sp>
        <p:nvSpPr>
          <p:cNvPr id="4" name="Autor">
            <a:extLst>
              <a:ext uri="{FF2B5EF4-FFF2-40B4-BE49-F238E27FC236}">
                <a16:creationId xmlns:a16="http://schemas.microsoft.com/office/drawing/2014/main" id="{BB36C924-4DC1-4EDE-B0E1-CFEA48564696}"/>
              </a:ext>
            </a:extLst>
          </p:cNvPr>
          <p:cNvSpPr/>
          <p:nvPr/>
        </p:nvSpPr>
        <p:spPr>
          <a:xfrm>
            <a:off x="3803576" y="7670626"/>
            <a:ext cx="732787" cy="252000"/>
          </a:xfrm>
          <a:prstGeom prst="roundRect">
            <a:avLst>
              <a:gd name="adj" fmla="val 50000"/>
            </a:avLst>
          </a:prstGeom>
          <a:gradFill flip="none" rotWithShape="1">
            <a:gsLst>
              <a:gs pos="0">
                <a:sysClr val="window" lastClr="FFFFFF"/>
              </a:gs>
              <a:gs pos="56000">
                <a:sysClr val="window" lastClr="FFFFFF">
                  <a:lumMod val="75000"/>
                </a:sysClr>
              </a:gs>
              <a:gs pos="97000">
                <a:sysClr val="windowText" lastClr="000000">
                  <a:lumMod val="50000"/>
                  <a:lumOff val="50000"/>
                </a:sysClr>
              </a:gs>
            </a:gsLst>
            <a:lin ang="5400000" scaled="1"/>
            <a:tileRect/>
          </a:gradFill>
          <a:ln w="12700" cap="flat" cmpd="sng" algn="ctr">
            <a:solidFill>
              <a:sysClr val="windowText" lastClr="000000"/>
            </a:solidFill>
            <a:prstDash val="solid"/>
            <a:miter lim="800000"/>
          </a:ln>
          <a:effectLst/>
        </p:spPr>
        <p:txBody>
          <a:bodyPr rot="0" spcFirstLastPara="0" vertOverflow="overflow" horzOverflow="overflow" vert="horz" wrap="none" lIns="36000" tIns="0" rIns="36000" bIns="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sk-SK" b="1" i="1" u="none" strike="noStrike" kern="0" cap="none" spc="0" normalizeH="0" baseline="0" noProof="0">
                <a:ln>
                  <a:noFill/>
                </a:ln>
                <a:solidFill>
                  <a:prstClr val="black"/>
                </a:solidFill>
                <a:effectLst/>
                <a:uLnTx/>
                <a:uFillTx/>
                <a:latin typeface="EucrosiaUPC" panose="02020603050405020304" pitchFamily="18" charset="-34"/>
                <a:ea typeface="+mn-ea"/>
                <a:cs typeface="EucrosiaUPC" panose="02020603050405020304" pitchFamily="18" charset="-34"/>
              </a:rPr>
              <a:t>© Ilja</a:t>
            </a:r>
            <a:r>
              <a:rPr kumimoji="0" lang="sk-SK" b="1" i="1" u="none" strike="noStrike" kern="0" cap="none" spc="0" normalizeH="0" noProof="0">
                <a:ln>
                  <a:noFill/>
                </a:ln>
                <a:solidFill>
                  <a:prstClr val="black"/>
                </a:solidFill>
                <a:effectLst/>
                <a:uLnTx/>
                <a:uFillTx/>
                <a:latin typeface="EucrosiaUPC" panose="02020603050405020304" pitchFamily="18" charset="-34"/>
                <a:ea typeface="+mn-ea"/>
                <a:cs typeface="EucrosiaUPC" panose="02020603050405020304" pitchFamily="18" charset="-34"/>
              </a:rPr>
              <a:t> R</a:t>
            </a:r>
            <a:endParaRPr kumimoji="0" lang="sk-SK" b="1" i="1" u="none" strike="noStrike" kern="0" cap="none" spc="0" normalizeH="0" baseline="0" noProof="0">
              <a:ln>
                <a:noFill/>
              </a:ln>
              <a:solidFill>
                <a:prstClr val="black"/>
              </a:solidFill>
              <a:effectLst/>
              <a:uLnTx/>
              <a:uFillTx/>
              <a:latin typeface="EucrosiaUPC" panose="02020603050405020304" pitchFamily="18" charset="-34"/>
              <a:ea typeface="+mn-ea"/>
              <a:cs typeface="EucrosiaUPC" panose="02020603050405020304" pitchFamily="18" charset="-34"/>
            </a:endParaRPr>
          </a:p>
        </p:txBody>
      </p:sp>
    </p:spTree>
    <p:extLst>
      <p:ext uri="{BB962C8B-B14F-4D97-AF65-F5344CB8AC3E}">
        <p14:creationId xmlns:p14="http://schemas.microsoft.com/office/powerpoint/2010/main" val="2988719214"/>
      </p:ext>
    </p:extLst>
  </p:cSld>
  <p:clrMapOvr>
    <a:masterClrMapping/>
  </p:clrMapOvr>
  <mc:AlternateContent xmlns:mc="http://schemas.openxmlformats.org/markup-compatibility/2006" xmlns:p14="http://schemas.microsoft.com/office/powerpoint/2010/main">
    <mc:Choice Requires="p14">
      <p:transition spd="slow" p14:dur="2000" advClick="0" advTm="5000">
        <p:split/>
      </p:transition>
    </mc:Choice>
    <mc:Fallback xmlns="">
      <p:transition spd="slow" advClick="0" advTm="5000">
        <p:split/>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Foto">
            <a:extLst>
              <a:ext uri="{FF2B5EF4-FFF2-40B4-BE49-F238E27FC236}">
                <a16:creationId xmlns:a16="http://schemas.microsoft.com/office/drawing/2014/main" id="{D8AA3657-546F-4322-A104-2F916FF3CFA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3467818" y="504000"/>
            <a:ext cx="10128844" cy="7596633"/>
          </a:xfrm>
          <a:prstGeom prst="rect">
            <a:avLst/>
          </a:prstGeom>
        </p:spPr>
      </p:pic>
      <p:pic>
        <p:nvPicPr>
          <p:cNvPr id="3" name="Rám">
            <a:extLst>
              <a:ext uri="{FF2B5EF4-FFF2-40B4-BE49-F238E27FC236}">
                <a16:creationId xmlns:a16="http://schemas.microsoft.com/office/drawing/2014/main" id="{34841BE0-C4C0-465B-AA81-BB363E2C960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499"/>
          </a:xfrm>
          <a:prstGeom prst="rect">
            <a:avLst/>
          </a:prstGeom>
        </p:spPr>
      </p:pic>
      <p:sp>
        <p:nvSpPr>
          <p:cNvPr id="4" name="Autor">
            <a:extLst>
              <a:ext uri="{FF2B5EF4-FFF2-40B4-BE49-F238E27FC236}">
                <a16:creationId xmlns:a16="http://schemas.microsoft.com/office/drawing/2014/main" id="{BB36C924-4DC1-4EDE-B0E1-CFEA48564696}"/>
              </a:ext>
            </a:extLst>
          </p:cNvPr>
          <p:cNvSpPr/>
          <p:nvPr/>
        </p:nvSpPr>
        <p:spPr>
          <a:xfrm>
            <a:off x="3803576" y="7670626"/>
            <a:ext cx="732787" cy="252000"/>
          </a:xfrm>
          <a:prstGeom prst="roundRect">
            <a:avLst>
              <a:gd name="adj" fmla="val 50000"/>
            </a:avLst>
          </a:prstGeom>
          <a:gradFill flip="none" rotWithShape="1">
            <a:gsLst>
              <a:gs pos="0">
                <a:sysClr val="window" lastClr="FFFFFF"/>
              </a:gs>
              <a:gs pos="56000">
                <a:sysClr val="window" lastClr="FFFFFF">
                  <a:lumMod val="75000"/>
                </a:sysClr>
              </a:gs>
              <a:gs pos="97000">
                <a:sysClr val="windowText" lastClr="000000">
                  <a:lumMod val="50000"/>
                  <a:lumOff val="50000"/>
                </a:sysClr>
              </a:gs>
            </a:gsLst>
            <a:lin ang="5400000" scaled="1"/>
            <a:tileRect/>
          </a:gradFill>
          <a:ln w="12700" cap="flat" cmpd="sng" algn="ctr">
            <a:solidFill>
              <a:sysClr val="windowText" lastClr="000000"/>
            </a:solidFill>
            <a:prstDash val="solid"/>
            <a:miter lim="800000"/>
          </a:ln>
          <a:effectLst/>
        </p:spPr>
        <p:txBody>
          <a:bodyPr rot="0" spcFirstLastPara="0" vertOverflow="overflow" horzOverflow="overflow" vert="horz" wrap="none" lIns="36000" tIns="0" rIns="36000" bIns="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sk-SK" b="1" i="1" u="none" strike="noStrike" kern="0" cap="none" spc="0" normalizeH="0" baseline="0" noProof="0">
                <a:ln>
                  <a:noFill/>
                </a:ln>
                <a:solidFill>
                  <a:prstClr val="black"/>
                </a:solidFill>
                <a:effectLst/>
                <a:uLnTx/>
                <a:uFillTx/>
                <a:latin typeface="EucrosiaUPC" panose="02020603050405020304" pitchFamily="18" charset="-34"/>
                <a:ea typeface="+mn-ea"/>
                <a:cs typeface="EucrosiaUPC" panose="02020603050405020304" pitchFamily="18" charset="-34"/>
              </a:rPr>
              <a:t>© Ilja</a:t>
            </a:r>
            <a:r>
              <a:rPr kumimoji="0" lang="sk-SK" b="1" i="1" u="none" strike="noStrike" kern="0" cap="none" spc="0" normalizeH="0" noProof="0">
                <a:ln>
                  <a:noFill/>
                </a:ln>
                <a:solidFill>
                  <a:prstClr val="black"/>
                </a:solidFill>
                <a:effectLst/>
                <a:uLnTx/>
                <a:uFillTx/>
                <a:latin typeface="EucrosiaUPC" panose="02020603050405020304" pitchFamily="18" charset="-34"/>
                <a:ea typeface="+mn-ea"/>
                <a:cs typeface="EucrosiaUPC" panose="02020603050405020304" pitchFamily="18" charset="-34"/>
              </a:rPr>
              <a:t> R</a:t>
            </a:r>
            <a:endParaRPr kumimoji="0" lang="sk-SK" b="1" i="1" u="none" strike="noStrike" kern="0" cap="none" spc="0" normalizeH="0" baseline="0" noProof="0">
              <a:ln>
                <a:noFill/>
              </a:ln>
              <a:solidFill>
                <a:prstClr val="black"/>
              </a:solidFill>
              <a:effectLst/>
              <a:uLnTx/>
              <a:uFillTx/>
              <a:latin typeface="EucrosiaUPC" panose="02020603050405020304" pitchFamily="18" charset="-34"/>
              <a:ea typeface="+mn-ea"/>
              <a:cs typeface="EucrosiaUPC" panose="02020603050405020304" pitchFamily="18" charset="-34"/>
            </a:endParaRPr>
          </a:p>
        </p:txBody>
      </p:sp>
    </p:spTree>
    <p:extLst>
      <p:ext uri="{BB962C8B-B14F-4D97-AF65-F5344CB8AC3E}">
        <p14:creationId xmlns:p14="http://schemas.microsoft.com/office/powerpoint/2010/main" val="866519724"/>
      </p:ext>
    </p:extLst>
  </p:cSld>
  <p:clrMapOvr>
    <a:masterClrMapping/>
  </p:clrMapOvr>
  <mc:AlternateContent xmlns:mc="http://schemas.openxmlformats.org/markup-compatibility/2006" xmlns:p14="http://schemas.microsoft.com/office/powerpoint/2010/main">
    <mc:Choice Requires="p14">
      <p:transition spd="slow" p14:dur="2000" advClick="0" advTm="5000">
        <p:split/>
      </p:transition>
    </mc:Choice>
    <mc:Fallback xmlns="">
      <p:transition spd="slow" advClick="0" advTm="5000">
        <p:split/>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Foto">
            <a:extLst>
              <a:ext uri="{FF2B5EF4-FFF2-40B4-BE49-F238E27FC236}">
                <a16:creationId xmlns:a16="http://schemas.microsoft.com/office/drawing/2014/main" id="{D8AA3657-546F-4322-A104-2F916FF3CFA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3467818" y="504000"/>
            <a:ext cx="10128844" cy="7596633"/>
          </a:xfrm>
          <a:prstGeom prst="rect">
            <a:avLst/>
          </a:prstGeom>
        </p:spPr>
      </p:pic>
      <p:pic>
        <p:nvPicPr>
          <p:cNvPr id="3" name="Rám">
            <a:extLst>
              <a:ext uri="{FF2B5EF4-FFF2-40B4-BE49-F238E27FC236}">
                <a16:creationId xmlns:a16="http://schemas.microsoft.com/office/drawing/2014/main" id="{34841BE0-C4C0-465B-AA81-BB363E2C960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499"/>
          </a:xfrm>
          <a:prstGeom prst="rect">
            <a:avLst/>
          </a:prstGeom>
        </p:spPr>
      </p:pic>
      <p:sp>
        <p:nvSpPr>
          <p:cNvPr id="4" name="Autor">
            <a:extLst>
              <a:ext uri="{FF2B5EF4-FFF2-40B4-BE49-F238E27FC236}">
                <a16:creationId xmlns:a16="http://schemas.microsoft.com/office/drawing/2014/main" id="{BB36C924-4DC1-4EDE-B0E1-CFEA48564696}"/>
              </a:ext>
            </a:extLst>
          </p:cNvPr>
          <p:cNvSpPr/>
          <p:nvPr/>
        </p:nvSpPr>
        <p:spPr>
          <a:xfrm>
            <a:off x="3803576" y="7670626"/>
            <a:ext cx="732787" cy="252000"/>
          </a:xfrm>
          <a:prstGeom prst="roundRect">
            <a:avLst>
              <a:gd name="adj" fmla="val 50000"/>
            </a:avLst>
          </a:prstGeom>
          <a:gradFill flip="none" rotWithShape="1">
            <a:gsLst>
              <a:gs pos="0">
                <a:sysClr val="window" lastClr="FFFFFF"/>
              </a:gs>
              <a:gs pos="56000">
                <a:sysClr val="window" lastClr="FFFFFF">
                  <a:lumMod val="75000"/>
                </a:sysClr>
              </a:gs>
              <a:gs pos="97000">
                <a:sysClr val="windowText" lastClr="000000">
                  <a:lumMod val="50000"/>
                  <a:lumOff val="50000"/>
                </a:sysClr>
              </a:gs>
            </a:gsLst>
            <a:lin ang="5400000" scaled="1"/>
            <a:tileRect/>
          </a:gradFill>
          <a:ln w="12700" cap="flat" cmpd="sng" algn="ctr">
            <a:solidFill>
              <a:sysClr val="windowText" lastClr="000000"/>
            </a:solidFill>
            <a:prstDash val="solid"/>
            <a:miter lim="800000"/>
          </a:ln>
          <a:effectLst/>
        </p:spPr>
        <p:txBody>
          <a:bodyPr rot="0" spcFirstLastPara="0" vertOverflow="overflow" horzOverflow="overflow" vert="horz" wrap="none" lIns="36000" tIns="0" rIns="36000" bIns="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sk-SK" b="1" i="1" u="none" strike="noStrike" kern="0" cap="none" spc="0" normalizeH="0" baseline="0" noProof="0">
                <a:ln>
                  <a:noFill/>
                </a:ln>
                <a:solidFill>
                  <a:prstClr val="black"/>
                </a:solidFill>
                <a:effectLst/>
                <a:uLnTx/>
                <a:uFillTx/>
                <a:latin typeface="EucrosiaUPC" panose="02020603050405020304" pitchFamily="18" charset="-34"/>
                <a:ea typeface="+mn-ea"/>
                <a:cs typeface="EucrosiaUPC" panose="02020603050405020304" pitchFamily="18" charset="-34"/>
              </a:rPr>
              <a:t>© Ilja</a:t>
            </a:r>
            <a:r>
              <a:rPr kumimoji="0" lang="sk-SK" b="1" i="1" u="none" strike="noStrike" kern="0" cap="none" spc="0" normalizeH="0" noProof="0">
                <a:ln>
                  <a:noFill/>
                </a:ln>
                <a:solidFill>
                  <a:prstClr val="black"/>
                </a:solidFill>
                <a:effectLst/>
                <a:uLnTx/>
                <a:uFillTx/>
                <a:latin typeface="EucrosiaUPC" panose="02020603050405020304" pitchFamily="18" charset="-34"/>
                <a:ea typeface="+mn-ea"/>
                <a:cs typeface="EucrosiaUPC" panose="02020603050405020304" pitchFamily="18" charset="-34"/>
              </a:rPr>
              <a:t> R</a:t>
            </a:r>
            <a:endParaRPr kumimoji="0" lang="sk-SK" b="1" i="1" u="none" strike="noStrike" kern="0" cap="none" spc="0" normalizeH="0" baseline="0" noProof="0">
              <a:ln>
                <a:noFill/>
              </a:ln>
              <a:solidFill>
                <a:prstClr val="black"/>
              </a:solidFill>
              <a:effectLst/>
              <a:uLnTx/>
              <a:uFillTx/>
              <a:latin typeface="EucrosiaUPC" panose="02020603050405020304" pitchFamily="18" charset="-34"/>
              <a:ea typeface="+mn-ea"/>
              <a:cs typeface="EucrosiaUPC" panose="02020603050405020304" pitchFamily="18" charset="-34"/>
            </a:endParaRPr>
          </a:p>
        </p:txBody>
      </p:sp>
    </p:spTree>
    <p:extLst>
      <p:ext uri="{BB962C8B-B14F-4D97-AF65-F5344CB8AC3E}">
        <p14:creationId xmlns:p14="http://schemas.microsoft.com/office/powerpoint/2010/main" val="4220093400"/>
      </p:ext>
    </p:extLst>
  </p:cSld>
  <p:clrMapOvr>
    <a:masterClrMapping/>
  </p:clrMapOvr>
  <mc:AlternateContent xmlns:mc="http://schemas.openxmlformats.org/markup-compatibility/2006" xmlns:p14="http://schemas.microsoft.com/office/powerpoint/2010/main">
    <mc:Choice Requires="p14">
      <p:transition spd="slow" p14:dur="2000" advClick="0" advTm="5000">
        <p:split/>
      </p:transition>
    </mc:Choice>
    <mc:Fallback xmlns="">
      <p:transition spd="slow" advClick="0" advTm="5000">
        <p:split/>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Foto">
            <a:extLst>
              <a:ext uri="{FF2B5EF4-FFF2-40B4-BE49-F238E27FC236}">
                <a16:creationId xmlns:a16="http://schemas.microsoft.com/office/drawing/2014/main" id="{D8AA3657-546F-4322-A104-2F916FF3CFA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3467818" y="504000"/>
            <a:ext cx="10128844" cy="7596633"/>
          </a:xfrm>
          <a:prstGeom prst="rect">
            <a:avLst/>
          </a:prstGeom>
        </p:spPr>
      </p:pic>
      <p:pic>
        <p:nvPicPr>
          <p:cNvPr id="3" name="Rám">
            <a:extLst>
              <a:ext uri="{FF2B5EF4-FFF2-40B4-BE49-F238E27FC236}">
                <a16:creationId xmlns:a16="http://schemas.microsoft.com/office/drawing/2014/main" id="{34841BE0-C4C0-465B-AA81-BB363E2C960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499"/>
          </a:xfrm>
          <a:prstGeom prst="rect">
            <a:avLst/>
          </a:prstGeom>
        </p:spPr>
      </p:pic>
      <p:sp>
        <p:nvSpPr>
          <p:cNvPr id="4" name="Autor">
            <a:extLst>
              <a:ext uri="{FF2B5EF4-FFF2-40B4-BE49-F238E27FC236}">
                <a16:creationId xmlns:a16="http://schemas.microsoft.com/office/drawing/2014/main" id="{BB36C924-4DC1-4EDE-B0E1-CFEA48564696}"/>
              </a:ext>
            </a:extLst>
          </p:cNvPr>
          <p:cNvSpPr/>
          <p:nvPr/>
        </p:nvSpPr>
        <p:spPr>
          <a:xfrm>
            <a:off x="3803576" y="7670626"/>
            <a:ext cx="732787" cy="252000"/>
          </a:xfrm>
          <a:prstGeom prst="roundRect">
            <a:avLst>
              <a:gd name="adj" fmla="val 50000"/>
            </a:avLst>
          </a:prstGeom>
          <a:gradFill flip="none" rotWithShape="1">
            <a:gsLst>
              <a:gs pos="0">
                <a:sysClr val="window" lastClr="FFFFFF"/>
              </a:gs>
              <a:gs pos="56000">
                <a:sysClr val="window" lastClr="FFFFFF">
                  <a:lumMod val="75000"/>
                </a:sysClr>
              </a:gs>
              <a:gs pos="97000">
                <a:sysClr val="windowText" lastClr="000000">
                  <a:lumMod val="50000"/>
                  <a:lumOff val="50000"/>
                </a:sysClr>
              </a:gs>
            </a:gsLst>
            <a:lin ang="5400000" scaled="1"/>
            <a:tileRect/>
          </a:gradFill>
          <a:ln w="12700" cap="flat" cmpd="sng" algn="ctr">
            <a:solidFill>
              <a:sysClr val="windowText" lastClr="000000"/>
            </a:solidFill>
            <a:prstDash val="solid"/>
            <a:miter lim="800000"/>
          </a:ln>
          <a:effectLst/>
        </p:spPr>
        <p:txBody>
          <a:bodyPr rot="0" spcFirstLastPara="0" vertOverflow="overflow" horzOverflow="overflow" vert="horz" wrap="none" lIns="36000" tIns="0" rIns="36000" bIns="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sk-SK" b="1" i="1" u="none" strike="noStrike" kern="0" cap="none" spc="0" normalizeH="0" baseline="0" noProof="0">
                <a:ln>
                  <a:noFill/>
                </a:ln>
                <a:solidFill>
                  <a:prstClr val="black"/>
                </a:solidFill>
                <a:effectLst/>
                <a:uLnTx/>
                <a:uFillTx/>
                <a:latin typeface="EucrosiaUPC" panose="02020603050405020304" pitchFamily="18" charset="-34"/>
                <a:ea typeface="+mn-ea"/>
                <a:cs typeface="EucrosiaUPC" panose="02020603050405020304" pitchFamily="18" charset="-34"/>
              </a:rPr>
              <a:t>© Ilja</a:t>
            </a:r>
            <a:r>
              <a:rPr kumimoji="0" lang="sk-SK" b="1" i="1" u="none" strike="noStrike" kern="0" cap="none" spc="0" normalizeH="0" noProof="0">
                <a:ln>
                  <a:noFill/>
                </a:ln>
                <a:solidFill>
                  <a:prstClr val="black"/>
                </a:solidFill>
                <a:effectLst/>
                <a:uLnTx/>
                <a:uFillTx/>
                <a:latin typeface="EucrosiaUPC" panose="02020603050405020304" pitchFamily="18" charset="-34"/>
                <a:ea typeface="+mn-ea"/>
                <a:cs typeface="EucrosiaUPC" panose="02020603050405020304" pitchFamily="18" charset="-34"/>
              </a:rPr>
              <a:t> R</a:t>
            </a:r>
            <a:endParaRPr kumimoji="0" lang="sk-SK" b="1" i="1" u="none" strike="noStrike" kern="0" cap="none" spc="0" normalizeH="0" baseline="0" noProof="0">
              <a:ln>
                <a:noFill/>
              </a:ln>
              <a:solidFill>
                <a:prstClr val="black"/>
              </a:solidFill>
              <a:effectLst/>
              <a:uLnTx/>
              <a:uFillTx/>
              <a:latin typeface="EucrosiaUPC" panose="02020603050405020304" pitchFamily="18" charset="-34"/>
              <a:ea typeface="+mn-ea"/>
              <a:cs typeface="EucrosiaUPC" panose="02020603050405020304" pitchFamily="18" charset="-34"/>
            </a:endParaRPr>
          </a:p>
        </p:txBody>
      </p:sp>
    </p:spTree>
    <p:extLst>
      <p:ext uri="{BB962C8B-B14F-4D97-AF65-F5344CB8AC3E}">
        <p14:creationId xmlns:p14="http://schemas.microsoft.com/office/powerpoint/2010/main" val="1117646013"/>
      </p:ext>
    </p:extLst>
  </p:cSld>
  <p:clrMapOvr>
    <a:masterClrMapping/>
  </p:clrMapOvr>
  <mc:AlternateContent xmlns:mc="http://schemas.openxmlformats.org/markup-compatibility/2006" xmlns:p14="http://schemas.microsoft.com/office/powerpoint/2010/main">
    <mc:Choice Requires="p14">
      <p:transition spd="slow" p14:dur="2000" advClick="0" advTm="5000">
        <p:split/>
      </p:transition>
    </mc:Choice>
    <mc:Fallback xmlns="">
      <p:transition spd="slow" advClick="0" advTm="5000">
        <p:split/>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Foto">
            <a:extLst>
              <a:ext uri="{FF2B5EF4-FFF2-40B4-BE49-F238E27FC236}">
                <a16:creationId xmlns:a16="http://schemas.microsoft.com/office/drawing/2014/main" id="{D8AA3657-546F-4322-A104-2F916FF3CFA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3467818" y="504000"/>
            <a:ext cx="10128844" cy="7596633"/>
          </a:xfrm>
          <a:prstGeom prst="rect">
            <a:avLst/>
          </a:prstGeom>
        </p:spPr>
      </p:pic>
      <p:pic>
        <p:nvPicPr>
          <p:cNvPr id="3" name="Rám">
            <a:extLst>
              <a:ext uri="{FF2B5EF4-FFF2-40B4-BE49-F238E27FC236}">
                <a16:creationId xmlns:a16="http://schemas.microsoft.com/office/drawing/2014/main" id="{34841BE0-C4C0-465B-AA81-BB363E2C960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499"/>
          </a:xfrm>
          <a:prstGeom prst="rect">
            <a:avLst/>
          </a:prstGeom>
        </p:spPr>
      </p:pic>
      <p:sp>
        <p:nvSpPr>
          <p:cNvPr id="4" name="Autor">
            <a:extLst>
              <a:ext uri="{FF2B5EF4-FFF2-40B4-BE49-F238E27FC236}">
                <a16:creationId xmlns:a16="http://schemas.microsoft.com/office/drawing/2014/main" id="{BB36C924-4DC1-4EDE-B0E1-CFEA48564696}"/>
              </a:ext>
            </a:extLst>
          </p:cNvPr>
          <p:cNvSpPr/>
          <p:nvPr/>
        </p:nvSpPr>
        <p:spPr>
          <a:xfrm>
            <a:off x="3803576" y="7670626"/>
            <a:ext cx="732787" cy="252000"/>
          </a:xfrm>
          <a:prstGeom prst="roundRect">
            <a:avLst>
              <a:gd name="adj" fmla="val 50000"/>
            </a:avLst>
          </a:prstGeom>
          <a:gradFill flip="none" rotWithShape="1">
            <a:gsLst>
              <a:gs pos="0">
                <a:sysClr val="window" lastClr="FFFFFF"/>
              </a:gs>
              <a:gs pos="56000">
                <a:sysClr val="window" lastClr="FFFFFF">
                  <a:lumMod val="75000"/>
                </a:sysClr>
              </a:gs>
              <a:gs pos="97000">
                <a:sysClr val="windowText" lastClr="000000">
                  <a:lumMod val="50000"/>
                  <a:lumOff val="50000"/>
                </a:sysClr>
              </a:gs>
            </a:gsLst>
            <a:lin ang="5400000" scaled="1"/>
            <a:tileRect/>
          </a:gradFill>
          <a:ln w="12700" cap="flat" cmpd="sng" algn="ctr">
            <a:solidFill>
              <a:sysClr val="windowText" lastClr="000000"/>
            </a:solidFill>
            <a:prstDash val="solid"/>
            <a:miter lim="800000"/>
          </a:ln>
          <a:effectLst/>
        </p:spPr>
        <p:txBody>
          <a:bodyPr rot="0" spcFirstLastPara="0" vertOverflow="overflow" horzOverflow="overflow" vert="horz" wrap="none" lIns="36000" tIns="0" rIns="36000" bIns="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sk-SK" b="1" i="1" u="none" strike="noStrike" kern="0" cap="none" spc="0" normalizeH="0" baseline="0" noProof="0">
                <a:ln>
                  <a:noFill/>
                </a:ln>
                <a:solidFill>
                  <a:prstClr val="black"/>
                </a:solidFill>
                <a:effectLst/>
                <a:uLnTx/>
                <a:uFillTx/>
                <a:latin typeface="EucrosiaUPC" panose="02020603050405020304" pitchFamily="18" charset="-34"/>
                <a:ea typeface="+mn-ea"/>
                <a:cs typeface="EucrosiaUPC" panose="02020603050405020304" pitchFamily="18" charset="-34"/>
              </a:rPr>
              <a:t>© Ilja</a:t>
            </a:r>
            <a:r>
              <a:rPr kumimoji="0" lang="sk-SK" b="1" i="1" u="none" strike="noStrike" kern="0" cap="none" spc="0" normalizeH="0" noProof="0">
                <a:ln>
                  <a:noFill/>
                </a:ln>
                <a:solidFill>
                  <a:prstClr val="black"/>
                </a:solidFill>
                <a:effectLst/>
                <a:uLnTx/>
                <a:uFillTx/>
                <a:latin typeface="EucrosiaUPC" panose="02020603050405020304" pitchFamily="18" charset="-34"/>
                <a:ea typeface="+mn-ea"/>
                <a:cs typeface="EucrosiaUPC" panose="02020603050405020304" pitchFamily="18" charset="-34"/>
              </a:rPr>
              <a:t> R</a:t>
            </a:r>
            <a:endParaRPr kumimoji="0" lang="sk-SK" b="1" i="1" u="none" strike="noStrike" kern="0" cap="none" spc="0" normalizeH="0" baseline="0" noProof="0">
              <a:ln>
                <a:noFill/>
              </a:ln>
              <a:solidFill>
                <a:prstClr val="black"/>
              </a:solidFill>
              <a:effectLst/>
              <a:uLnTx/>
              <a:uFillTx/>
              <a:latin typeface="EucrosiaUPC" panose="02020603050405020304" pitchFamily="18" charset="-34"/>
              <a:ea typeface="+mn-ea"/>
              <a:cs typeface="EucrosiaUPC" panose="02020603050405020304" pitchFamily="18" charset="-34"/>
            </a:endParaRPr>
          </a:p>
        </p:txBody>
      </p:sp>
    </p:spTree>
    <p:extLst>
      <p:ext uri="{BB962C8B-B14F-4D97-AF65-F5344CB8AC3E}">
        <p14:creationId xmlns:p14="http://schemas.microsoft.com/office/powerpoint/2010/main" val="4060855873"/>
      </p:ext>
    </p:extLst>
  </p:cSld>
  <p:clrMapOvr>
    <a:masterClrMapping/>
  </p:clrMapOvr>
  <mc:AlternateContent xmlns:mc="http://schemas.openxmlformats.org/markup-compatibility/2006" xmlns:p14="http://schemas.microsoft.com/office/powerpoint/2010/main">
    <mc:Choice Requires="p14">
      <p:transition spd="slow" p14:dur="2000" advClick="0" advTm="5000">
        <p:split/>
      </p:transition>
    </mc:Choice>
    <mc:Fallback xmlns="">
      <p:transition spd="slow" advClick="0" advTm="5000">
        <p:split/>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Foto">
            <a:extLst>
              <a:ext uri="{FF2B5EF4-FFF2-40B4-BE49-F238E27FC236}">
                <a16:creationId xmlns:a16="http://schemas.microsoft.com/office/drawing/2014/main" id="{D8AA3657-546F-4322-A104-2F916FF3CFA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3467818" y="504000"/>
            <a:ext cx="10128844" cy="7596633"/>
          </a:xfrm>
          <a:prstGeom prst="rect">
            <a:avLst/>
          </a:prstGeom>
        </p:spPr>
      </p:pic>
      <p:pic>
        <p:nvPicPr>
          <p:cNvPr id="3" name="Rám">
            <a:extLst>
              <a:ext uri="{FF2B5EF4-FFF2-40B4-BE49-F238E27FC236}">
                <a16:creationId xmlns:a16="http://schemas.microsoft.com/office/drawing/2014/main" id="{34841BE0-C4C0-465B-AA81-BB363E2C960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499"/>
          </a:xfrm>
          <a:prstGeom prst="rect">
            <a:avLst/>
          </a:prstGeom>
        </p:spPr>
      </p:pic>
      <p:sp>
        <p:nvSpPr>
          <p:cNvPr id="4" name="Autor">
            <a:extLst>
              <a:ext uri="{FF2B5EF4-FFF2-40B4-BE49-F238E27FC236}">
                <a16:creationId xmlns:a16="http://schemas.microsoft.com/office/drawing/2014/main" id="{BB36C924-4DC1-4EDE-B0E1-CFEA48564696}"/>
              </a:ext>
            </a:extLst>
          </p:cNvPr>
          <p:cNvSpPr/>
          <p:nvPr/>
        </p:nvSpPr>
        <p:spPr>
          <a:xfrm>
            <a:off x="3803576" y="7670626"/>
            <a:ext cx="732787" cy="252000"/>
          </a:xfrm>
          <a:prstGeom prst="roundRect">
            <a:avLst>
              <a:gd name="adj" fmla="val 50000"/>
            </a:avLst>
          </a:prstGeom>
          <a:gradFill flip="none" rotWithShape="1">
            <a:gsLst>
              <a:gs pos="0">
                <a:sysClr val="window" lastClr="FFFFFF"/>
              </a:gs>
              <a:gs pos="56000">
                <a:sysClr val="window" lastClr="FFFFFF">
                  <a:lumMod val="75000"/>
                </a:sysClr>
              </a:gs>
              <a:gs pos="97000">
                <a:sysClr val="windowText" lastClr="000000">
                  <a:lumMod val="50000"/>
                  <a:lumOff val="50000"/>
                </a:sysClr>
              </a:gs>
            </a:gsLst>
            <a:lin ang="5400000" scaled="1"/>
            <a:tileRect/>
          </a:gradFill>
          <a:ln w="12700" cap="flat" cmpd="sng" algn="ctr">
            <a:solidFill>
              <a:sysClr val="windowText" lastClr="000000"/>
            </a:solidFill>
            <a:prstDash val="solid"/>
            <a:miter lim="800000"/>
          </a:ln>
          <a:effectLst/>
        </p:spPr>
        <p:txBody>
          <a:bodyPr rot="0" spcFirstLastPara="0" vertOverflow="overflow" horzOverflow="overflow" vert="horz" wrap="none" lIns="36000" tIns="0" rIns="36000" bIns="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sk-SK" b="1" i="1" u="none" strike="noStrike" kern="0" cap="none" spc="0" normalizeH="0" baseline="0" noProof="0">
                <a:ln>
                  <a:noFill/>
                </a:ln>
                <a:solidFill>
                  <a:prstClr val="black"/>
                </a:solidFill>
                <a:effectLst/>
                <a:uLnTx/>
                <a:uFillTx/>
                <a:latin typeface="EucrosiaUPC" panose="02020603050405020304" pitchFamily="18" charset="-34"/>
                <a:ea typeface="+mn-ea"/>
                <a:cs typeface="EucrosiaUPC" panose="02020603050405020304" pitchFamily="18" charset="-34"/>
              </a:rPr>
              <a:t>© Ilja</a:t>
            </a:r>
            <a:r>
              <a:rPr kumimoji="0" lang="sk-SK" b="1" i="1" u="none" strike="noStrike" kern="0" cap="none" spc="0" normalizeH="0" noProof="0">
                <a:ln>
                  <a:noFill/>
                </a:ln>
                <a:solidFill>
                  <a:prstClr val="black"/>
                </a:solidFill>
                <a:effectLst/>
                <a:uLnTx/>
                <a:uFillTx/>
                <a:latin typeface="EucrosiaUPC" panose="02020603050405020304" pitchFamily="18" charset="-34"/>
                <a:ea typeface="+mn-ea"/>
                <a:cs typeface="EucrosiaUPC" panose="02020603050405020304" pitchFamily="18" charset="-34"/>
              </a:rPr>
              <a:t> R</a:t>
            </a:r>
            <a:endParaRPr kumimoji="0" lang="sk-SK" b="1" i="1" u="none" strike="noStrike" kern="0" cap="none" spc="0" normalizeH="0" baseline="0" noProof="0">
              <a:ln>
                <a:noFill/>
              </a:ln>
              <a:solidFill>
                <a:prstClr val="black"/>
              </a:solidFill>
              <a:effectLst/>
              <a:uLnTx/>
              <a:uFillTx/>
              <a:latin typeface="EucrosiaUPC" panose="02020603050405020304" pitchFamily="18" charset="-34"/>
              <a:ea typeface="+mn-ea"/>
              <a:cs typeface="EucrosiaUPC" panose="02020603050405020304" pitchFamily="18" charset="-34"/>
            </a:endParaRPr>
          </a:p>
        </p:txBody>
      </p:sp>
    </p:spTree>
    <p:extLst>
      <p:ext uri="{BB962C8B-B14F-4D97-AF65-F5344CB8AC3E}">
        <p14:creationId xmlns:p14="http://schemas.microsoft.com/office/powerpoint/2010/main" val="1565607976"/>
      </p:ext>
    </p:extLst>
  </p:cSld>
  <p:clrMapOvr>
    <a:masterClrMapping/>
  </p:clrMapOvr>
  <mc:AlternateContent xmlns:mc="http://schemas.openxmlformats.org/markup-compatibility/2006" xmlns:p14="http://schemas.microsoft.com/office/powerpoint/2010/main">
    <mc:Choice Requires="p14">
      <p:transition spd="slow" p14:dur="2000" advClick="0" advTm="5000">
        <p:split/>
      </p:transition>
    </mc:Choice>
    <mc:Fallback xmlns="">
      <p:transition spd="slow" advClick="0" advTm="5000">
        <p:split/>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Foto">
            <a:extLst>
              <a:ext uri="{FF2B5EF4-FFF2-40B4-BE49-F238E27FC236}">
                <a16:creationId xmlns:a16="http://schemas.microsoft.com/office/drawing/2014/main" id="{D8AA3657-546F-4322-A104-2F916FF3CFA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3467818" y="504000"/>
            <a:ext cx="10128844" cy="7596633"/>
          </a:xfrm>
          <a:prstGeom prst="rect">
            <a:avLst/>
          </a:prstGeom>
        </p:spPr>
      </p:pic>
      <p:pic>
        <p:nvPicPr>
          <p:cNvPr id="3" name="Rám">
            <a:extLst>
              <a:ext uri="{FF2B5EF4-FFF2-40B4-BE49-F238E27FC236}">
                <a16:creationId xmlns:a16="http://schemas.microsoft.com/office/drawing/2014/main" id="{34841BE0-C4C0-465B-AA81-BB363E2C960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499"/>
          </a:xfrm>
          <a:prstGeom prst="rect">
            <a:avLst/>
          </a:prstGeom>
        </p:spPr>
      </p:pic>
      <p:sp>
        <p:nvSpPr>
          <p:cNvPr id="4" name="Autor">
            <a:extLst>
              <a:ext uri="{FF2B5EF4-FFF2-40B4-BE49-F238E27FC236}">
                <a16:creationId xmlns:a16="http://schemas.microsoft.com/office/drawing/2014/main" id="{BB36C924-4DC1-4EDE-B0E1-CFEA48564696}"/>
              </a:ext>
            </a:extLst>
          </p:cNvPr>
          <p:cNvSpPr/>
          <p:nvPr/>
        </p:nvSpPr>
        <p:spPr>
          <a:xfrm>
            <a:off x="3803576" y="7670626"/>
            <a:ext cx="732787" cy="252000"/>
          </a:xfrm>
          <a:prstGeom prst="roundRect">
            <a:avLst>
              <a:gd name="adj" fmla="val 50000"/>
            </a:avLst>
          </a:prstGeom>
          <a:gradFill flip="none" rotWithShape="1">
            <a:gsLst>
              <a:gs pos="0">
                <a:sysClr val="window" lastClr="FFFFFF"/>
              </a:gs>
              <a:gs pos="56000">
                <a:sysClr val="window" lastClr="FFFFFF">
                  <a:lumMod val="75000"/>
                </a:sysClr>
              </a:gs>
              <a:gs pos="97000">
                <a:sysClr val="windowText" lastClr="000000">
                  <a:lumMod val="50000"/>
                  <a:lumOff val="50000"/>
                </a:sysClr>
              </a:gs>
            </a:gsLst>
            <a:lin ang="5400000" scaled="1"/>
            <a:tileRect/>
          </a:gradFill>
          <a:ln w="12700" cap="flat" cmpd="sng" algn="ctr">
            <a:solidFill>
              <a:sysClr val="windowText" lastClr="000000"/>
            </a:solidFill>
            <a:prstDash val="solid"/>
            <a:miter lim="800000"/>
          </a:ln>
          <a:effectLst/>
        </p:spPr>
        <p:txBody>
          <a:bodyPr rot="0" spcFirstLastPara="0" vertOverflow="overflow" horzOverflow="overflow" vert="horz" wrap="none" lIns="36000" tIns="0" rIns="36000" bIns="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sk-SK" b="1" i="1" u="none" strike="noStrike" kern="0" cap="none" spc="0" normalizeH="0" baseline="0" noProof="0">
                <a:ln>
                  <a:noFill/>
                </a:ln>
                <a:solidFill>
                  <a:prstClr val="black"/>
                </a:solidFill>
                <a:effectLst/>
                <a:uLnTx/>
                <a:uFillTx/>
                <a:latin typeface="EucrosiaUPC" panose="02020603050405020304" pitchFamily="18" charset="-34"/>
                <a:ea typeface="+mn-ea"/>
                <a:cs typeface="EucrosiaUPC" panose="02020603050405020304" pitchFamily="18" charset="-34"/>
              </a:rPr>
              <a:t>© Ilja</a:t>
            </a:r>
            <a:r>
              <a:rPr kumimoji="0" lang="sk-SK" b="1" i="1" u="none" strike="noStrike" kern="0" cap="none" spc="0" normalizeH="0" noProof="0">
                <a:ln>
                  <a:noFill/>
                </a:ln>
                <a:solidFill>
                  <a:prstClr val="black"/>
                </a:solidFill>
                <a:effectLst/>
                <a:uLnTx/>
                <a:uFillTx/>
                <a:latin typeface="EucrosiaUPC" panose="02020603050405020304" pitchFamily="18" charset="-34"/>
                <a:ea typeface="+mn-ea"/>
                <a:cs typeface="EucrosiaUPC" panose="02020603050405020304" pitchFamily="18" charset="-34"/>
              </a:rPr>
              <a:t> R</a:t>
            </a:r>
            <a:endParaRPr kumimoji="0" lang="sk-SK" b="1" i="1" u="none" strike="noStrike" kern="0" cap="none" spc="0" normalizeH="0" baseline="0" noProof="0">
              <a:ln>
                <a:noFill/>
              </a:ln>
              <a:solidFill>
                <a:prstClr val="black"/>
              </a:solidFill>
              <a:effectLst/>
              <a:uLnTx/>
              <a:uFillTx/>
              <a:latin typeface="EucrosiaUPC" panose="02020603050405020304" pitchFamily="18" charset="-34"/>
              <a:ea typeface="+mn-ea"/>
              <a:cs typeface="EucrosiaUPC" panose="02020603050405020304" pitchFamily="18" charset="-34"/>
            </a:endParaRPr>
          </a:p>
        </p:txBody>
      </p:sp>
    </p:spTree>
    <p:extLst>
      <p:ext uri="{BB962C8B-B14F-4D97-AF65-F5344CB8AC3E}">
        <p14:creationId xmlns:p14="http://schemas.microsoft.com/office/powerpoint/2010/main" val="2384177655"/>
      </p:ext>
    </p:extLst>
  </p:cSld>
  <p:clrMapOvr>
    <a:masterClrMapping/>
  </p:clrMapOvr>
  <mc:AlternateContent xmlns:mc="http://schemas.openxmlformats.org/markup-compatibility/2006" xmlns:p14="http://schemas.microsoft.com/office/powerpoint/2010/main">
    <mc:Choice Requires="p14">
      <p:transition spd="slow" p14:dur="2000" advClick="0" advTm="5000">
        <p:split/>
      </p:transition>
    </mc:Choice>
    <mc:Fallback xmlns="">
      <p:transition spd="slow" advClick="0" advTm="5000">
        <p:split/>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Foto">
            <a:extLst>
              <a:ext uri="{FF2B5EF4-FFF2-40B4-BE49-F238E27FC236}">
                <a16:creationId xmlns:a16="http://schemas.microsoft.com/office/drawing/2014/main" id="{D8AA3657-546F-4322-A104-2F916FF3CFA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3467818" y="504000"/>
            <a:ext cx="10128844" cy="7596633"/>
          </a:xfrm>
          <a:prstGeom prst="rect">
            <a:avLst/>
          </a:prstGeom>
        </p:spPr>
      </p:pic>
      <p:pic>
        <p:nvPicPr>
          <p:cNvPr id="3" name="Rám">
            <a:extLst>
              <a:ext uri="{FF2B5EF4-FFF2-40B4-BE49-F238E27FC236}">
                <a16:creationId xmlns:a16="http://schemas.microsoft.com/office/drawing/2014/main" id="{34841BE0-C4C0-465B-AA81-BB363E2C960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499"/>
          </a:xfrm>
          <a:prstGeom prst="rect">
            <a:avLst/>
          </a:prstGeom>
        </p:spPr>
      </p:pic>
      <p:sp>
        <p:nvSpPr>
          <p:cNvPr id="4" name="Autor">
            <a:extLst>
              <a:ext uri="{FF2B5EF4-FFF2-40B4-BE49-F238E27FC236}">
                <a16:creationId xmlns:a16="http://schemas.microsoft.com/office/drawing/2014/main" id="{BB36C924-4DC1-4EDE-B0E1-CFEA48564696}"/>
              </a:ext>
            </a:extLst>
          </p:cNvPr>
          <p:cNvSpPr/>
          <p:nvPr/>
        </p:nvSpPr>
        <p:spPr>
          <a:xfrm>
            <a:off x="3803576" y="7670626"/>
            <a:ext cx="732787" cy="252000"/>
          </a:xfrm>
          <a:prstGeom prst="roundRect">
            <a:avLst>
              <a:gd name="adj" fmla="val 50000"/>
            </a:avLst>
          </a:prstGeom>
          <a:gradFill flip="none" rotWithShape="1">
            <a:gsLst>
              <a:gs pos="0">
                <a:sysClr val="window" lastClr="FFFFFF"/>
              </a:gs>
              <a:gs pos="56000">
                <a:sysClr val="window" lastClr="FFFFFF">
                  <a:lumMod val="75000"/>
                </a:sysClr>
              </a:gs>
              <a:gs pos="97000">
                <a:sysClr val="windowText" lastClr="000000">
                  <a:lumMod val="50000"/>
                  <a:lumOff val="50000"/>
                </a:sysClr>
              </a:gs>
            </a:gsLst>
            <a:lin ang="5400000" scaled="1"/>
            <a:tileRect/>
          </a:gradFill>
          <a:ln w="12700" cap="flat" cmpd="sng" algn="ctr">
            <a:solidFill>
              <a:sysClr val="windowText" lastClr="000000"/>
            </a:solidFill>
            <a:prstDash val="solid"/>
            <a:miter lim="800000"/>
          </a:ln>
          <a:effectLst/>
        </p:spPr>
        <p:txBody>
          <a:bodyPr rot="0" spcFirstLastPara="0" vertOverflow="overflow" horzOverflow="overflow" vert="horz" wrap="none" lIns="36000" tIns="0" rIns="36000" bIns="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sk-SK" b="1" i="1" u="none" strike="noStrike" kern="0" cap="none" spc="0" normalizeH="0" baseline="0" noProof="0">
                <a:ln>
                  <a:noFill/>
                </a:ln>
                <a:solidFill>
                  <a:prstClr val="black"/>
                </a:solidFill>
                <a:effectLst/>
                <a:uLnTx/>
                <a:uFillTx/>
                <a:latin typeface="EucrosiaUPC" panose="02020603050405020304" pitchFamily="18" charset="-34"/>
                <a:ea typeface="+mn-ea"/>
                <a:cs typeface="EucrosiaUPC" panose="02020603050405020304" pitchFamily="18" charset="-34"/>
              </a:rPr>
              <a:t>© Ilja</a:t>
            </a:r>
            <a:r>
              <a:rPr kumimoji="0" lang="sk-SK" b="1" i="1" u="none" strike="noStrike" kern="0" cap="none" spc="0" normalizeH="0" noProof="0">
                <a:ln>
                  <a:noFill/>
                </a:ln>
                <a:solidFill>
                  <a:prstClr val="black"/>
                </a:solidFill>
                <a:effectLst/>
                <a:uLnTx/>
                <a:uFillTx/>
                <a:latin typeface="EucrosiaUPC" panose="02020603050405020304" pitchFamily="18" charset="-34"/>
                <a:ea typeface="+mn-ea"/>
                <a:cs typeface="EucrosiaUPC" panose="02020603050405020304" pitchFamily="18" charset="-34"/>
              </a:rPr>
              <a:t> R</a:t>
            </a:r>
            <a:endParaRPr kumimoji="0" lang="sk-SK" b="1" i="1" u="none" strike="noStrike" kern="0" cap="none" spc="0" normalizeH="0" baseline="0" noProof="0">
              <a:ln>
                <a:noFill/>
              </a:ln>
              <a:solidFill>
                <a:prstClr val="black"/>
              </a:solidFill>
              <a:effectLst/>
              <a:uLnTx/>
              <a:uFillTx/>
              <a:latin typeface="EucrosiaUPC" panose="02020603050405020304" pitchFamily="18" charset="-34"/>
              <a:ea typeface="+mn-ea"/>
              <a:cs typeface="EucrosiaUPC" panose="02020603050405020304" pitchFamily="18" charset="-34"/>
            </a:endParaRPr>
          </a:p>
        </p:txBody>
      </p:sp>
    </p:spTree>
    <p:extLst>
      <p:ext uri="{BB962C8B-B14F-4D97-AF65-F5344CB8AC3E}">
        <p14:creationId xmlns:p14="http://schemas.microsoft.com/office/powerpoint/2010/main" val="1546451298"/>
      </p:ext>
    </p:extLst>
  </p:cSld>
  <p:clrMapOvr>
    <a:masterClrMapping/>
  </p:clrMapOvr>
  <mc:AlternateContent xmlns:mc="http://schemas.openxmlformats.org/markup-compatibility/2006" xmlns:p14="http://schemas.microsoft.com/office/powerpoint/2010/main">
    <mc:Choice Requires="p14">
      <p:transition spd="slow" p14:dur="2000" advClick="0" advTm="5000">
        <p:split/>
      </p:transition>
    </mc:Choice>
    <mc:Fallback xmlns="">
      <p:transition spd="slow" advClick="0" advTm="5000">
        <p:split/>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Foto">
            <a:extLst>
              <a:ext uri="{FF2B5EF4-FFF2-40B4-BE49-F238E27FC236}">
                <a16:creationId xmlns:a16="http://schemas.microsoft.com/office/drawing/2014/main" id="{D8AA3657-546F-4322-A104-2F916FF3CFA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3467818" y="504000"/>
            <a:ext cx="10128844" cy="7596633"/>
          </a:xfrm>
          <a:prstGeom prst="rect">
            <a:avLst/>
          </a:prstGeom>
        </p:spPr>
      </p:pic>
      <p:pic>
        <p:nvPicPr>
          <p:cNvPr id="3" name="Rám">
            <a:extLst>
              <a:ext uri="{FF2B5EF4-FFF2-40B4-BE49-F238E27FC236}">
                <a16:creationId xmlns:a16="http://schemas.microsoft.com/office/drawing/2014/main" id="{34841BE0-C4C0-465B-AA81-BB363E2C960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499"/>
          </a:xfrm>
          <a:prstGeom prst="rect">
            <a:avLst/>
          </a:prstGeom>
        </p:spPr>
      </p:pic>
      <p:sp>
        <p:nvSpPr>
          <p:cNvPr id="4" name="Autor">
            <a:extLst>
              <a:ext uri="{FF2B5EF4-FFF2-40B4-BE49-F238E27FC236}">
                <a16:creationId xmlns:a16="http://schemas.microsoft.com/office/drawing/2014/main" id="{BB36C924-4DC1-4EDE-B0E1-CFEA48564696}"/>
              </a:ext>
            </a:extLst>
          </p:cNvPr>
          <p:cNvSpPr/>
          <p:nvPr/>
        </p:nvSpPr>
        <p:spPr>
          <a:xfrm>
            <a:off x="3803576" y="7670626"/>
            <a:ext cx="732787" cy="252000"/>
          </a:xfrm>
          <a:prstGeom prst="roundRect">
            <a:avLst>
              <a:gd name="adj" fmla="val 50000"/>
            </a:avLst>
          </a:prstGeom>
          <a:gradFill flip="none" rotWithShape="1">
            <a:gsLst>
              <a:gs pos="0">
                <a:sysClr val="window" lastClr="FFFFFF"/>
              </a:gs>
              <a:gs pos="56000">
                <a:sysClr val="window" lastClr="FFFFFF">
                  <a:lumMod val="75000"/>
                </a:sysClr>
              </a:gs>
              <a:gs pos="97000">
                <a:sysClr val="windowText" lastClr="000000">
                  <a:lumMod val="50000"/>
                  <a:lumOff val="50000"/>
                </a:sysClr>
              </a:gs>
            </a:gsLst>
            <a:lin ang="5400000" scaled="1"/>
            <a:tileRect/>
          </a:gradFill>
          <a:ln w="12700" cap="flat" cmpd="sng" algn="ctr">
            <a:solidFill>
              <a:sysClr val="windowText" lastClr="000000"/>
            </a:solidFill>
            <a:prstDash val="solid"/>
            <a:miter lim="800000"/>
          </a:ln>
          <a:effectLst/>
        </p:spPr>
        <p:txBody>
          <a:bodyPr rot="0" spcFirstLastPara="0" vertOverflow="overflow" horzOverflow="overflow" vert="horz" wrap="none" lIns="36000" tIns="0" rIns="36000" bIns="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sk-SK" b="1" i="1" u="none" strike="noStrike" kern="0" cap="none" spc="0" normalizeH="0" baseline="0" noProof="0">
                <a:ln>
                  <a:noFill/>
                </a:ln>
                <a:solidFill>
                  <a:prstClr val="black"/>
                </a:solidFill>
                <a:effectLst/>
                <a:uLnTx/>
                <a:uFillTx/>
                <a:latin typeface="EucrosiaUPC" panose="02020603050405020304" pitchFamily="18" charset="-34"/>
                <a:ea typeface="+mn-ea"/>
                <a:cs typeface="EucrosiaUPC" panose="02020603050405020304" pitchFamily="18" charset="-34"/>
              </a:rPr>
              <a:t>© Ilja</a:t>
            </a:r>
            <a:r>
              <a:rPr kumimoji="0" lang="sk-SK" b="1" i="1" u="none" strike="noStrike" kern="0" cap="none" spc="0" normalizeH="0" noProof="0">
                <a:ln>
                  <a:noFill/>
                </a:ln>
                <a:solidFill>
                  <a:prstClr val="black"/>
                </a:solidFill>
                <a:effectLst/>
                <a:uLnTx/>
                <a:uFillTx/>
                <a:latin typeface="EucrosiaUPC" panose="02020603050405020304" pitchFamily="18" charset="-34"/>
                <a:ea typeface="+mn-ea"/>
                <a:cs typeface="EucrosiaUPC" panose="02020603050405020304" pitchFamily="18" charset="-34"/>
              </a:rPr>
              <a:t> R</a:t>
            </a:r>
            <a:endParaRPr kumimoji="0" lang="sk-SK" b="1" i="1" u="none" strike="noStrike" kern="0" cap="none" spc="0" normalizeH="0" baseline="0" noProof="0">
              <a:ln>
                <a:noFill/>
              </a:ln>
              <a:solidFill>
                <a:prstClr val="black"/>
              </a:solidFill>
              <a:effectLst/>
              <a:uLnTx/>
              <a:uFillTx/>
              <a:latin typeface="EucrosiaUPC" panose="02020603050405020304" pitchFamily="18" charset="-34"/>
              <a:ea typeface="+mn-ea"/>
              <a:cs typeface="EucrosiaUPC" panose="02020603050405020304" pitchFamily="18" charset="-34"/>
            </a:endParaRPr>
          </a:p>
        </p:txBody>
      </p:sp>
    </p:spTree>
    <p:extLst>
      <p:ext uri="{BB962C8B-B14F-4D97-AF65-F5344CB8AC3E}">
        <p14:creationId xmlns:p14="http://schemas.microsoft.com/office/powerpoint/2010/main" val="4030873134"/>
      </p:ext>
    </p:extLst>
  </p:cSld>
  <p:clrMapOvr>
    <a:masterClrMapping/>
  </p:clrMapOvr>
  <mc:AlternateContent xmlns:mc="http://schemas.openxmlformats.org/markup-compatibility/2006" xmlns:p14="http://schemas.microsoft.com/office/powerpoint/2010/main">
    <mc:Choice Requires="p14">
      <p:transition spd="slow" p14:dur="2000" advClick="0" advTm="5000">
        <p:split/>
      </p:transition>
    </mc:Choice>
    <mc:Fallback xmlns="">
      <p:transition spd="slow" advClick="0" advTm="5000">
        <p:split/>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Foto">
            <a:extLst>
              <a:ext uri="{FF2B5EF4-FFF2-40B4-BE49-F238E27FC236}">
                <a16:creationId xmlns:a16="http://schemas.microsoft.com/office/drawing/2014/main" id="{D8AA3657-546F-4322-A104-2F916FF3CFA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3467818" y="504000"/>
            <a:ext cx="10128844" cy="7596633"/>
          </a:xfrm>
          <a:prstGeom prst="rect">
            <a:avLst/>
          </a:prstGeom>
        </p:spPr>
      </p:pic>
      <p:pic>
        <p:nvPicPr>
          <p:cNvPr id="3" name="Rám">
            <a:extLst>
              <a:ext uri="{FF2B5EF4-FFF2-40B4-BE49-F238E27FC236}">
                <a16:creationId xmlns:a16="http://schemas.microsoft.com/office/drawing/2014/main" id="{34841BE0-C4C0-465B-AA81-BB363E2C960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499"/>
          </a:xfrm>
          <a:prstGeom prst="rect">
            <a:avLst/>
          </a:prstGeom>
        </p:spPr>
      </p:pic>
      <p:sp>
        <p:nvSpPr>
          <p:cNvPr id="4" name="Autor">
            <a:extLst>
              <a:ext uri="{FF2B5EF4-FFF2-40B4-BE49-F238E27FC236}">
                <a16:creationId xmlns:a16="http://schemas.microsoft.com/office/drawing/2014/main" id="{BB36C924-4DC1-4EDE-B0E1-CFEA48564696}"/>
              </a:ext>
            </a:extLst>
          </p:cNvPr>
          <p:cNvSpPr/>
          <p:nvPr/>
        </p:nvSpPr>
        <p:spPr>
          <a:xfrm>
            <a:off x="3803576" y="7670626"/>
            <a:ext cx="732787" cy="252000"/>
          </a:xfrm>
          <a:prstGeom prst="roundRect">
            <a:avLst>
              <a:gd name="adj" fmla="val 50000"/>
            </a:avLst>
          </a:prstGeom>
          <a:gradFill flip="none" rotWithShape="1">
            <a:gsLst>
              <a:gs pos="0">
                <a:sysClr val="window" lastClr="FFFFFF"/>
              </a:gs>
              <a:gs pos="56000">
                <a:sysClr val="window" lastClr="FFFFFF">
                  <a:lumMod val="75000"/>
                </a:sysClr>
              </a:gs>
              <a:gs pos="97000">
                <a:sysClr val="windowText" lastClr="000000">
                  <a:lumMod val="50000"/>
                  <a:lumOff val="50000"/>
                </a:sysClr>
              </a:gs>
            </a:gsLst>
            <a:lin ang="5400000" scaled="1"/>
            <a:tileRect/>
          </a:gradFill>
          <a:ln w="12700" cap="flat" cmpd="sng" algn="ctr">
            <a:solidFill>
              <a:sysClr val="windowText" lastClr="000000"/>
            </a:solidFill>
            <a:prstDash val="solid"/>
            <a:miter lim="800000"/>
          </a:ln>
          <a:effectLst/>
        </p:spPr>
        <p:txBody>
          <a:bodyPr rot="0" spcFirstLastPara="0" vertOverflow="overflow" horzOverflow="overflow" vert="horz" wrap="none" lIns="36000" tIns="0" rIns="36000" bIns="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sk-SK" b="1" i="1" u="none" strike="noStrike" kern="0" cap="none" spc="0" normalizeH="0" baseline="0" noProof="0">
                <a:ln>
                  <a:noFill/>
                </a:ln>
                <a:solidFill>
                  <a:prstClr val="black"/>
                </a:solidFill>
                <a:effectLst/>
                <a:uLnTx/>
                <a:uFillTx/>
                <a:latin typeface="EucrosiaUPC" panose="02020603050405020304" pitchFamily="18" charset="-34"/>
                <a:ea typeface="+mn-ea"/>
                <a:cs typeface="EucrosiaUPC" panose="02020603050405020304" pitchFamily="18" charset="-34"/>
              </a:rPr>
              <a:t>© Ilja</a:t>
            </a:r>
            <a:r>
              <a:rPr kumimoji="0" lang="sk-SK" b="1" i="1" u="none" strike="noStrike" kern="0" cap="none" spc="0" normalizeH="0" noProof="0">
                <a:ln>
                  <a:noFill/>
                </a:ln>
                <a:solidFill>
                  <a:prstClr val="black"/>
                </a:solidFill>
                <a:effectLst/>
                <a:uLnTx/>
                <a:uFillTx/>
                <a:latin typeface="EucrosiaUPC" panose="02020603050405020304" pitchFamily="18" charset="-34"/>
                <a:ea typeface="+mn-ea"/>
                <a:cs typeface="EucrosiaUPC" panose="02020603050405020304" pitchFamily="18" charset="-34"/>
              </a:rPr>
              <a:t> R</a:t>
            </a:r>
            <a:endParaRPr kumimoji="0" lang="sk-SK" b="1" i="1" u="none" strike="noStrike" kern="0" cap="none" spc="0" normalizeH="0" baseline="0" noProof="0">
              <a:ln>
                <a:noFill/>
              </a:ln>
              <a:solidFill>
                <a:prstClr val="black"/>
              </a:solidFill>
              <a:effectLst/>
              <a:uLnTx/>
              <a:uFillTx/>
              <a:latin typeface="EucrosiaUPC" panose="02020603050405020304" pitchFamily="18" charset="-34"/>
              <a:ea typeface="+mn-ea"/>
              <a:cs typeface="EucrosiaUPC" panose="02020603050405020304" pitchFamily="18" charset="-34"/>
            </a:endParaRPr>
          </a:p>
        </p:txBody>
      </p:sp>
    </p:spTree>
    <p:extLst>
      <p:ext uri="{BB962C8B-B14F-4D97-AF65-F5344CB8AC3E}">
        <p14:creationId xmlns:p14="http://schemas.microsoft.com/office/powerpoint/2010/main" val="1224153105"/>
      </p:ext>
    </p:extLst>
  </p:cSld>
  <p:clrMapOvr>
    <a:masterClrMapping/>
  </p:clrMapOvr>
  <mc:AlternateContent xmlns:mc="http://schemas.openxmlformats.org/markup-compatibility/2006" xmlns:p14="http://schemas.microsoft.com/office/powerpoint/2010/main">
    <mc:Choice Requires="p14">
      <p:transition spd="slow" p14:dur="2000" advClick="0" advTm="5000">
        <p:split/>
      </p:transition>
    </mc:Choice>
    <mc:Fallback xmlns="">
      <p:transition spd="slow" advClick="0" advTm="5000">
        <p:split/>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Foto">
            <a:extLst>
              <a:ext uri="{FF2B5EF4-FFF2-40B4-BE49-F238E27FC236}">
                <a16:creationId xmlns:a16="http://schemas.microsoft.com/office/drawing/2014/main" id="{D8AA3657-546F-4322-A104-2F916FF3CFA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3467818" y="504000"/>
            <a:ext cx="10128844" cy="7596633"/>
          </a:xfrm>
          <a:prstGeom prst="rect">
            <a:avLst/>
          </a:prstGeom>
        </p:spPr>
      </p:pic>
      <p:pic>
        <p:nvPicPr>
          <p:cNvPr id="3" name="Rám">
            <a:extLst>
              <a:ext uri="{FF2B5EF4-FFF2-40B4-BE49-F238E27FC236}">
                <a16:creationId xmlns:a16="http://schemas.microsoft.com/office/drawing/2014/main" id="{34841BE0-C4C0-465B-AA81-BB363E2C960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499"/>
          </a:xfrm>
          <a:prstGeom prst="rect">
            <a:avLst/>
          </a:prstGeom>
        </p:spPr>
      </p:pic>
      <p:sp>
        <p:nvSpPr>
          <p:cNvPr id="4" name="Autor">
            <a:extLst>
              <a:ext uri="{FF2B5EF4-FFF2-40B4-BE49-F238E27FC236}">
                <a16:creationId xmlns:a16="http://schemas.microsoft.com/office/drawing/2014/main" id="{BB36C924-4DC1-4EDE-B0E1-CFEA48564696}"/>
              </a:ext>
            </a:extLst>
          </p:cNvPr>
          <p:cNvSpPr/>
          <p:nvPr/>
        </p:nvSpPr>
        <p:spPr>
          <a:xfrm>
            <a:off x="3803576" y="7670626"/>
            <a:ext cx="732787" cy="252000"/>
          </a:xfrm>
          <a:prstGeom prst="roundRect">
            <a:avLst>
              <a:gd name="adj" fmla="val 50000"/>
            </a:avLst>
          </a:prstGeom>
          <a:gradFill flip="none" rotWithShape="1">
            <a:gsLst>
              <a:gs pos="0">
                <a:sysClr val="window" lastClr="FFFFFF"/>
              </a:gs>
              <a:gs pos="56000">
                <a:sysClr val="window" lastClr="FFFFFF">
                  <a:lumMod val="75000"/>
                </a:sysClr>
              </a:gs>
              <a:gs pos="97000">
                <a:sysClr val="windowText" lastClr="000000">
                  <a:lumMod val="50000"/>
                  <a:lumOff val="50000"/>
                </a:sysClr>
              </a:gs>
            </a:gsLst>
            <a:lin ang="5400000" scaled="1"/>
            <a:tileRect/>
          </a:gradFill>
          <a:ln w="12700" cap="flat" cmpd="sng" algn="ctr">
            <a:solidFill>
              <a:sysClr val="windowText" lastClr="000000"/>
            </a:solidFill>
            <a:prstDash val="solid"/>
            <a:miter lim="800000"/>
          </a:ln>
          <a:effectLst/>
        </p:spPr>
        <p:txBody>
          <a:bodyPr rot="0" spcFirstLastPara="0" vertOverflow="overflow" horzOverflow="overflow" vert="horz" wrap="none" lIns="36000" tIns="0" rIns="36000" bIns="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sk-SK" b="1" i="1" u="none" strike="noStrike" kern="0" cap="none" spc="0" normalizeH="0" baseline="0" noProof="0">
                <a:ln>
                  <a:noFill/>
                </a:ln>
                <a:solidFill>
                  <a:prstClr val="black"/>
                </a:solidFill>
                <a:effectLst/>
                <a:uLnTx/>
                <a:uFillTx/>
                <a:latin typeface="EucrosiaUPC" panose="02020603050405020304" pitchFamily="18" charset="-34"/>
                <a:ea typeface="+mn-ea"/>
                <a:cs typeface="EucrosiaUPC" panose="02020603050405020304" pitchFamily="18" charset="-34"/>
              </a:rPr>
              <a:t>© Ilja</a:t>
            </a:r>
            <a:r>
              <a:rPr kumimoji="0" lang="sk-SK" b="1" i="1" u="none" strike="noStrike" kern="0" cap="none" spc="0" normalizeH="0" noProof="0">
                <a:ln>
                  <a:noFill/>
                </a:ln>
                <a:solidFill>
                  <a:prstClr val="black"/>
                </a:solidFill>
                <a:effectLst/>
                <a:uLnTx/>
                <a:uFillTx/>
                <a:latin typeface="EucrosiaUPC" panose="02020603050405020304" pitchFamily="18" charset="-34"/>
                <a:ea typeface="+mn-ea"/>
                <a:cs typeface="EucrosiaUPC" panose="02020603050405020304" pitchFamily="18" charset="-34"/>
              </a:rPr>
              <a:t> R</a:t>
            </a:r>
            <a:endParaRPr kumimoji="0" lang="sk-SK" b="1" i="1" u="none" strike="noStrike" kern="0" cap="none" spc="0" normalizeH="0" baseline="0" noProof="0">
              <a:ln>
                <a:noFill/>
              </a:ln>
              <a:solidFill>
                <a:prstClr val="black"/>
              </a:solidFill>
              <a:effectLst/>
              <a:uLnTx/>
              <a:uFillTx/>
              <a:latin typeface="EucrosiaUPC" panose="02020603050405020304" pitchFamily="18" charset="-34"/>
              <a:ea typeface="+mn-ea"/>
              <a:cs typeface="EucrosiaUPC" panose="02020603050405020304" pitchFamily="18" charset="-34"/>
            </a:endParaRPr>
          </a:p>
        </p:txBody>
      </p:sp>
    </p:spTree>
    <p:extLst>
      <p:ext uri="{BB962C8B-B14F-4D97-AF65-F5344CB8AC3E}">
        <p14:creationId xmlns:p14="http://schemas.microsoft.com/office/powerpoint/2010/main" val="3398140749"/>
      </p:ext>
    </p:extLst>
  </p:cSld>
  <p:clrMapOvr>
    <a:masterClrMapping/>
  </p:clrMapOvr>
  <mc:AlternateContent xmlns:mc="http://schemas.openxmlformats.org/markup-compatibility/2006" xmlns:p14="http://schemas.microsoft.com/office/powerpoint/2010/main">
    <mc:Choice Requires="p14">
      <p:transition spd="slow" p14:dur="2000" advClick="0" advTm="5000">
        <p:split/>
      </p:transition>
    </mc:Choice>
    <mc:Fallback xmlns="">
      <p:transition spd="slow" advClick="0" advTm="5000">
        <p:split/>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Foto">
            <a:extLst>
              <a:ext uri="{FF2B5EF4-FFF2-40B4-BE49-F238E27FC236}">
                <a16:creationId xmlns:a16="http://schemas.microsoft.com/office/drawing/2014/main" id="{D8AA3657-546F-4322-A104-2F916FF3CFA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3467818" y="504000"/>
            <a:ext cx="10128844" cy="7596633"/>
          </a:xfrm>
          <a:prstGeom prst="rect">
            <a:avLst/>
          </a:prstGeom>
        </p:spPr>
      </p:pic>
      <p:pic>
        <p:nvPicPr>
          <p:cNvPr id="3" name="Rám">
            <a:extLst>
              <a:ext uri="{FF2B5EF4-FFF2-40B4-BE49-F238E27FC236}">
                <a16:creationId xmlns:a16="http://schemas.microsoft.com/office/drawing/2014/main" id="{34841BE0-C4C0-465B-AA81-BB363E2C960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499"/>
          </a:xfrm>
          <a:prstGeom prst="rect">
            <a:avLst/>
          </a:prstGeom>
        </p:spPr>
      </p:pic>
      <p:sp>
        <p:nvSpPr>
          <p:cNvPr id="4" name="Autor">
            <a:extLst>
              <a:ext uri="{FF2B5EF4-FFF2-40B4-BE49-F238E27FC236}">
                <a16:creationId xmlns:a16="http://schemas.microsoft.com/office/drawing/2014/main" id="{BB36C924-4DC1-4EDE-B0E1-CFEA48564696}"/>
              </a:ext>
            </a:extLst>
          </p:cNvPr>
          <p:cNvSpPr/>
          <p:nvPr/>
        </p:nvSpPr>
        <p:spPr>
          <a:xfrm>
            <a:off x="3803576" y="7670626"/>
            <a:ext cx="732787" cy="252000"/>
          </a:xfrm>
          <a:prstGeom prst="roundRect">
            <a:avLst>
              <a:gd name="adj" fmla="val 50000"/>
            </a:avLst>
          </a:prstGeom>
          <a:gradFill flip="none" rotWithShape="1">
            <a:gsLst>
              <a:gs pos="0">
                <a:sysClr val="window" lastClr="FFFFFF"/>
              </a:gs>
              <a:gs pos="56000">
                <a:sysClr val="window" lastClr="FFFFFF">
                  <a:lumMod val="75000"/>
                </a:sysClr>
              </a:gs>
              <a:gs pos="97000">
                <a:sysClr val="windowText" lastClr="000000">
                  <a:lumMod val="50000"/>
                  <a:lumOff val="50000"/>
                </a:sysClr>
              </a:gs>
            </a:gsLst>
            <a:lin ang="5400000" scaled="1"/>
            <a:tileRect/>
          </a:gradFill>
          <a:ln w="12700" cap="flat" cmpd="sng" algn="ctr">
            <a:solidFill>
              <a:sysClr val="windowText" lastClr="000000"/>
            </a:solidFill>
            <a:prstDash val="solid"/>
            <a:miter lim="800000"/>
          </a:ln>
          <a:effectLst/>
        </p:spPr>
        <p:txBody>
          <a:bodyPr rot="0" spcFirstLastPara="0" vertOverflow="overflow" horzOverflow="overflow" vert="horz" wrap="none" lIns="36000" tIns="0" rIns="36000" bIns="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sk-SK" b="1" i="1" u="none" strike="noStrike" kern="0" cap="none" spc="0" normalizeH="0" baseline="0" noProof="0">
                <a:ln>
                  <a:noFill/>
                </a:ln>
                <a:solidFill>
                  <a:prstClr val="black"/>
                </a:solidFill>
                <a:effectLst/>
                <a:uLnTx/>
                <a:uFillTx/>
                <a:latin typeface="EucrosiaUPC" panose="02020603050405020304" pitchFamily="18" charset="-34"/>
                <a:ea typeface="+mn-ea"/>
                <a:cs typeface="EucrosiaUPC" panose="02020603050405020304" pitchFamily="18" charset="-34"/>
              </a:rPr>
              <a:t>© Ilja</a:t>
            </a:r>
            <a:r>
              <a:rPr kumimoji="0" lang="sk-SK" b="1" i="1" u="none" strike="noStrike" kern="0" cap="none" spc="0" normalizeH="0" noProof="0">
                <a:ln>
                  <a:noFill/>
                </a:ln>
                <a:solidFill>
                  <a:prstClr val="black"/>
                </a:solidFill>
                <a:effectLst/>
                <a:uLnTx/>
                <a:uFillTx/>
                <a:latin typeface="EucrosiaUPC" panose="02020603050405020304" pitchFamily="18" charset="-34"/>
                <a:ea typeface="+mn-ea"/>
                <a:cs typeface="EucrosiaUPC" panose="02020603050405020304" pitchFamily="18" charset="-34"/>
              </a:rPr>
              <a:t> R</a:t>
            </a:r>
            <a:endParaRPr kumimoji="0" lang="sk-SK" b="1" i="1" u="none" strike="noStrike" kern="0" cap="none" spc="0" normalizeH="0" baseline="0" noProof="0">
              <a:ln>
                <a:noFill/>
              </a:ln>
              <a:solidFill>
                <a:prstClr val="black"/>
              </a:solidFill>
              <a:effectLst/>
              <a:uLnTx/>
              <a:uFillTx/>
              <a:latin typeface="EucrosiaUPC" panose="02020603050405020304" pitchFamily="18" charset="-34"/>
              <a:ea typeface="+mn-ea"/>
              <a:cs typeface="EucrosiaUPC" panose="02020603050405020304" pitchFamily="18" charset="-34"/>
            </a:endParaRPr>
          </a:p>
        </p:txBody>
      </p:sp>
    </p:spTree>
    <p:extLst>
      <p:ext uri="{BB962C8B-B14F-4D97-AF65-F5344CB8AC3E}">
        <p14:creationId xmlns:p14="http://schemas.microsoft.com/office/powerpoint/2010/main" val="1657274017"/>
      </p:ext>
    </p:extLst>
  </p:cSld>
  <p:clrMapOvr>
    <a:masterClrMapping/>
  </p:clrMapOvr>
  <mc:AlternateContent xmlns:mc="http://schemas.openxmlformats.org/markup-compatibility/2006" xmlns:p14="http://schemas.microsoft.com/office/powerpoint/2010/main">
    <mc:Choice Requires="p14">
      <p:transition spd="slow" p14:dur="2000" advClick="0" advTm="5000">
        <p:split/>
      </p:transition>
    </mc:Choice>
    <mc:Fallback xmlns="">
      <p:transition spd="slow" advClick="0" advTm="5000">
        <p:split/>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Foto">
            <a:extLst>
              <a:ext uri="{FF2B5EF4-FFF2-40B4-BE49-F238E27FC236}">
                <a16:creationId xmlns:a16="http://schemas.microsoft.com/office/drawing/2014/main" id="{D8AA3657-546F-4322-A104-2F916FF3CFA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3467818" y="504000"/>
            <a:ext cx="10128844" cy="7596633"/>
          </a:xfrm>
          <a:prstGeom prst="rect">
            <a:avLst/>
          </a:prstGeom>
        </p:spPr>
      </p:pic>
      <p:pic>
        <p:nvPicPr>
          <p:cNvPr id="3" name="Rám">
            <a:extLst>
              <a:ext uri="{FF2B5EF4-FFF2-40B4-BE49-F238E27FC236}">
                <a16:creationId xmlns:a16="http://schemas.microsoft.com/office/drawing/2014/main" id="{34841BE0-C4C0-465B-AA81-BB363E2C960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499"/>
          </a:xfrm>
          <a:prstGeom prst="rect">
            <a:avLst/>
          </a:prstGeom>
        </p:spPr>
      </p:pic>
      <p:sp>
        <p:nvSpPr>
          <p:cNvPr id="4" name="Autor">
            <a:extLst>
              <a:ext uri="{FF2B5EF4-FFF2-40B4-BE49-F238E27FC236}">
                <a16:creationId xmlns:a16="http://schemas.microsoft.com/office/drawing/2014/main" id="{BB36C924-4DC1-4EDE-B0E1-CFEA48564696}"/>
              </a:ext>
            </a:extLst>
          </p:cNvPr>
          <p:cNvSpPr/>
          <p:nvPr/>
        </p:nvSpPr>
        <p:spPr>
          <a:xfrm>
            <a:off x="3803576" y="7670626"/>
            <a:ext cx="732787" cy="252000"/>
          </a:xfrm>
          <a:prstGeom prst="roundRect">
            <a:avLst>
              <a:gd name="adj" fmla="val 50000"/>
            </a:avLst>
          </a:prstGeom>
          <a:gradFill flip="none" rotWithShape="1">
            <a:gsLst>
              <a:gs pos="0">
                <a:sysClr val="window" lastClr="FFFFFF"/>
              </a:gs>
              <a:gs pos="56000">
                <a:sysClr val="window" lastClr="FFFFFF">
                  <a:lumMod val="75000"/>
                </a:sysClr>
              </a:gs>
              <a:gs pos="97000">
                <a:sysClr val="windowText" lastClr="000000">
                  <a:lumMod val="50000"/>
                  <a:lumOff val="50000"/>
                </a:sysClr>
              </a:gs>
            </a:gsLst>
            <a:lin ang="5400000" scaled="1"/>
            <a:tileRect/>
          </a:gradFill>
          <a:ln w="12700" cap="flat" cmpd="sng" algn="ctr">
            <a:solidFill>
              <a:sysClr val="windowText" lastClr="000000"/>
            </a:solidFill>
            <a:prstDash val="solid"/>
            <a:miter lim="800000"/>
          </a:ln>
          <a:effectLst/>
        </p:spPr>
        <p:txBody>
          <a:bodyPr rot="0" spcFirstLastPara="0" vertOverflow="overflow" horzOverflow="overflow" vert="horz" wrap="none" lIns="36000" tIns="0" rIns="36000" bIns="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sk-SK" b="1" i="1" u="none" strike="noStrike" kern="0" cap="none" spc="0" normalizeH="0" baseline="0" noProof="0">
                <a:ln>
                  <a:noFill/>
                </a:ln>
                <a:solidFill>
                  <a:prstClr val="black"/>
                </a:solidFill>
                <a:effectLst/>
                <a:uLnTx/>
                <a:uFillTx/>
                <a:latin typeface="EucrosiaUPC" panose="02020603050405020304" pitchFamily="18" charset="-34"/>
                <a:ea typeface="+mn-ea"/>
                <a:cs typeface="EucrosiaUPC" panose="02020603050405020304" pitchFamily="18" charset="-34"/>
              </a:rPr>
              <a:t>© Ilja</a:t>
            </a:r>
            <a:r>
              <a:rPr kumimoji="0" lang="sk-SK" b="1" i="1" u="none" strike="noStrike" kern="0" cap="none" spc="0" normalizeH="0" noProof="0">
                <a:ln>
                  <a:noFill/>
                </a:ln>
                <a:solidFill>
                  <a:prstClr val="black"/>
                </a:solidFill>
                <a:effectLst/>
                <a:uLnTx/>
                <a:uFillTx/>
                <a:latin typeface="EucrosiaUPC" panose="02020603050405020304" pitchFamily="18" charset="-34"/>
                <a:ea typeface="+mn-ea"/>
                <a:cs typeface="EucrosiaUPC" panose="02020603050405020304" pitchFamily="18" charset="-34"/>
              </a:rPr>
              <a:t> R</a:t>
            </a:r>
            <a:endParaRPr kumimoji="0" lang="sk-SK" b="1" i="1" u="none" strike="noStrike" kern="0" cap="none" spc="0" normalizeH="0" baseline="0" noProof="0">
              <a:ln>
                <a:noFill/>
              </a:ln>
              <a:solidFill>
                <a:prstClr val="black"/>
              </a:solidFill>
              <a:effectLst/>
              <a:uLnTx/>
              <a:uFillTx/>
              <a:latin typeface="EucrosiaUPC" panose="02020603050405020304" pitchFamily="18" charset="-34"/>
              <a:ea typeface="+mn-ea"/>
              <a:cs typeface="EucrosiaUPC" panose="02020603050405020304" pitchFamily="18" charset="-34"/>
            </a:endParaRPr>
          </a:p>
        </p:txBody>
      </p:sp>
    </p:spTree>
    <p:extLst>
      <p:ext uri="{BB962C8B-B14F-4D97-AF65-F5344CB8AC3E}">
        <p14:creationId xmlns:p14="http://schemas.microsoft.com/office/powerpoint/2010/main" val="872294943"/>
      </p:ext>
    </p:extLst>
  </p:cSld>
  <p:clrMapOvr>
    <a:masterClrMapping/>
  </p:clrMapOvr>
  <mc:AlternateContent xmlns:mc="http://schemas.openxmlformats.org/markup-compatibility/2006" xmlns:p14="http://schemas.microsoft.com/office/powerpoint/2010/main">
    <mc:Choice Requires="p14">
      <p:transition spd="slow" p14:dur="2000" advClick="0" advTm="5000">
        <p:split/>
      </p:transition>
    </mc:Choice>
    <mc:Fallback xmlns="">
      <p:transition spd="slow" advClick="0" advTm="5000">
        <p:split/>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Foto">
            <a:extLst>
              <a:ext uri="{FF2B5EF4-FFF2-40B4-BE49-F238E27FC236}">
                <a16:creationId xmlns:a16="http://schemas.microsoft.com/office/drawing/2014/main" id="{D8AA3657-546F-4322-A104-2F916FF3CFA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3467818" y="504000"/>
            <a:ext cx="10128844" cy="7596633"/>
          </a:xfrm>
          <a:prstGeom prst="rect">
            <a:avLst/>
          </a:prstGeom>
        </p:spPr>
      </p:pic>
      <p:pic>
        <p:nvPicPr>
          <p:cNvPr id="3" name="Rám">
            <a:extLst>
              <a:ext uri="{FF2B5EF4-FFF2-40B4-BE49-F238E27FC236}">
                <a16:creationId xmlns:a16="http://schemas.microsoft.com/office/drawing/2014/main" id="{34841BE0-C4C0-465B-AA81-BB363E2C960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499"/>
          </a:xfrm>
          <a:prstGeom prst="rect">
            <a:avLst/>
          </a:prstGeom>
        </p:spPr>
      </p:pic>
      <p:sp>
        <p:nvSpPr>
          <p:cNvPr id="4" name="Autor">
            <a:extLst>
              <a:ext uri="{FF2B5EF4-FFF2-40B4-BE49-F238E27FC236}">
                <a16:creationId xmlns:a16="http://schemas.microsoft.com/office/drawing/2014/main" id="{BB36C924-4DC1-4EDE-B0E1-CFEA48564696}"/>
              </a:ext>
            </a:extLst>
          </p:cNvPr>
          <p:cNvSpPr/>
          <p:nvPr/>
        </p:nvSpPr>
        <p:spPr>
          <a:xfrm>
            <a:off x="3803576" y="7670626"/>
            <a:ext cx="732787" cy="252000"/>
          </a:xfrm>
          <a:prstGeom prst="roundRect">
            <a:avLst>
              <a:gd name="adj" fmla="val 50000"/>
            </a:avLst>
          </a:prstGeom>
          <a:gradFill flip="none" rotWithShape="1">
            <a:gsLst>
              <a:gs pos="0">
                <a:sysClr val="window" lastClr="FFFFFF"/>
              </a:gs>
              <a:gs pos="56000">
                <a:sysClr val="window" lastClr="FFFFFF">
                  <a:lumMod val="75000"/>
                </a:sysClr>
              </a:gs>
              <a:gs pos="97000">
                <a:sysClr val="windowText" lastClr="000000">
                  <a:lumMod val="50000"/>
                  <a:lumOff val="50000"/>
                </a:sysClr>
              </a:gs>
            </a:gsLst>
            <a:lin ang="5400000" scaled="1"/>
            <a:tileRect/>
          </a:gradFill>
          <a:ln w="12700" cap="flat" cmpd="sng" algn="ctr">
            <a:solidFill>
              <a:sysClr val="windowText" lastClr="000000"/>
            </a:solidFill>
            <a:prstDash val="solid"/>
            <a:miter lim="800000"/>
          </a:ln>
          <a:effectLst/>
        </p:spPr>
        <p:txBody>
          <a:bodyPr rot="0" spcFirstLastPara="0" vertOverflow="overflow" horzOverflow="overflow" vert="horz" wrap="none" lIns="36000" tIns="0" rIns="36000" bIns="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sk-SK" b="1" i="1" u="none" strike="noStrike" kern="0" cap="none" spc="0" normalizeH="0" baseline="0" noProof="0">
                <a:ln>
                  <a:noFill/>
                </a:ln>
                <a:solidFill>
                  <a:prstClr val="black"/>
                </a:solidFill>
                <a:effectLst/>
                <a:uLnTx/>
                <a:uFillTx/>
                <a:latin typeface="EucrosiaUPC" panose="02020603050405020304" pitchFamily="18" charset="-34"/>
                <a:ea typeface="+mn-ea"/>
                <a:cs typeface="EucrosiaUPC" panose="02020603050405020304" pitchFamily="18" charset="-34"/>
              </a:rPr>
              <a:t>© Ilja</a:t>
            </a:r>
            <a:r>
              <a:rPr kumimoji="0" lang="sk-SK" b="1" i="1" u="none" strike="noStrike" kern="0" cap="none" spc="0" normalizeH="0" noProof="0">
                <a:ln>
                  <a:noFill/>
                </a:ln>
                <a:solidFill>
                  <a:prstClr val="black"/>
                </a:solidFill>
                <a:effectLst/>
                <a:uLnTx/>
                <a:uFillTx/>
                <a:latin typeface="EucrosiaUPC" panose="02020603050405020304" pitchFamily="18" charset="-34"/>
                <a:ea typeface="+mn-ea"/>
                <a:cs typeface="EucrosiaUPC" panose="02020603050405020304" pitchFamily="18" charset="-34"/>
              </a:rPr>
              <a:t> R</a:t>
            </a:r>
            <a:endParaRPr kumimoji="0" lang="sk-SK" b="1" i="1" u="none" strike="noStrike" kern="0" cap="none" spc="0" normalizeH="0" baseline="0" noProof="0">
              <a:ln>
                <a:noFill/>
              </a:ln>
              <a:solidFill>
                <a:prstClr val="black"/>
              </a:solidFill>
              <a:effectLst/>
              <a:uLnTx/>
              <a:uFillTx/>
              <a:latin typeface="EucrosiaUPC" panose="02020603050405020304" pitchFamily="18" charset="-34"/>
              <a:ea typeface="+mn-ea"/>
              <a:cs typeface="EucrosiaUPC" panose="02020603050405020304" pitchFamily="18" charset="-34"/>
            </a:endParaRPr>
          </a:p>
        </p:txBody>
      </p:sp>
    </p:spTree>
    <p:extLst>
      <p:ext uri="{BB962C8B-B14F-4D97-AF65-F5344CB8AC3E}">
        <p14:creationId xmlns:p14="http://schemas.microsoft.com/office/powerpoint/2010/main" val="1316085566"/>
      </p:ext>
    </p:extLst>
  </p:cSld>
  <p:clrMapOvr>
    <a:masterClrMapping/>
  </p:clrMapOvr>
  <mc:AlternateContent xmlns:mc="http://schemas.openxmlformats.org/markup-compatibility/2006" xmlns:p14="http://schemas.microsoft.com/office/powerpoint/2010/main">
    <mc:Choice Requires="p14">
      <p:transition spd="slow" p14:dur="2000" advClick="0" advTm="5000">
        <p:split/>
      </p:transition>
    </mc:Choice>
    <mc:Fallback xmlns="">
      <p:transition spd="slow" advClick="0" advTm="5000">
        <p:split/>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Foto">
            <a:extLst>
              <a:ext uri="{FF2B5EF4-FFF2-40B4-BE49-F238E27FC236}">
                <a16:creationId xmlns:a16="http://schemas.microsoft.com/office/drawing/2014/main" id="{D8AA3657-546F-4322-A104-2F916FF3CFA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3467818" y="504000"/>
            <a:ext cx="10128844" cy="7596633"/>
          </a:xfrm>
          <a:prstGeom prst="rect">
            <a:avLst/>
          </a:prstGeom>
        </p:spPr>
      </p:pic>
      <p:pic>
        <p:nvPicPr>
          <p:cNvPr id="3" name="Rám">
            <a:extLst>
              <a:ext uri="{FF2B5EF4-FFF2-40B4-BE49-F238E27FC236}">
                <a16:creationId xmlns:a16="http://schemas.microsoft.com/office/drawing/2014/main" id="{34841BE0-C4C0-465B-AA81-BB363E2C960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499"/>
          </a:xfrm>
          <a:prstGeom prst="rect">
            <a:avLst/>
          </a:prstGeom>
        </p:spPr>
      </p:pic>
      <p:sp>
        <p:nvSpPr>
          <p:cNvPr id="4" name="Autor">
            <a:extLst>
              <a:ext uri="{FF2B5EF4-FFF2-40B4-BE49-F238E27FC236}">
                <a16:creationId xmlns:a16="http://schemas.microsoft.com/office/drawing/2014/main" id="{BB36C924-4DC1-4EDE-B0E1-CFEA48564696}"/>
              </a:ext>
            </a:extLst>
          </p:cNvPr>
          <p:cNvSpPr/>
          <p:nvPr/>
        </p:nvSpPr>
        <p:spPr>
          <a:xfrm>
            <a:off x="3803576" y="7670626"/>
            <a:ext cx="732787" cy="252000"/>
          </a:xfrm>
          <a:prstGeom prst="roundRect">
            <a:avLst>
              <a:gd name="adj" fmla="val 50000"/>
            </a:avLst>
          </a:prstGeom>
          <a:gradFill flip="none" rotWithShape="1">
            <a:gsLst>
              <a:gs pos="0">
                <a:sysClr val="window" lastClr="FFFFFF"/>
              </a:gs>
              <a:gs pos="56000">
                <a:sysClr val="window" lastClr="FFFFFF">
                  <a:lumMod val="75000"/>
                </a:sysClr>
              </a:gs>
              <a:gs pos="97000">
                <a:sysClr val="windowText" lastClr="000000">
                  <a:lumMod val="50000"/>
                  <a:lumOff val="50000"/>
                </a:sysClr>
              </a:gs>
            </a:gsLst>
            <a:lin ang="5400000" scaled="1"/>
            <a:tileRect/>
          </a:gradFill>
          <a:ln w="12700" cap="flat" cmpd="sng" algn="ctr">
            <a:solidFill>
              <a:sysClr val="windowText" lastClr="000000"/>
            </a:solidFill>
            <a:prstDash val="solid"/>
            <a:miter lim="800000"/>
          </a:ln>
          <a:effectLst/>
        </p:spPr>
        <p:txBody>
          <a:bodyPr rot="0" spcFirstLastPara="0" vertOverflow="overflow" horzOverflow="overflow" vert="horz" wrap="none" lIns="36000" tIns="0" rIns="36000" bIns="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sk-SK" b="1" i="1" u="none" strike="noStrike" kern="0" cap="none" spc="0" normalizeH="0" baseline="0" noProof="0">
                <a:ln>
                  <a:noFill/>
                </a:ln>
                <a:solidFill>
                  <a:prstClr val="black"/>
                </a:solidFill>
                <a:effectLst/>
                <a:uLnTx/>
                <a:uFillTx/>
                <a:latin typeface="EucrosiaUPC" panose="02020603050405020304" pitchFamily="18" charset="-34"/>
                <a:ea typeface="+mn-ea"/>
                <a:cs typeface="EucrosiaUPC" panose="02020603050405020304" pitchFamily="18" charset="-34"/>
              </a:rPr>
              <a:t>© Ilja</a:t>
            </a:r>
            <a:r>
              <a:rPr kumimoji="0" lang="sk-SK" b="1" i="1" u="none" strike="noStrike" kern="0" cap="none" spc="0" normalizeH="0" noProof="0">
                <a:ln>
                  <a:noFill/>
                </a:ln>
                <a:solidFill>
                  <a:prstClr val="black"/>
                </a:solidFill>
                <a:effectLst/>
                <a:uLnTx/>
                <a:uFillTx/>
                <a:latin typeface="EucrosiaUPC" panose="02020603050405020304" pitchFamily="18" charset="-34"/>
                <a:ea typeface="+mn-ea"/>
                <a:cs typeface="EucrosiaUPC" panose="02020603050405020304" pitchFamily="18" charset="-34"/>
              </a:rPr>
              <a:t> R</a:t>
            </a:r>
            <a:endParaRPr kumimoji="0" lang="sk-SK" b="1" i="1" u="none" strike="noStrike" kern="0" cap="none" spc="0" normalizeH="0" baseline="0" noProof="0">
              <a:ln>
                <a:noFill/>
              </a:ln>
              <a:solidFill>
                <a:prstClr val="black"/>
              </a:solidFill>
              <a:effectLst/>
              <a:uLnTx/>
              <a:uFillTx/>
              <a:latin typeface="EucrosiaUPC" panose="02020603050405020304" pitchFamily="18" charset="-34"/>
              <a:ea typeface="+mn-ea"/>
              <a:cs typeface="EucrosiaUPC" panose="02020603050405020304" pitchFamily="18" charset="-34"/>
            </a:endParaRPr>
          </a:p>
        </p:txBody>
      </p:sp>
    </p:spTree>
    <p:extLst>
      <p:ext uri="{BB962C8B-B14F-4D97-AF65-F5344CB8AC3E}">
        <p14:creationId xmlns:p14="http://schemas.microsoft.com/office/powerpoint/2010/main" val="232024209"/>
      </p:ext>
    </p:extLst>
  </p:cSld>
  <p:clrMapOvr>
    <a:masterClrMapping/>
  </p:clrMapOvr>
  <mc:AlternateContent xmlns:mc="http://schemas.openxmlformats.org/markup-compatibility/2006" xmlns:p14="http://schemas.microsoft.com/office/powerpoint/2010/main">
    <mc:Choice Requires="p14">
      <p:transition spd="slow" p14:dur="2000" advClick="0" advTm="5000">
        <p:split/>
      </p:transition>
    </mc:Choice>
    <mc:Fallback xmlns="">
      <p:transition spd="slow" advClick="0" advTm="5000">
        <p:split/>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Foto">
            <a:extLst>
              <a:ext uri="{FF2B5EF4-FFF2-40B4-BE49-F238E27FC236}">
                <a16:creationId xmlns:a16="http://schemas.microsoft.com/office/drawing/2014/main" id="{D8AA3657-546F-4322-A104-2F916FF3CFA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3467818" y="504000"/>
            <a:ext cx="10128844" cy="7596633"/>
          </a:xfrm>
          <a:prstGeom prst="rect">
            <a:avLst/>
          </a:prstGeom>
        </p:spPr>
      </p:pic>
      <p:pic>
        <p:nvPicPr>
          <p:cNvPr id="3" name="Rám">
            <a:extLst>
              <a:ext uri="{FF2B5EF4-FFF2-40B4-BE49-F238E27FC236}">
                <a16:creationId xmlns:a16="http://schemas.microsoft.com/office/drawing/2014/main" id="{34841BE0-C4C0-465B-AA81-BB363E2C960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499"/>
          </a:xfrm>
          <a:prstGeom prst="rect">
            <a:avLst/>
          </a:prstGeom>
        </p:spPr>
      </p:pic>
      <p:sp>
        <p:nvSpPr>
          <p:cNvPr id="4" name="Autor">
            <a:extLst>
              <a:ext uri="{FF2B5EF4-FFF2-40B4-BE49-F238E27FC236}">
                <a16:creationId xmlns:a16="http://schemas.microsoft.com/office/drawing/2014/main" id="{BB36C924-4DC1-4EDE-B0E1-CFEA48564696}"/>
              </a:ext>
            </a:extLst>
          </p:cNvPr>
          <p:cNvSpPr/>
          <p:nvPr/>
        </p:nvSpPr>
        <p:spPr>
          <a:xfrm>
            <a:off x="3803576" y="7670626"/>
            <a:ext cx="732787" cy="252000"/>
          </a:xfrm>
          <a:prstGeom prst="roundRect">
            <a:avLst>
              <a:gd name="adj" fmla="val 50000"/>
            </a:avLst>
          </a:prstGeom>
          <a:gradFill flip="none" rotWithShape="1">
            <a:gsLst>
              <a:gs pos="0">
                <a:sysClr val="window" lastClr="FFFFFF"/>
              </a:gs>
              <a:gs pos="56000">
                <a:sysClr val="window" lastClr="FFFFFF">
                  <a:lumMod val="75000"/>
                </a:sysClr>
              </a:gs>
              <a:gs pos="97000">
                <a:sysClr val="windowText" lastClr="000000">
                  <a:lumMod val="50000"/>
                  <a:lumOff val="50000"/>
                </a:sysClr>
              </a:gs>
            </a:gsLst>
            <a:lin ang="5400000" scaled="1"/>
            <a:tileRect/>
          </a:gradFill>
          <a:ln w="12700" cap="flat" cmpd="sng" algn="ctr">
            <a:solidFill>
              <a:sysClr val="windowText" lastClr="000000"/>
            </a:solidFill>
            <a:prstDash val="solid"/>
            <a:miter lim="800000"/>
          </a:ln>
          <a:effectLst/>
        </p:spPr>
        <p:txBody>
          <a:bodyPr rot="0" spcFirstLastPara="0" vertOverflow="overflow" horzOverflow="overflow" vert="horz" wrap="none" lIns="36000" tIns="0" rIns="36000" bIns="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sk-SK" b="1" i="1" u="none" strike="noStrike" kern="0" cap="none" spc="0" normalizeH="0" baseline="0" noProof="0">
                <a:ln>
                  <a:noFill/>
                </a:ln>
                <a:solidFill>
                  <a:prstClr val="black"/>
                </a:solidFill>
                <a:effectLst/>
                <a:uLnTx/>
                <a:uFillTx/>
                <a:latin typeface="EucrosiaUPC" panose="02020603050405020304" pitchFamily="18" charset="-34"/>
                <a:ea typeface="+mn-ea"/>
                <a:cs typeface="EucrosiaUPC" panose="02020603050405020304" pitchFamily="18" charset="-34"/>
              </a:rPr>
              <a:t>© Ilja</a:t>
            </a:r>
            <a:r>
              <a:rPr kumimoji="0" lang="sk-SK" b="1" i="1" u="none" strike="noStrike" kern="0" cap="none" spc="0" normalizeH="0" noProof="0">
                <a:ln>
                  <a:noFill/>
                </a:ln>
                <a:solidFill>
                  <a:prstClr val="black"/>
                </a:solidFill>
                <a:effectLst/>
                <a:uLnTx/>
                <a:uFillTx/>
                <a:latin typeface="EucrosiaUPC" panose="02020603050405020304" pitchFamily="18" charset="-34"/>
                <a:ea typeface="+mn-ea"/>
                <a:cs typeface="EucrosiaUPC" panose="02020603050405020304" pitchFamily="18" charset="-34"/>
              </a:rPr>
              <a:t> R</a:t>
            </a:r>
            <a:endParaRPr kumimoji="0" lang="sk-SK" b="1" i="1" u="none" strike="noStrike" kern="0" cap="none" spc="0" normalizeH="0" baseline="0" noProof="0">
              <a:ln>
                <a:noFill/>
              </a:ln>
              <a:solidFill>
                <a:prstClr val="black"/>
              </a:solidFill>
              <a:effectLst/>
              <a:uLnTx/>
              <a:uFillTx/>
              <a:latin typeface="EucrosiaUPC" panose="02020603050405020304" pitchFamily="18" charset="-34"/>
              <a:ea typeface="+mn-ea"/>
              <a:cs typeface="EucrosiaUPC" panose="02020603050405020304" pitchFamily="18" charset="-34"/>
            </a:endParaRPr>
          </a:p>
        </p:txBody>
      </p:sp>
    </p:spTree>
    <p:extLst>
      <p:ext uri="{BB962C8B-B14F-4D97-AF65-F5344CB8AC3E}">
        <p14:creationId xmlns:p14="http://schemas.microsoft.com/office/powerpoint/2010/main" val="2833252357"/>
      </p:ext>
    </p:extLst>
  </p:cSld>
  <p:clrMapOvr>
    <a:masterClrMapping/>
  </p:clrMapOvr>
  <mc:AlternateContent xmlns:mc="http://schemas.openxmlformats.org/markup-compatibility/2006" xmlns:p14="http://schemas.microsoft.com/office/powerpoint/2010/main">
    <mc:Choice Requires="p14">
      <p:transition spd="slow" p14:dur="2000" advClick="0" advTm="5000">
        <p:split/>
      </p:transition>
    </mc:Choice>
    <mc:Fallback xmlns="">
      <p:transition spd="slow" advClick="0" advTm="5000">
        <p:split/>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Foto">
            <a:extLst>
              <a:ext uri="{FF2B5EF4-FFF2-40B4-BE49-F238E27FC236}">
                <a16:creationId xmlns:a16="http://schemas.microsoft.com/office/drawing/2014/main" id="{D8AA3657-546F-4322-A104-2F916FF3CFA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3467818" y="504000"/>
            <a:ext cx="10128844" cy="7596633"/>
          </a:xfrm>
          <a:prstGeom prst="rect">
            <a:avLst/>
          </a:prstGeom>
        </p:spPr>
      </p:pic>
      <p:pic>
        <p:nvPicPr>
          <p:cNvPr id="3" name="Rám">
            <a:extLst>
              <a:ext uri="{FF2B5EF4-FFF2-40B4-BE49-F238E27FC236}">
                <a16:creationId xmlns:a16="http://schemas.microsoft.com/office/drawing/2014/main" id="{34841BE0-C4C0-465B-AA81-BB363E2C960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499"/>
          </a:xfrm>
          <a:prstGeom prst="rect">
            <a:avLst/>
          </a:prstGeom>
        </p:spPr>
      </p:pic>
      <p:sp>
        <p:nvSpPr>
          <p:cNvPr id="4" name="Autor">
            <a:extLst>
              <a:ext uri="{FF2B5EF4-FFF2-40B4-BE49-F238E27FC236}">
                <a16:creationId xmlns:a16="http://schemas.microsoft.com/office/drawing/2014/main" id="{BB36C924-4DC1-4EDE-B0E1-CFEA48564696}"/>
              </a:ext>
            </a:extLst>
          </p:cNvPr>
          <p:cNvSpPr/>
          <p:nvPr/>
        </p:nvSpPr>
        <p:spPr>
          <a:xfrm>
            <a:off x="3803576" y="7670626"/>
            <a:ext cx="732787" cy="252000"/>
          </a:xfrm>
          <a:prstGeom prst="roundRect">
            <a:avLst>
              <a:gd name="adj" fmla="val 50000"/>
            </a:avLst>
          </a:prstGeom>
          <a:gradFill flip="none" rotWithShape="1">
            <a:gsLst>
              <a:gs pos="0">
                <a:sysClr val="window" lastClr="FFFFFF"/>
              </a:gs>
              <a:gs pos="56000">
                <a:sysClr val="window" lastClr="FFFFFF">
                  <a:lumMod val="75000"/>
                </a:sysClr>
              </a:gs>
              <a:gs pos="97000">
                <a:sysClr val="windowText" lastClr="000000">
                  <a:lumMod val="50000"/>
                  <a:lumOff val="50000"/>
                </a:sysClr>
              </a:gs>
            </a:gsLst>
            <a:lin ang="5400000" scaled="1"/>
            <a:tileRect/>
          </a:gradFill>
          <a:ln w="12700" cap="flat" cmpd="sng" algn="ctr">
            <a:solidFill>
              <a:sysClr val="windowText" lastClr="000000"/>
            </a:solidFill>
            <a:prstDash val="solid"/>
            <a:miter lim="800000"/>
          </a:ln>
          <a:effectLst/>
        </p:spPr>
        <p:txBody>
          <a:bodyPr rot="0" spcFirstLastPara="0" vertOverflow="overflow" horzOverflow="overflow" vert="horz" wrap="none" lIns="36000" tIns="0" rIns="36000" bIns="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sk-SK" b="1" i="1" u="none" strike="noStrike" kern="0" cap="none" spc="0" normalizeH="0" baseline="0" noProof="0">
                <a:ln>
                  <a:noFill/>
                </a:ln>
                <a:solidFill>
                  <a:prstClr val="black"/>
                </a:solidFill>
                <a:effectLst/>
                <a:uLnTx/>
                <a:uFillTx/>
                <a:latin typeface="EucrosiaUPC" panose="02020603050405020304" pitchFamily="18" charset="-34"/>
                <a:ea typeface="+mn-ea"/>
                <a:cs typeface="EucrosiaUPC" panose="02020603050405020304" pitchFamily="18" charset="-34"/>
              </a:rPr>
              <a:t>© Ilja</a:t>
            </a:r>
            <a:r>
              <a:rPr kumimoji="0" lang="sk-SK" b="1" i="1" u="none" strike="noStrike" kern="0" cap="none" spc="0" normalizeH="0" noProof="0">
                <a:ln>
                  <a:noFill/>
                </a:ln>
                <a:solidFill>
                  <a:prstClr val="black"/>
                </a:solidFill>
                <a:effectLst/>
                <a:uLnTx/>
                <a:uFillTx/>
                <a:latin typeface="EucrosiaUPC" panose="02020603050405020304" pitchFamily="18" charset="-34"/>
                <a:ea typeface="+mn-ea"/>
                <a:cs typeface="EucrosiaUPC" panose="02020603050405020304" pitchFamily="18" charset="-34"/>
              </a:rPr>
              <a:t> R</a:t>
            </a:r>
            <a:endParaRPr kumimoji="0" lang="sk-SK" b="1" i="1" u="none" strike="noStrike" kern="0" cap="none" spc="0" normalizeH="0" baseline="0" noProof="0">
              <a:ln>
                <a:noFill/>
              </a:ln>
              <a:solidFill>
                <a:prstClr val="black"/>
              </a:solidFill>
              <a:effectLst/>
              <a:uLnTx/>
              <a:uFillTx/>
              <a:latin typeface="EucrosiaUPC" panose="02020603050405020304" pitchFamily="18" charset="-34"/>
              <a:ea typeface="+mn-ea"/>
              <a:cs typeface="EucrosiaUPC" panose="02020603050405020304" pitchFamily="18" charset="-34"/>
            </a:endParaRPr>
          </a:p>
        </p:txBody>
      </p:sp>
    </p:spTree>
    <p:extLst>
      <p:ext uri="{BB962C8B-B14F-4D97-AF65-F5344CB8AC3E}">
        <p14:creationId xmlns:p14="http://schemas.microsoft.com/office/powerpoint/2010/main" val="2494539971"/>
      </p:ext>
    </p:extLst>
  </p:cSld>
  <p:clrMapOvr>
    <a:masterClrMapping/>
  </p:clrMapOvr>
  <mc:AlternateContent xmlns:mc="http://schemas.openxmlformats.org/markup-compatibility/2006" xmlns:p14="http://schemas.microsoft.com/office/powerpoint/2010/main">
    <mc:Choice Requires="p14">
      <p:transition spd="slow" p14:dur="2000" advClick="0" advTm="5000">
        <p:split/>
      </p:transition>
    </mc:Choice>
    <mc:Fallback xmlns="">
      <p:transition spd="slow" advClick="0" advTm="5000">
        <p:split/>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Foto">
            <a:extLst>
              <a:ext uri="{FF2B5EF4-FFF2-40B4-BE49-F238E27FC236}">
                <a16:creationId xmlns:a16="http://schemas.microsoft.com/office/drawing/2014/main" id="{D8AA3657-546F-4322-A104-2F916FF3CFA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3467818" y="504000"/>
            <a:ext cx="10128844" cy="7596633"/>
          </a:xfrm>
          <a:prstGeom prst="rect">
            <a:avLst/>
          </a:prstGeom>
        </p:spPr>
      </p:pic>
      <p:pic>
        <p:nvPicPr>
          <p:cNvPr id="3" name="Rám">
            <a:extLst>
              <a:ext uri="{FF2B5EF4-FFF2-40B4-BE49-F238E27FC236}">
                <a16:creationId xmlns:a16="http://schemas.microsoft.com/office/drawing/2014/main" id="{34841BE0-C4C0-465B-AA81-BB363E2C960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499"/>
          </a:xfrm>
          <a:prstGeom prst="rect">
            <a:avLst/>
          </a:prstGeom>
        </p:spPr>
      </p:pic>
      <p:sp>
        <p:nvSpPr>
          <p:cNvPr id="4" name="Autor">
            <a:extLst>
              <a:ext uri="{FF2B5EF4-FFF2-40B4-BE49-F238E27FC236}">
                <a16:creationId xmlns:a16="http://schemas.microsoft.com/office/drawing/2014/main" id="{BB36C924-4DC1-4EDE-B0E1-CFEA48564696}"/>
              </a:ext>
            </a:extLst>
          </p:cNvPr>
          <p:cNvSpPr/>
          <p:nvPr/>
        </p:nvSpPr>
        <p:spPr>
          <a:xfrm>
            <a:off x="3803576" y="7670626"/>
            <a:ext cx="732787" cy="252000"/>
          </a:xfrm>
          <a:prstGeom prst="roundRect">
            <a:avLst>
              <a:gd name="adj" fmla="val 50000"/>
            </a:avLst>
          </a:prstGeom>
          <a:gradFill flip="none" rotWithShape="1">
            <a:gsLst>
              <a:gs pos="0">
                <a:sysClr val="window" lastClr="FFFFFF"/>
              </a:gs>
              <a:gs pos="56000">
                <a:sysClr val="window" lastClr="FFFFFF">
                  <a:lumMod val="75000"/>
                </a:sysClr>
              </a:gs>
              <a:gs pos="97000">
                <a:sysClr val="windowText" lastClr="000000">
                  <a:lumMod val="50000"/>
                  <a:lumOff val="50000"/>
                </a:sysClr>
              </a:gs>
            </a:gsLst>
            <a:lin ang="5400000" scaled="1"/>
            <a:tileRect/>
          </a:gradFill>
          <a:ln w="12700" cap="flat" cmpd="sng" algn="ctr">
            <a:solidFill>
              <a:sysClr val="windowText" lastClr="000000"/>
            </a:solidFill>
            <a:prstDash val="solid"/>
            <a:miter lim="800000"/>
          </a:ln>
          <a:effectLst/>
        </p:spPr>
        <p:txBody>
          <a:bodyPr rot="0" spcFirstLastPara="0" vertOverflow="overflow" horzOverflow="overflow" vert="horz" wrap="none" lIns="36000" tIns="0" rIns="36000" bIns="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sk-SK" b="1" i="1" u="none" strike="noStrike" kern="0" cap="none" spc="0" normalizeH="0" baseline="0" noProof="0">
                <a:ln>
                  <a:noFill/>
                </a:ln>
                <a:solidFill>
                  <a:prstClr val="black"/>
                </a:solidFill>
                <a:effectLst/>
                <a:uLnTx/>
                <a:uFillTx/>
                <a:latin typeface="EucrosiaUPC" panose="02020603050405020304" pitchFamily="18" charset="-34"/>
                <a:ea typeface="+mn-ea"/>
                <a:cs typeface="EucrosiaUPC" panose="02020603050405020304" pitchFamily="18" charset="-34"/>
              </a:rPr>
              <a:t>© Ilja</a:t>
            </a:r>
            <a:r>
              <a:rPr kumimoji="0" lang="sk-SK" b="1" i="1" u="none" strike="noStrike" kern="0" cap="none" spc="0" normalizeH="0" noProof="0">
                <a:ln>
                  <a:noFill/>
                </a:ln>
                <a:solidFill>
                  <a:prstClr val="black"/>
                </a:solidFill>
                <a:effectLst/>
                <a:uLnTx/>
                <a:uFillTx/>
                <a:latin typeface="EucrosiaUPC" panose="02020603050405020304" pitchFamily="18" charset="-34"/>
                <a:ea typeface="+mn-ea"/>
                <a:cs typeface="EucrosiaUPC" panose="02020603050405020304" pitchFamily="18" charset="-34"/>
              </a:rPr>
              <a:t> R</a:t>
            </a:r>
            <a:endParaRPr kumimoji="0" lang="sk-SK" b="1" i="1" u="none" strike="noStrike" kern="0" cap="none" spc="0" normalizeH="0" baseline="0" noProof="0">
              <a:ln>
                <a:noFill/>
              </a:ln>
              <a:solidFill>
                <a:prstClr val="black"/>
              </a:solidFill>
              <a:effectLst/>
              <a:uLnTx/>
              <a:uFillTx/>
              <a:latin typeface="EucrosiaUPC" panose="02020603050405020304" pitchFamily="18" charset="-34"/>
              <a:ea typeface="+mn-ea"/>
              <a:cs typeface="EucrosiaUPC" panose="02020603050405020304" pitchFamily="18" charset="-34"/>
            </a:endParaRPr>
          </a:p>
        </p:txBody>
      </p:sp>
    </p:spTree>
    <p:extLst>
      <p:ext uri="{BB962C8B-B14F-4D97-AF65-F5344CB8AC3E}">
        <p14:creationId xmlns:p14="http://schemas.microsoft.com/office/powerpoint/2010/main" val="3862375007"/>
      </p:ext>
    </p:extLst>
  </p:cSld>
  <p:clrMapOvr>
    <a:masterClrMapping/>
  </p:clrMapOvr>
  <mc:AlternateContent xmlns:mc="http://schemas.openxmlformats.org/markup-compatibility/2006" xmlns:p14="http://schemas.microsoft.com/office/powerpoint/2010/main">
    <mc:Choice Requires="p14">
      <p:transition spd="slow" p14:dur="2000" advClick="0" advTm="5000">
        <p:split/>
      </p:transition>
    </mc:Choice>
    <mc:Fallback xmlns="">
      <p:transition spd="slow" advClick="0" advTm="5000">
        <p:split/>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Foto">
            <a:extLst>
              <a:ext uri="{FF2B5EF4-FFF2-40B4-BE49-F238E27FC236}">
                <a16:creationId xmlns:a16="http://schemas.microsoft.com/office/drawing/2014/main" id="{D8AA3657-546F-4322-A104-2F916FF3CFA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3467818" y="504000"/>
            <a:ext cx="10128844" cy="7596633"/>
          </a:xfrm>
          <a:prstGeom prst="rect">
            <a:avLst/>
          </a:prstGeom>
        </p:spPr>
      </p:pic>
      <p:pic>
        <p:nvPicPr>
          <p:cNvPr id="3" name="Rám">
            <a:extLst>
              <a:ext uri="{FF2B5EF4-FFF2-40B4-BE49-F238E27FC236}">
                <a16:creationId xmlns:a16="http://schemas.microsoft.com/office/drawing/2014/main" id="{34841BE0-C4C0-465B-AA81-BB363E2C960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499"/>
          </a:xfrm>
          <a:prstGeom prst="rect">
            <a:avLst/>
          </a:prstGeom>
        </p:spPr>
      </p:pic>
      <p:sp>
        <p:nvSpPr>
          <p:cNvPr id="4" name="Autor">
            <a:extLst>
              <a:ext uri="{FF2B5EF4-FFF2-40B4-BE49-F238E27FC236}">
                <a16:creationId xmlns:a16="http://schemas.microsoft.com/office/drawing/2014/main" id="{BB36C924-4DC1-4EDE-B0E1-CFEA48564696}"/>
              </a:ext>
            </a:extLst>
          </p:cNvPr>
          <p:cNvSpPr/>
          <p:nvPr/>
        </p:nvSpPr>
        <p:spPr>
          <a:xfrm>
            <a:off x="3803576" y="7670626"/>
            <a:ext cx="732787" cy="252000"/>
          </a:xfrm>
          <a:prstGeom prst="roundRect">
            <a:avLst>
              <a:gd name="adj" fmla="val 50000"/>
            </a:avLst>
          </a:prstGeom>
          <a:gradFill flip="none" rotWithShape="1">
            <a:gsLst>
              <a:gs pos="0">
                <a:sysClr val="window" lastClr="FFFFFF"/>
              </a:gs>
              <a:gs pos="56000">
                <a:sysClr val="window" lastClr="FFFFFF">
                  <a:lumMod val="75000"/>
                </a:sysClr>
              </a:gs>
              <a:gs pos="97000">
                <a:sysClr val="windowText" lastClr="000000">
                  <a:lumMod val="50000"/>
                  <a:lumOff val="50000"/>
                </a:sysClr>
              </a:gs>
            </a:gsLst>
            <a:lin ang="5400000" scaled="1"/>
            <a:tileRect/>
          </a:gradFill>
          <a:ln w="12700" cap="flat" cmpd="sng" algn="ctr">
            <a:solidFill>
              <a:sysClr val="windowText" lastClr="000000"/>
            </a:solidFill>
            <a:prstDash val="solid"/>
            <a:miter lim="800000"/>
          </a:ln>
          <a:effectLst/>
        </p:spPr>
        <p:txBody>
          <a:bodyPr rot="0" spcFirstLastPara="0" vertOverflow="overflow" horzOverflow="overflow" vert="horz" wrap="none" lIns="36000" tIns="0" rIns="36000" bIns="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sk-SK" b="1" i="1" u="none" strike="noStrike" kern="0" cap="none" spc="0" normalizeH="0" baseline="0" noProof="0">
                <a:ln>
                  <a:noFill/>
                </a:ln>
                <a:solidFill>
                  <a:prstClr val="black"/>
                </a:solidFill>
                <a:effectLst/>
                <a:uLnTx/>
                <a:uFillTx/>
                <a:latin typeface="EucrosiaUPC" panose="02020603050405020304" pitchFamily="18" charset="-34"/>
                <a:ea typeface="+mn-ea"/>
                <a:cs typeface="EucrosiaUPC" panose="02020603050405020304" pitchFamily="18" charset="-34"/>
              </a:rPr>
              <a:t>© Ilja</a:t>
            </a:r>
            <a:r>
              <a:rPr kumimoji="0" lang="sk-SK" b="1" i="1" u="none" strike="noStrike" kern="0" cap="none" spc="0" normalizeH="0" noProof="0">
                <a:ln>
                  <a:noFill/>
                </a:ln>
                <a:solidFill>
                  <a:prstClr val="black"/>
                </a:solidFill>
                <a:effectLst/>
                <a:uLnTx/>
                <a:uFillTx/>
                <a:latin typeface="EucrosiaUPC" panose="02020603050405020304" pitchFamily="18" charset="-34"/>
                <a:ea typeface="+mn-ea"/>
                <a:cs typeface="EucrosiaUPC" panose="02020603050405020304" pitchFamily="18" charset="-34"/>
              </a:rPr>
              <a:t> R</a:t>
            </a:r>
            <a:endParaRPr kumimoji="0" lang="sk-SK" b="1" i="1" u="none" strike="noStrike" kern="0" cap="none" spc="0" normalizeH="0" baseline="0" noProof="0">
              <a:ln>
                <a:noFill/>
              </a:ln>
              <a:solidFill>
                <a:prstClr val="black"/>
              </a:solidFill>
              <a:effectLst/>
              <a:uLnTx/>
              <a:uFillTx/>
              <a:latin typeface="EucrosiaUPC" panose="02020603050405020304" pitchFamily="18" charset="-34"/>
              <a:ea typeface="+mn-ea"/>
              <a:cs typeface="EucrosiaUPC" panose="02020603050405020304" pitchFamily="18" charset="-34"/>
            </a:endParaRPr>
          </a:p>
        </p:txBody>
      </p:sp>
    </p:spTree>
    <p:extLst>
      <p:ext uri="{BB962C8B-B14F-4D97-AF65-F5344CB8AC3E}">
        <p14:creationId xmlns:p14="http://schemas.microsoft.com/office/powerpoint/2010/main" val="4041232576"/>
      </p:ext>
    </p:extLst>
  </p:cSld>
  <p:clrMapOvr>
    <a:masterClrMapping/>
  </p:clrMapOvr>
  <mc:AlternateContent xmlns:mc="http://schemas.openxmlformats.org/markup-compatibility/2006" xmlns:p14="http://schemas.microsoft.com/office/powerpoint/2010/main">
    <mc:Choice Requires="p14">
      <p:transition spd="slow" p14:dur="2000" advClick="0" advTm="5000">
        <p:split/>
      </p:transition>
    </mc:Choice>
    <mc:Fallback xmlns="">
      <p:transition spd="slow" advClick="0" advTm="5000">
        <p:split/>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Foto">
            <a:extLst>
              <a:ext uri="{FF2B5EF4-FFF2-40B4-BE49-F238E27FC236}">
                <a16:creationId xmlns:a16="http://schemas.microsoft.com/office/drawing/2014/main" id="{D8AA3657-546F-4322-A104-2F916FF3CFA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3467818" y="504000"/>
            <a:ext cx="10128844" cy="7596633"/>
          </a:xfrm>
          <a:prstGeom prst="rect">
            <a:avLst/>
          </a:prstGeom>
        </p:spPr>
      </p:pic>
      <p:pic>
        <p:nvPicPr>
          <p:cNvPr id="3" name="Rám">
            <a:extLst>
              <a:ext uri="{FF2B5EF4-FFF2-40B4-BE49-F238E27FC236}">
                <a16:creationId xmlns:a16="http://schemas.microsoft.com/office/drawing/2014/main" id="{34841BE0-C4C0-465B-AA81-BB363E2C960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499"/>
          </a:xfrm>
          <a:prstGeom prst="rect">
            <a:avLst/>
          </a:prstGeom>
        </p:spPr>
      </p:pic>
      <p:sp>
        <p:nvSpPr>
          <p:cNvPr id="4" name="Autor">
            <a:extLst>
              <a:ext uri="{FF2B5EF4-FFF2-40B4-BE49-F238E27FC236}">
                <a16:creationId xmlns:a16="http://schemas.microsoft.com/office/drawing/2014/main" id="{BB36C924-4DC1-4EDE-B0E1-CFEA48564696}"/>
              </a:ext>
            </a:extLst>
          </p:cNvPr>
          <p:cNvSpPr/>
          <p:nvPr/>
        </p:nvSpPr>
        <p:spPr>
          <a:xfrm>
            <a:off x="3803576" y="7670626"/>
            <a:ext cx="732787" cy="252000"/>
          </a:xfrm>
          <a:prstGeom prst="roundRect">
            <a:avLst>
              <a:gd name="adj" fmla="val 50000"/>
            </a:avLst>
          </a:prstGeom>
          <a:gradFill flip="none" rotWithShape="1">
            <a:gsLst>
              <a:gs pos="0">
                <a:sysClr val="window" lastClr="FFFFFF"/>
              </a:gs>
              <a:gs pos="56000">
                <a:sysClr val="window" lastClr="FFFFFF">
                  <a:lumMod val="75000"/>
                </a:sysClr>
              </a:gs>
              <a:gs pos="97000">
                <a:sysClr val="windowText" lastClr="000000">
                  <a:lumMod val="50000"/>
                  <a:lumOff val="50000"/>
                </a:sysClr>
              </a:gs>
            </a:gsLst>
            <a:lin ang="5400000" scaled="1"/>
            <a:tileRect/>
          </a:gradFill>
          <a:ln w="12700" cap="flat" cmpd="sng" algn="ctr">
            <a:solidFill>
              <a:sysClr val="windowText" lastClr="000000"/>
            </a:solidFill>
            <a:prstDash val="solid"/>
            <a:miter lim="800000"/>
          </a:ln>
          <a:effectLst/>
        </p:spPr>
        <p:txBody>
          <a:bodyPr rot="0" spcFirstLastPara="0" vertOverflow="overflow" horzOverflow="overflow" vert="horz" wrap="none" lIns="36000" tIns="0" rIns="36000" bIns="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sk-SK" b="1" i="1" u="none" strike="noStrike" kern="0" cap="none" spc="0" normalizeH="0" baseline="0" noProof="0">
                <a:ln>
                  <a:noFill/>
                </a:ln>
                <a:solidFill>
                  <a:prstClr val="black"/>
                </a:solidFill>
                <a:effectLst/>
                <a:uLnTx/>
                <a:uFillTx/>
                <a:latin typeface="EucrosiaUPC" panose="02020603050405020304" pitchFamily="18" charset="-34"/>
                <a:ea typeface="+mn-ea"/>
                <a:cs typeface="EucrosiaUPC" panose="02020603050405020304" pitchFamily="18" charset="-34"/>
              </a:rPr>
              <a:t>© Ilja</a:t>
            </a:r>
            <a:r>
              <a:rPr kumimoji="0" lang="sk-SK" b="1" i="1" u="none" strike="noStrike" kern="0" cap="none" spc="0" normalizeH="0" noProof="0">
                <a:ln>
                  <a:noFill/>
                </a:ln>
                <a:solidFill>
                  <a:prstClr val="black"/>
                </a:solidFill>
                <a:effectLst/>
                <a:uLnTx/>
                <a:uFillTx/>
                <a:latin typeface="EucrosiaUPC" panose="02020603050405020304" pitchFamily="18" charset="-34"/>
                <a:ea typeface="+mn-ea"/>
                <a:cs typeface="EucrosiaUPC" panose="02020603050405020304" pitchFamily="18" charset="-34"/>
              </a:rPr>
              <a:t> R</a:t>
            </a:r>
            <a:endParaRPr kumimoji="0" lang="sk-SK" b="1" i="1" u="none" strike="noStrike" kern="0" cap="none" spc="0" normalizeH="0" baseline="0" noProof="0">
              <a:ln>
                <a:noFill/>
              </a:ln>
              <a:solidFill>
                <a:prstClr val="black"/>
              </a:solidFill>
              <a:effectLst/>
              <a:uLnTx/>
              <a:uFillTx/>
              <a:latin typeface="EucrosiaUPC" panose="02020603050405020304" pitchFamily="18" charset="-34"/>
              <a:ea typeface="+mn-ea"/>
              <a:cs typeface="EucrosiaUPC" panose="02020603050405020304" pitchFamily="18" charset="-34"/>
            </a:endParaRPr>
          </a:p>
        </p:txBody>
      </p:sp>
    </p:spTree>
    <p:extLst>
      <p:ext uri="{BB962C8B-B14F-4D97-AF65-F5344CB8AC3E}">
        <p14:creationId xmlns:p14="http://schemas.microsoft.com/office/powerpoint/2010/main" val="609584702"/>
      </p:ext>
    </p:extLst>
  </p:cSld>
  <p:clrMapOvr>
    <a:masterClrMapping/>
  </p:clrMapOvr>
  <mc:AlternateContent xmlns:mc="http://schemas.openxmlformats.org/markup-compatibility/2006" xmlns:p14="http://schemas.microsoft.com/office/powerpoint/2010/main">
    <mc:Choice Requires="p14">
      <p:transition spd="slow" p14:dur="2000" advClick="0" advTm="5000">
        <p:split/>
      </p:transition>
    </mc:Choice>
    <mc:Fallback xmlns="">
      <p:transition spd="slow" advClick="0" advTm="5000">
        <p:split/>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Foto">
            <a:extLst>
              <a:ext uri="{FF2B5EF4-FFF2-40B4-BE49-F238E27FC236}">
                <a16:creationId xmlns:a16="http://schemas.microsoft.com/office/drawing/2014/main" id="{D8AA3657-546F-4322-A104-2F916FF3CFA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3467818" y="504000"/>
            <a:ext cx="10128844" cy="7596633"/>
          </a:xfrm>
          <a:prstGeom prst="rect">
            <a:avLst/>
          </a:prstGeom>
        </p:spPr>
      </p:pic>
      <p:pic>
        <p:nvPicPr>
          <p:cNvPr id="3" name="Rám">
            <a:extLst>
              <a:ext uri="{FF2B5EF4-FFF2-40B4-BE49-F238E27FC236}">
                <a16:creationId xmlns:a16="http://schemas.microsoft.com/office/drawing/2014/main" id="{34841BE0-C4C0-465B-AA81-BB363E2C960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499"/>
          </a:xfrm>
          <a:prstGeom prst="rect">
            <a:avLst/>
          </a:prstGeom>
        </p:spPr>
      </p:pic>
      <p:sp>
        <p:nvSpPr>
          <p:cNvPr id="4" name="Autor">
            <a:extLst>
              <a:ext uri="{FF2B5EF4-FFF2-40B4-BE49-F238E27FC236}">
                <a16:creationId xmlns:a16="http://schemas.microsoft.com/office/drawing/2014/main" id="{BB36C924-4DC1-4EDE-B0E1-CFEA48564696}"/>
              </a:ext>
            </a:extLst>
          </p:cNvPr>
          <p:cNvSpPr/>
          <p:nvPr/>
        </p:nvSpPr>
        <p:spPr>
          <a:xfrm>
            <a:off x="3803576" y="7670626"/>
            <a:ext cx="732787" cy="252000"/>
          </a:xfrm>
          <a:prstGeom prst="roundRect">
            <a:avLst>
              <a:gd name="adj" fmla="val 50000"/>
            </a:avLst>
          </a:prstGeom>
          <a:gradFill flip="none" rotWithShape="1">
            <a:gsLst>
              <a:gs pos="0">
                <a:sysClr val="window" lastClr="FFFFFF"/>
              </a:gs>
              <a:gs pos="56000">
                <a:sysClr val="window" lastClr="FFFFFF">
                  <a:lumMod val="75000"/>
                </a:sysClr>
              </a:gs>
              <a:gs pos="97000">
                <a:sysClr val="windowText" lastClr="000000">
                  <a:lumMod val="50000"/>
                  <a:lumOff val="50000"/>
                </a:sysClr>
              </a:gs>
            </a:gsLst>
            <a:lin ang="5400000" scaled="1"/>
            <a:tileRect/>
          </a:gradFill>
          <a:ln w="12700" cap="flat" cmpd="sng" algn="ctr">
            <a:solidFill>
              <a:sysClr val="windowText" lastClr="000000"/>
            </a:solidFill>
            <a:prstDash val="solid"/>
            <a:miter lim="800000"/>
          </a:ln>
          <a:effectLst/>
        </p:spPr>
        <p:txBody>
          <a:bodyPr rot="0" spcFirstLastPara="0" vertOverflow="overflow" horzOverflow="overflow" vert="horz" wrap="none" lIns="36000" tIns="0" rIns="36000" bIns="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sk-SK" b="1" i="1" u="none" strike="noStrike" kern="0" cap="none" spc="0" normalizeH="0" baseline="0" noProof="0">
                <a:ln>
                  <a:noFill/>
                </a:ln>
                <a:solidFill>
                  <a:prstClr val="black"/>
                </a:solidFill>
                <a:effectLst/>
                <a:uLnTx/>
                <a:uFillTx/>
                <a:latin typeface="EucrosiaUPC" panose="02020603050405020304" pitchFamily="18" charset="-34"/>
                <a:ea typeface="+mn-ea"/>
                <a:cs typeface="EucrosiaUPC" panose="02020603050405020304" pitchFamily="18" charset="-34"/>
              </a:rPr>
              <a:t>© Ilja</a:t>
            </a:r>
            <a:r>
              <a:rPr kumimoji="0" lang="sk-SK" b="1" i="1" u="none" strike="noStrike" kern="0" cap="none" spc="0" normalizeH="0" noProof="0">
                <a:ln>
                  <a:noFill/>
                </a:ln>
                <a:solidFill>
                  <a:prstClr val="black"/>
                </a:solidFill>
                <a:effectLst/>
                <a:uLnTx/>
                <a:uFillTx/>
                <a:latin typeface="EucrosiaUPC" panose="02020603050405020304" pitchFamily="18" charset="-34"/>
                <a:ea typeface="+mn-ea"/>
                <a:cs typeface="EucrosiaUPC" panose="02020603050405020304" pitchFamily="18" charset="-34"/>
              </a:rPr>
              <a:t> R</a:t>
            </a:r>
            <a:endParaRPr kumimoji="0" lang="sk-SK" b="1" i="1" u="none" strike="noStrike" kern="0" cap="none" spc="0" normalizeH="0" baseline="0" noProof="0">
              <a:ln>
                <a:noFill/>
              </a:ln>
              <a:solidFill>
                <a:prstClr val="black"/>
              </a:solidFill>
              <a:effectLst/>
              <a:uLnTx/>
              <a:uFillTx/>
              <a:latin typeface="EucrosiaUPC" panose="02020603050405020304" pitchFamily="18" charset="-34"/>
              <a:ea typeface="+mn-ea"/>
              <a:cs typeface="EucrosiaUPC" panose="02020603050405020304" pitchFamily="18" charset="-34"/>
            </a:endParaRPr>
          </a:p>
        </p:txBody>
      </p:sp>
    </p:spTree>
    <p:extLst>
      <p:ext uri="{BB962C8B-B14F-4D97-AF65-F5344CB8AC3E}">
        <p14:creationId xmlns:p14="http://schemas.microsoft.com/office/powerpoint/2010/main" val="1649360546"/>
      </p:ext>
    </p:extLst>
  </p:cSld>
  <p:clrMapOvr>
    <a:masterClrMapping/>
  </p:clrMapOvr>
  <mc:AlternateContent xmlns:mc="http://schemas.openxmlformats.org/markup-compatibility/2006" xmlns:p14="http://schemas.microsoft.com/office/powerpoint/2010/main">
    <mc:Choice Requires="p14">
      <p:transition spd="slow" p14:dur="2000" advClick="0" advTm="5000">
        <p:split/>
      </p:transition>
    </mc:Choice>
    <mc:Fallback xmlns="">
      <p:transition spd="slow" advClick="0" advTm="5000">
        <p:split/>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Foto">
            <a:extLst>
              <a:ext uri="{FF2B5EF4-FFF2-40B4-BE49-F238E27FC236}">
                <a16:creationId xmlns:a16="http://schemas.microsoft.com/office/drawing/2014/main" id="{D8AA3657-546F-4322-A104-2F916FF3CFA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3467818" y="504000"/>
            <a:ext cx="10128844" cy="7596633"/>
          </a:xfrm>
          <a:prstGeom prst="rect">
            <a:avLst/>
          </a:prstGeom>
        </p:spPr>
      </p:pic>
      <p:pic>
        <p:nvPicPr>
          <p:cNvPr id="3" name="Rám">
            <a:extLst>
              <a:ext uri="{FF2B5EF4-FFF2-40B4-BE49-F238E27FC236}">
                <a16:creationId xmlns:a16="http://schemas.microsoft.com/office/drawing/2014/main" id="{34841BE0-C4C0-465B-AA81-BB363E2C960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499"/>
          </a:xfrm>
          <a:prstGeom prst="rect">
            <a:avLst/>
          </a:prstGeom>
        </p:spPr>
      </p:pic>
      <p:sp>
        <p:nvSpPr>
          <p:cNvPr id="4" name="Autor">
            <a:extLst>
              <a:ext uri="{FF2B5EF4-FFF2-40B4-BE49-F238E27FC236}">
                <a16:creationId xmlns:a16="http://schemas.microsoft.com/office/drawing/2014/main" id="{BB36C924-4DC1-4EDE-B0E1-CFEA48564696}"/>
              </a:ext>
            </a:extLst>
          </p:cNvPr>
          <p:cNvSpPr/>
          <p:nvPr/>
        </p:nvSpPr>
        <p:spPr>
          <a:xfrm>
            <a:off x="3803576" y="7670626"/>
            <a:ext cx="732787" cy="252000"/>
          </a:xfrm>
          <a:prstGeom prst="roundRect">
            <a:avLst>
              <a:gd name="adj" fmla="val 50000"/>
            </a:avLst>
          </a:prstGeom>
          <a:gradFill flip="none" rotWithShape="1">
            <a:gsLst>
              <a:gs pos="0">
                <a:sysClr val="window" lastClr="FFFFFF"/>
              </a:gs>
              <a:gs pos="56000">
                <a:sysClr val="window" lastClr="FFFFFF">
                  <a:lumMod val="75000"/>
                </a:sysClr>
              </a:gs>
              <a:gs pos="97000">
                <a:sysClr val="windowText" lastClr="000000">
                  <a:lumMod val="50000"/>
                  <a:lumOff val="50000"/>
                </a:sysClr>
              </a:gs>
            </a:gsLst>
            <a:lin ang="5400000" scaled="1"/>
            <a:tileRect/>
          </a:gradFill>
          <a:ln w="12700" cap="flat" cmpd="sng" algn="ctr">
            <a:solidFill>
              <a:sysClr val="windowText" lastClr="000000"/>
            </a:solidFill>
            <a:prstDash val="solid"/>
            <a:miter lim="800000"/>
          </a:ln>
          <a:effectLst/>
        </p:spPr>
        <p:txBody>
          <a:bodyPr rot="0" spcFirstLastPara="0" vertOverflow="overflow" horzOverflow="overflow" vert="horz" wrap="none" lIns="36000" tIns="0" rIns="36000" bIns="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sk-SK" b="1" i="1" u="none" strike="noStrike" kern="0" cap="none" spc="0" normalizeH="0" baseline="0" noProof="0">
                <a:ln>
                  <a:noFill/>
                </a:ln>
                <a:solidFill>
                  <a:prstClr val="black"/>
                </a:solidFill>
                <a:effectLst/>
                <a:uLnTx/>
                <a:uFillTx/>
                <a:latin typeface="EucrosiaUPC" panose="02020603050405020304" pitchFamily="18" charset="-34"/>
                <a:ea typeface="+mn-ea"/>
                <a:cs typeface="EucrosiaUPC" panose="02020603050405020304" pitchFamily="18" charset="-34"/>
              </a:rPr>
              <a:t>© Ilja</a:t>
            </a:r>
            <a:r>
              <a:rPr kumimoji="0" lang="sk-SK" b="1" i="1" u="none" strike="noStrike" kern="0" cap="none" spc="0" normalizeH="0" noProof="0">
                <a:ln>
                  <a:noFill/>
                </a:ln>
                <a:solidFill>
                  <a:prstClr val="black"/>
                </a:solidFill>
                <a:effectLst/>
                <a:uLnTx/>
                <a:uFillTx/>
                <a:latin typeface="EucrosiaUPC" panose="02020603050405020304" pitchFamily="18" charset="-34"/>
                <a:ea typeface="+mn-ea"/>
                <a:cs typeface="EucrosiaUPC" panose="02020603050405020304" pitchFamily="18" charset="-34"/>
              </a:rPr>
              <a:t> R</a:t>
            </a:r>
            <a:endParaRPr kumimoji="0" lang="sk-SK" b="1" i="1" u="none" strike="noStrike" kern="0" cap="none" spc="0" normalizeH="0" baseline="0" noProof="0">
              <a:ln>
                <a:noFill/>
              </a:ln>
              <a:solidFill>
                <a:prstClr val="black"/>
              </a:solidFill>
              <a:effectLst/>
              <a:uLnTx/>
              <a:uFillTx/>
              <a:latin typeface="EucrosiaUPC" panose="02020603050405020304" pitchFamily="18" charset="-34"/>
              <a:ea typeface="+mn-ea"/>
              <a:cs typeface="EucrosiaUPC" panose="02020603050405020304" pitchFamily="18" charset="-34"/>
            </a:endParaRPr>
          </a:p>
        </p:txBody>
      </p:sp>
    </p:spTree>
    <p:extLst>
      <p:ext uri="{BB962C8B-B14F-4D97-AF65-F5344CB8AC3E}">
        <p14:creationId xmlns:p14="http://schemas.microsoft.com/office/powerpoint/2010/main" val="1395964552"/>
      </p:ext>
    </p:extLst>
  </p:cSld>
  <p:clrMapOvr>
    <a:masterClrMapping/>
  </p:clrMapOvr>
  <mc:AlternateContent xmlns:mc="http://schemas.openxmlformats.org/markup-compatibility/2006" xmlns:p14="http://schemas.microsoft.com/office/powerpoint/2010/main">
    <mc:Choice Requires="p14">
      <p:transition spd="slow" p14:dur="2000" advClick="0" advTm="5000">
        <p:split/>
      </p:transition>
    </mc:Choice>
    <mc:Fallback xmlns="">
      <p:transition spd="slow" advClick="0" advTm="5000">
        <p:split/>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Steve">
            <a:extLst>
              <a:ext uri="{FF2B5EF4-FFF2-40B4-BE49-F238E27FC236}">
                <a16:creationId xmlns:a16="http://schemas.microsoft.com/office/drawing/2014/main" id="{5F4CA7CA-D1FD-4472-80C0-1CC792E68E6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855000" y="7110000"/>
            <a:ext cx="4517528" cy="871804"/>
          </a:xfrm>
          <a:prstGeom prst="rect">
            <a:avLst/>
          </a:prstGeom>
        </p:spPr>
      </p:pic>
      <p:sp>
        <p:nvSpPr>
          <p:cNvPr id="11" name="Kontakt">
            <a:extLst>
              <a:ext uri="{FF2B5EF4-FFF2-40B4-BE49-F238E27FC236}">
                <a16:creationId xmlns:a16="http://schemas.microsoft.com/office/drawing/2014/main" id="{A07E292A-BC40-44CF-A849-9F6BC013B9AD}"/>
              </a:ext>
            </a:extLst>
          </p:cNvPr>
          <p:cNvSpPr/>
          <p:nvPr/>
        </p:nvSpPr>
        <p:spPr>
          <a:xfrm>
            <a:off x="1125000" y="4276800"/>
            <a:ext cx="9450000" cy="765000"/>
          </a:xfrm>
          <a:prstGeom prst="chevron">
            <a:avLst>
              <a:gd name="adj" fmla="val 32485"/>
            </a:avLst>
          </a:prstGeom>
          <a:gradFill flip="none" rotWithShape="1">
            <a:gsLst>
              <a:gs pos="99000">
                <a:schemeClr val="accent2">
                  <a:lumMod val="67000"/>
                </a:schemeClr>
              </a:gs>
              <a:gs pos="77000">
                <a:schemeClr val="accent2">
                  <a:lumMod val="97000"/>
                  <a:lumOff val="3000"/>
                </a:schemeClr>
              </a:gs>
              <a:gs pos="39000">
                <a:schemeClr val="accent2">
                  <a:lumMod val="60000"/>
                  <a:lumOff val="40000"/>
                </a:schemeClr>
              </a:gs>
            </a:gsLst>
            <a:path path="shape">
              <a:fillToRect l="50000" t="50000" r="50000" b="50000"/>
            </a:path>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360000" tIns="180000" rIns="0" bIns="180000" numCol="1" spcCol="0" rtlCol="0" fromWordArt="0" anchor="ctr" anchorCtr="0" forceAA="0" compatLnSpc="1">
            <a:prstTxWarp prst="textNoShape">
              <a:avLst/>
            </a:prstTxWarp>
            <a:noAutofit/>
          </a:bodyPr>
          <a:lstStyle/>
          <a:p>
            <a:pPr marL="0" marR="0" lvl="0" indent="0" algn="l" defTabSz="500463" rtl="0" eaLnBrk="0" fontAlgn="base" latinLnBrk="0" hangingPunct="0">
              <a:lnSpc>
                <a:spcPct val="100000"/>
              </a:lnSpc>
              <a:spcBef>
                <a:spcPct val="0"/>
              </a:spcBef>
              <a:spcAft>
                <a:spcPct val="0"/>
              </a:spcAft>
              <a:buClrTx/>
              <a:buSzTx/>
              <a:buFontTx/>
              <a:buNone/>
              <a:tabLst/>
              <a:defRPr/>
            </a:pPr>
            <a:r>
              <a:rPr kumimoji="0" lang="sk-SK" sz="2500" b="0" i="0" u="none" strike="noStrike" kern="1200" cap="none" spc="0" normalizeH="0" baseline="0" noProof="0">
                <a:ln>
                  <a:noFill/>
                </a:ln>
                <a:solidFill>
                  <a:prstClr val="black"/>
                </a:solidFill>
                <a:effectLst/>
                <a:uLnTx/>
                <a:uFillTx/>
                <a:latin typeface="Nadianne" panose="03020902050305070206" pitchFamily="66" charset="0"/>
                <a:ea typeface="+mn-ea"/>
                <a:cs typeface="+mn-cs"/>
              </a:rPr>
              <a:t>Contact :				pista2011@gmail.com</a:t>
            </a:r>
          </a:p>
        </p:txBody>
      </p:sp>
      <p:sp>
        <p:nvSpPr>
          <p:cNvPr id="8" name="Autor">
            <a:extLst>
              <a:ext uri="{FF2B5EF4-FFF2-40B4-BE49-F238E27FC236}">
                <a16:creationId xmlns:a16="http://schemas.microsoft.com/office/drawing/2014/main" id="{66066D6E-D267-46BD-90CE-24DEC2F26AF3}"/>
              </a:ext>
            </a:extLst>
          </p:cNvPr>
          <p:cNvSpPr/>
          <p:nvPr/>
        </p:nvSpPr>
        <p:spPr>
          <a:xfrm>
            <a:off x="1125000" y="3330000"/>
            <a:ext cx="9450000" cy="765000"/>
          </a:xfrm>
          <a:prstGeom prst="chevron">
            <a:avLst>
              <a:gd name="adj" fmla="val 32485"/>
            </a:avLst>
          </a:prstGeom>
          <a:gradFill flip="none" rotWithShape="1">
            <a:gsLst>
              <a:gs pos="99000">
                <a:schemeClr val="accent2">
                  <a:lumMod val="67000"/>
                </a:schemeClr>
              </a:gs>
              <a:gs pos="77000">
                <a:schemeClr val="accent2">
                  <a:lumMod val="97000"/>
                  <a:lumOff val="3000"/>
                </a:schemeClr>
              </a:gs>
              <a:gs pos="39000">
                <a:schemeClr val="accent2">
                  <a:lumMod val="60000"/>
                  <a:lumOff val="40000"/>
                </a:schemeClr>
              </a:gs>
            </a:gsLst>
            <a:path path="shape">
              <a:fillToRect l="50000" t="50000" r="50000" b="50000"/>
            </a:path>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360000" tIns="180000" rIns="0" bIns="180000" numCol="1" spcCol="0" rtlCol="0" fromWordArt="0" anchor="ctr" anchorCtr="0" forceAA="0" compatLnSpc="1">
            <a:prstTxWarp prst="textNoShape">
              <a:avLst/>
            </a:prstTxWarp>
            <a:noAutofit/>
          </a:bodyPr>
          <a:lstStyle/>
          <a:p>
            <a:pPr marL="0" marR="0" lvl="0" indent="0" algn="l" defTabSz="500463" rtl="0" eaLnBrk="0" fontAlgn="base" latinLnBrk="0" hangingPunct="0">
              <a:lnSpc>
                <a:spcPct val="100000"/>
              </a:lnSpc>
              <a:spcBef>
                <a:spcPct val="0"/>
              </a:spcBef>
              <a:spcAft>
                <a:spcPct val="0"/>
              </a:spcAft>
              <a:buClrTx/>
              <a:buSzTx/>
              <a:buFontTx/>
              <a:buNone/>
              <a:tabLst/>
              <a:defRPr/>
            </a:pPr>
            <a:r>
              <a:rPr kumimoji="0" lang="sk-SK" sz="2500" b="0" i="0" u="none" strike="noStrike" kern="1200" cap="none" spc="0" normalizeH="0" baseline="0" noProof="0">
                <a:ln>
                  <a:noFill/>
                </a:ln>
                <a:solidFill>
                  <a:prstClr val="black"/>
                </a:solidFill>
                <a:effectLst/>
                <a:uLnTx/>
                <a:uFillTx/>
                <a:latin typeface="Nadianne" panose="03020902050305070206" pitchFamily="66" charset="0"/>
                <a:ea typeface="+mn-ea"/>
                <a:cs typeface="+mn-cs"/>
              </a:rPr>
              <a:t>Created by :		Rumpler Štefan (Slovakia)</a:t>
            </a:r>
          </a:p>
        </p:txBody>
      </p:sp>
      <p:sp>
        <p:nvSpPr>
          <p:cNvPr id="9" name="Foto 1">
            <a:extLst>
              <a:ext uri="{FF2B5EF4-FFF2-40B4-BE49-F238E27FC236}">
                <a16:creationId xmlns:a16="http://schemas.microsoft.com/office/drawing/2014/main" id="{56E9D355-C627-4119-820C-26EE2BB901E6}"/>
              </a:ext>
            </a:extLst>
          </p:cNvPr>
          <p:cNvSpPr/>
          <p:nvPr/>
        </p:nvSpPr>
        <p:spPr>
          <a:xfrm>
            <a:off x="1125000" y="2385000"/>
            <a:ext cx="9450000" cy="765000"/>
          </a:xfrm>
          <a:prstGeom prst="chevron">
            <a:avLst>
              <a:gd name="adj" fmla="val 32485"/>
            </a:avLst>
          </a:prstGeom>
          <a:gradFill flip="none" rotWithShape="1">
            <a:gsLst>
              <a:gs pos="99000">
                <a:schemeClr val="accent2">
                  <a:lumMod val="67000"/>
                </a:schemeClr>
              </a:gs>
              <a:gs pos="77000">
                <a:schemeClr val="accent2">
                  <a:lumMod val="97000"/>
                  <a:lumOff val="3000"/>
                </a:schemeClr>
              </a:gs>
              <a:gs pos="39000">
                <a:schemeClr val="accent2">
                  <a:lumMod val="60000"/>
                  <a:lumOff val="40000"/>
                </a:schemeClr>
              </a:gs>
            </a:gsLst>
            <a:path path="shape">
              <a:fillToRect l="50000" t="50000" r="50000" b="50000"/>
            </a:path>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360000" tIns="180000" rIns="0" bIns="180000" numCol="1" spcCol="0" rtlCol="0" fromWordArt="0" anchor="ctr" anchorCtr="0" forceAA="0" compatLnSpc="1">
            <a:prstTxWarp prst="textNoShape">
              <a:avLst/>
            </a:prstTxWarp>
            <a:noAutofit/>
          </a:bodyPr>
          <a:lstStyle/>
          <a:p>
            <a:pPr lvl="0" defTabSz="500463" eaLnBrk="0" fontAlgn="base" hangingPunct="0">
              <a:spcBef>
                <a:spcPct val="0"/>
              </a:spcBef>
              <a:spcAft>
                <a:spcPct val="0"/>
              </a:spcAft>
              <a:defRPr/>
            </a:pPr>
            <a:r>
              <a:rPr kumimoji="0" lang="sk-SK" sz="2500" b="0" i="0" u="none" strike="noStrike" kern="1200" cap="none" spc="0" normalizeH="0" baseline="0" noProof="0">
                <a:ln>
                  <a:noFill/>
                </a:ln>
                <a:solidFill>
                  <a:prstClr val="black"/>
                </a:solidFill>
                <a:effectLst/>
                <a:uLnTx/>
                <a:uFillTx/>
                <a:latin typeface="Nadianne" panose="03020902050305070206" pitchFamily="66" charset="0"/>
                <a:ea typeface="+mn-ea"/>
                <a:cs typeface="+mn-cs"/>
              </a:rPr>
              <a:t>Photos :				</a:t>
            </a:r>
            <a:r>
              <a:rPr lang="sk-SK" sz="2500">
                <a:solidFill>
                  <a:prstClr val="black"/>
                </a:solidFill>
                <a:latin typeface="Nadianne" panose="03020902050305070206" pitchFamily="66" charset="0"/>
              </a:rPr>
              <a:t>Rollo Ilja (Czech Rep.)</a:t>
            </a:r>
            <a:endParaRPr kumimoji="0" lang="sk-SK" sz="2500" b="0" i="0" u="none" strike="noStrike" kern="1200" cap="none" spc="0" normalizeH="0" baseline="0" noProof="0">
              <a:ln>
                <a:noFill/>
              </a:ln>
              <a:solidFill>
                <a:prstClr val="black"/>
              </a:solidFill>
              <a:effectLst/>
              <a:uLnTx/>
              <a:uFillTx/>
              <a:latin typeface="Nadianne" panose="03020902050305070206" pitchFamily="66" charset="0"/>
              <a:ea typeface="+mn-ea"/>
              <a:cs typeface="+mn-cs"/>
            </a:endParaRPr>
          </a:p>
        </p:txBody>
      </p:sp>
      <p:sp>
        <p:nvSpPr>
          <p:cNvPr id="6" name="Hudba">
            <a:extLst>
              <a:ext uri="{FF2B5EF4-FFF2-40B4-BE49-F238E27FC236}">
                <a16:creationId xmlns:a16="http://schemas.microsoft.com/office/drawing/2014/main" id="{833C29B6-703D-4221-8597-502C899E7102}"/>
              </a:ext>
            </a:extLst>
          </p:cNvPr>
          <p:cNvSpPr/>
          <p:nvPr/>
        </p:nvSpPr>
        <p:spPr>
          <a:xfrm>
            <a:off x="1125000" y="1440000"/>
            <a:ext cx="9450000" cy="765000"/>
          </a:xfrm>
          <a:prstGeom prst="chevron">
            <a:avLst>
              <a:gd name="adj" fmla="val 32485"/>
            </a:avLst>
          </a:prstGeom>
          <a:gradFill flip="none" rotWithShape="1">
            <a:gsLst>
              <a:gs pos="99000">
                <a:schemeClr val="accent2">
                  <a:lumMod val="67000"/>
                </a:schemeClr>
              </a:gs>
              <a:gs pos="77000">
                <a:schemeClr val="accent2">
                  <a:lumMod val="97000"/>
                  <a:lumOff val="3000"/>
                </a:schemeClr>
              </a:gs>
              <a:gs pos="39000">
                <a:schemeClr val="accent2">
                  <a:lumMod val="60000"/>
                  <a:lumOff val="40000"/>
                </a:schemeClr>
              </a:gs>
            </a:gsLst>
            <a:path path="shape">
              <a:fillToRect l="50000" t="50000" r="50000" b="50000"/>
            </a:path>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360000" tIns="180000" rIns="0" bIns="180000" numCol="1" spcCol="0" rtlCol="0" fromWordArt="0" anchor="ctr" anchorCtr="0" forceAA="0" compatLnSpc="1">
            <a:prstTxWarp prst="textNoShape">
              <a:avLst/>
            </a:prstTxWarp>
            <a:noAutofit/>
          </a:bodyPr>
          <a:lstStyle/>
          <a:p>
            <a:pPr lvl="0" defTabSz="500463" eaLnBrk="0" fontAlgn="base" hangingPunct="0">
              <a:spcBef>
                <a:spcPct val="0"/>
              </a:spcBef>
              <a:spcAft>
                <a:spcPct val="0"/>
              </a:spcAft>
              <a:defRPr/>
            </a:pPr>
            <a:r>
              <a:rPr kumimoji="0" lang="sk-SK" sz="2500" b="0" i="0" u="none" strike="noStrike" kern="1200" cap="none" spc="0" normalizeH="0" baseline="0" noProof="0">
                <a:ln>
                  <a:noFill/>
                </a:ln>
                <a:solidFill>
                  <a:prstClr val="black"/>
                </a:solidFill>
                <a:effectLst/>
                <a:uLnTx/>
                <a:uFillTx/>
                <a:latin typeface="Nadianne" panose="03020902050305070206" pitchFamily="66" charset="0"/>
                <a:ea typeface="+mn-ea"/>
                <a:cs typeface="+mn-cs"/>
              </a:rPr>
              <a:t>Music :				</a:t>
            </a:r>
            <a:r>
              <a:rPr lang="sk-SK" sz="2500">
                <a:solidFill>
                  <a:prstClr val="black"/>
                </a:solidFill>
                <a:latin typeface="Nadianne" panose="03020902050305070206" pitchFamily="66" charset="0"/>
              </a:rPr>
              <a:t>Dürnbacher Hausmusik</a:t>
            </a:r>
            <a:endParaRPr kumimoji="0" lang="sk-SK" sz="2500" b="0" i="0" u="none" strike="noStrike" kern="1200" cap="none" spc="0" normalizeH="0" baseline="0" noProof="0">
              <a:ln>
                <a:noFill/>
              </a:ln>
              <a:solidFill>
                <a:prstClr val="black"/>
              </a:solidFill>
              <a:effectLst/>
              <a:uLnTx/>
              <a:uFillTx/>
              <a:latin typeface="Nadianne" panose="03020902050305070206" pitchFamily="66" charset="0"/>
              <a:ea typeface="+mn-ea"/>
              <a:cs typeface="+mn-cs"/>
            </a:endParaRPr>
          </a:p>
        </p:txBody>
      </p:sp>
      <p:sp>
        <p:nvSpPr>
          <p:cNvPr id="7" name="Rok">
            <a:extLst>
              <a:ext uri="{FF2B5EF4-FFF2-40B4-BE49-F238E27FC236}">
                <a16:creationId xmlns:a16="http://schemas.microsoft.com/office/drawing/2014/main" id="{264181F8-4450-41D7-9D71-6976BC080D66}"/>
              </a:ext>
            </a:extLst>
          </p:cNvPr>
          <p:cNvSpPr/>
          <p:nvPr/>
        </p:nvSpPr>
        <p:spPr>
          <a:xfrm>
            <a:off x="12374217" y="672966"/>
            <a:ext cx="1891398" cy="1529186"/>
          </a:xfrm>
          <a:prstGeom prst="irregularSeal1">
            <a:avLst/>
          </a:prstGeom>
          <a:gradFill flip="none" rotWithShape="1">
            <a:gsLst>
              <a:gs pos="99000">
                <a:schemeClr val="accent2">
                  <a:lumMod val="67000"/>
                </a:schemeClr>
              </a:gs>
              <a:gs pos="77000">
                <a:schemeClr val="accent2">
                  <a:lumMod val="97000"/>
                  <a:lumOff val="3000"/>
                </a:schemeClr>
              </a:gs>
              <a:gs pos="39000">
                <a:schemeClr val="accent2">
                  <a:lumMod val="60000"/>
                  <a:lumOff val="40000"/>
                </a:schemeClr>
              </a:gs>
            </a:gsLst>
            <a:path path="shape">
              <a:fillToRect l="50000" t="50000" r="50000" b="50000"/>
            </a:path>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0" tIns="180000" rIns="0" bIns="180000" numCol="1" spcCol="0" rtlCol="0" fromWordArt="0" anchor="ctr" anchorCtr="0" forceAA="0" compatLnSpc="1">
            <a:prstTxWarp prst="textNoShape">
              <a:avLst/>
            </a:prstTxWarp>
            <a:noAutofit/>
          </a:bodyPr>
          <a:lstStyle/>
          <a:p>
            <a:pPr marL="0" marR="0" lvl="0" indent="0" algn="ctr" defTabSz="500463" rtl="0" eaLnBrk="0" fontAlgn="base" latinLnBrk="0" hangingPunct="0">
              <a:lnSpc>
                <a:spcPct val="100000"/>
              </a:lnSpc>
              <a:spcBef>
                <a:spcPct val="0"/>
              </a:spcBef>
              <a:spcAft>
                <a:spcPct val="0"/>
              </a:spcAft>
              <a:buClrTx/>
              <a:buSzTx/>
              <a:buFontTx/>
              <a:buNone/>
              <a:tabLst/>
              <a:defRPr/>
            </a:pPr>
            <a:r>
              <a:rPr kumimoji="0" lang="sk-SK" sz="2500" b="0" i="0" u="none" strike="noStrike" kern="1200" cap="none" spc="0" normalizeH="0" baseline="0" noProof="0">
                <a:ln>
                  <a:noFill/>
                </a:ln>
                <a:solidFill>
                  <a:prstClr val="black"/>
                </a:solidFill>
                <a:effectLst/>
                <a:uLnTx/>
                <a:uFillTx/>
                <a:latin typeface="Nadianne" panose="03020902050305070206" pitchFamily="66" charset="0"/>
                <a:ea typeface="+mn-ea"/>
                <a:cs typeface="+mn-cs"/>
              </a:rPr>
              <a:t>2020</a:t>
            </a:r>
          </a:p>
        </p:txBody>
      </p:sp>
    </p:spTree>
    <p:extLst>
      <p:ext uri="{BB962C8B-B14F-4D97-AF65-F5344CB8AC3E}">
        <p14:creationId xmlns:p14="http://schemas.microsoft.com/office/powerpoint/2010/main" val="199455028"/>
      </p:ext>
    </p:extLst>
  </p:cSld>
  <p:clrMapOvr>
    <a:masterClrMapping/>
  </p:clrMapOvr>
  <mc:AlternateContent xmlns:mc="http://schemas.openxmlformats.org/markup-compatibility/2006" xmlns:p14="http://schemas.microsoft.com/office/powerpoint/2010/main">
    <mc:Choice Requires="p14">
      <p:transition spd="slow" p14:dur="2000" advClick="0" advTm="11000">
        <p:fade/>
      </p:transition>
    </mc:Choice>
    <mc:Fallback xmlns="">
      <p:transition spd="slow" advClick="0" advTm="1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1000" fill="hold"/>
                                        <p:tgtEl>
                                          <p:spTgt spid="7"/>
                                        </p:tgtEl>
                                        <p:attrNameLst>
                                          <p:attrName>ppt_w</p:attrName>
                                        </p:attrNameLst>
                                      </p:cBhvr>
                                      <p:tavLst>
                                        <p:tav tm="0">
                                          <p:val>
                                            <p:fltVal val="0"/>
                                          </p:val>
                                        </p:tav>
                                        <p:tav tm="100000">
                                          <p:val>
                                            <p:strVal val="#ppt_w"/>
                                          </p:val>
                                        </p:tav>
                                      </p:tavLst>
                                    </p:anim>
                                    <p:anim calcmode="lin" valueType="num">
                                      <p:cBhvr>
                                        <p:cTn id="8" dur="1000" fill="hold"/>
                                        <p:tgtEl>
                                          <p:spTgt spid="7"/>
                                        </p:tgtEl>
                                        <p:attrNameLst>
                                          <p:attrName>ppt_h</p:attrName>
                                        </p:attrNameLst>
                                      </p:cBhvr>
                                      <p:tavLst>
                                        <p:tav tm="0">
                                          <p:val>
                                            <p:fltVal val="0"/>
                                          </p:val>
                                        </p:tav>
                                        <p:tav tm="100000">
                                          <p:val>
                                            <p:strVal val="#ppt_h"/>
                                          </p:val>
                                        </p:tav>
                                      </p:tavLst>
                                    </p:anim>
                                    <p:anim calcmode="lin" valueType="num">
                                      <p:cBhvr>
                                        <p:cTn id="9" dur="1000" fill="hold"/>
                                        <p:tgtEl>
                                          <p:spTgt spid="7"/>
                                        </p:tgtEl>
                                        <p:attrNameLst>
                                          <p:attrName>style.rotation</p:attrName>
                                        </p:attrNameLst>
                                      </p:cBhvr>
                                      <p:tavLst>
                                        <p:tav tm="0">
                                          <p:val>
                                            <p:fltVal val="90"/>
                                          </p:val>
                                        </p:tav>
                                        <p:tav tm="100000">
                                          <p:val>
                                            <p:fltVal val="0"/>
                                          </p:val>
                                        </p:tav>
                                      </p:tavLst>
                                    </p:anim>
                                    <p:animEffect transition="in" filter="fade">
                                      <p:cBhvr>
                                        <p:cTn id="10" dur="1000"/>
                                        <p:tgtEl>
                                          <p:spTgt spid="7"/>
                                        </p:tgtEl>
                                      </p:cBhvr>
                                    </p:animEffect>
                                  </p:childTnLst>
                                </p:cTn>
                              </p:par>
                            </p:childTnLst>
                          </p:cTn>
                        </p:par>
                        <p:par>
                          <p:cTn id="11" fill="hold">
                            <p:stCondLst>
                              <p:cond delay="1000"/>
                            </p:stCondLst>
                            <p:childTnLst>
                              <p:par>
                                <p:cTn id="12" presetID="22" presetClass="entr" presetSubtype="8" fill="hold" grpId="0" nodeType="after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wipe(left)">
                                      <p:cBhvr>
                                        <p:cTn id="14" dur="2000"/>
                                        <p:tgtEl>
                                          <p:spTgt spid="6"/>
                                        </p:tgtEl>
                                      </p:cBhvr>
                                    </p:animEffect>
                                  </p:childTnLst>
                                </p:cTn>
                              </p:par>
                              <p:par>
                                <p:cTn id="15" presetID="22" presetClass="entr" presetSubtype="8" fill="hold" grpId="0" nodeType="withEffect">
                                  <p:stCondLst>
                                    <p:cond delay="1250"/>
                                  </p:stCondLst>
                                  <p:childTnLst>
                                    <p:set>
                                      <p:cBhvr>
                                        <p:cTn id="16" dur="1" fill="hold">
                                          <p:stCondLst>
                                            <p:cond delay="0"/>
                                          </p:stCondLst>
                                        </p:cTn>
                                        <p:tgtEl>
                                          <p:spTgt spid="9"/>
                                        </p:tgtEl>
                                        <p:attrNameLst>
                                          <p:attrName>style.visibility</p:attrName>
                                        </p:attrNameLst>
                                      </p:cBhvr>
                                      <p:to>
                                        <p:strVal val="visible"/>
                                      </p:to>
                                    </p:set>
                                    <p:animEffect transition="in" filter="wipe(left)">
                                      <p:cBhvr>
                                        <p:cTn id="17" dur="2000"/>
                                        <p:tgtEl>
                                          <p:spTgt spid="9"/>
                                        </p:tgtEl>
                                      </p:cBhvr>
                                    </p:animEffect>
                                  </p:childTnLst>
                                </p:cTn>
                              </p:par>
                              <p:par>
                                <p:cTn id="18" presetID="22" presetClass="entr" presetSubtype="8" fill="hold" grpId="0" nodeType="withEffect">
                                  <p:stCondLst>
                                    <p:cond delay="2500"/>
                                  </p:stCondLst>
                                  <p:childTnLst>
                                    <p:set>
                                      <p:cBhvr>
                                        <p:cTn id="19" dur="1" fill="hold">
                                          <p:stCondLst>
                                            <p:cond delay="0"/>
                                          </p:stCondLst>
                                        </p:cTn>
                                        <p:tgtEl>
                                          <p:spTgt spid="8"/>
                                        </p:tgtEl>
                                        <p:attrNameLst>
                                          <p:attrName>style.visibility</p:attrName>
                                        </p:attrNameLst>
                                      </p:cBhvr>
                                      <p:to>
                                        <p:strVal val="visible"/>
                                      </p:to>
                                    </p:set>
                                    <p:animEffect transition="in" filter="wipe(left)">
                                      <p:cBhvr>
                                        <p:cTn id="20" dur="2000"/>
                                        <p:tgtEl>
                                          <p:spTgt spid="8"/>
                                        </p:tgtEl>
                                      </p:cBhvr>
                                    </p:animEffect>
                                  </p:childTnLst>
                                </p:cTn>
                              </p:par>
                              <p:par>
                                <p:cTn id="21" presetID="22" presetClass="entr" presetSubtype="8" fill="hold" grpId="0" nodeType="withEffect">
                                  <p:stCondLst>
                                    <p:cond delay="3750"/>
                                  </p:stCondLst>
                                  <p:childTnLst>
                                    <p:set>
                                      <p:cBhvr>
                                        <p:cTn id="22" dur="1" fill="hold">
                                          <p:stCondLst>
                                            <p:cond delay="0"/>
                                          </p:stCondLst>
                                        </p:cTn>
                                        <p:tgtEl>
                                          <p:spTgt spid="11"/>
                                        </p:tgtEl>
                                        <p:attrNameLst>
                                          <p:attrName>style.visibility</p:attrName>
                                        </p:attrNameLst>
                                      </p:cBhvr>
                                      <p:to>
                                        <p:strVal val="visible"/>
                                      </p:to>
                                    </p:set>
                                    <p:animEffect transition="in" filter="wipe(left)">
                                      <p:cBhvr>
                                        <p:cTn id="23" dur="2000"/>
                                        <p:tgtEl>
                                          <p:spTgt spid="11"/>
                                        </p:tgtEl>
                                      </p:cBhvr>
                                    </p:animEffect>
                                  </p:childTnLst>
                                </p:cTn>
                              </p:par>
                            </p:childTnLst>
                          </p:cTn>
                        </p:par>
                        <p:par>
                          <p:cTn id="24" fill="hold">
                            <p:stCondLst>
                              <p:cond delay="6750"/>
                            </p:stCondLst>
                            <p:childTnLst>
                              <p:par>
                                <p:cTn id="25" presetID="10" presetClass="entr" presetSubtype="0" fill="hold" nodeType="afterEffect">
                                  <p:stCondLst>
                                    <p:cond delay="0"/>
                                  </p:stCondLst>
                                  <p:childTnLst>
                                    <p:set>
                                      <p:cBhvr>
                                        <p:cTn id="26" dur="1" fill="hold">
                                          <p:stCondLst>
                                            <p:cond delay="0"/>
                                          </p:stCondLst>
                                        </p:cTn>
                                        <p:tgtEl>
                                          <p:spTgt spid="3"/>
                                        </p:tgtEl>
                                        <p:attrNameLst>
                                          <p:attrName>style.visibility</p:attrName>
                                        </p:attrNameLst>
                                      </p:cBhvr>
                                      <p:to>
                                        <p:strVal val="visible"/>
                                      </p:to>
                                    </p:set>
                                    <p:animEffect transition="in" filter="fade">
                                      <p:cBhvr>
                                        <p:cTn id="27" dur="1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8" grpId="0" animBg="1"/>
      <p:bldP spid="9" grpId="0" animBg="1"/>
      <p:bldP spid="6" grpId="0" animBg="1"/>
      <p:bldP spid="7" grpId="0" animBg="1"/>
    </p:bldLst>
  </p:timing>
</p:sld>
</file>

<file path=ppt/slides/slide49.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4" name="Text">
            <a:extLst>
              <a:ext uri="{FF2B5EF4-FFF2-40B4-BE49-F238E27FC236}">
                <a16:creationId xmlns:a16="http://schemas.microsoft.com/office/drawing/2014/main" id="{ED5418B8-E4F3-497E-96B9-626B820132A9}"/>
              </a:ext>
            </a:extLst>
          </p:cNvPr>
          <p:cNvSpPr txBox="1"/>
          <p:nvPr/>
        </p:nvSpPr>
        <p:spPr>
          <a:xfrm>
            <a:off x="2701949" y="5850113"/>
            <a:ext cx="9020153" cy="784830"/>
          </a:xfrm>
          <a:prstGeom prst="rect">
            <a:avLst/>
          </a:prstGeom>
          <a:noFill/>
        </p:spPr>
        <p:txBody>
          <a:bodyPr wrap="square" rtlCol="0">
            <a:spAutoFit/>
            <a:scene3d>
              <a:camera prst="orthographicFront"/>
              <a:lightRig rig="contrasting" dir="t"/>
            </a:scene3d>
            <a:sp3d extrusionH="101600" prstMaterial="matte">
              <a:bevelT w="38100" h="38100" prst="slope"/>
              <a:contourClr>
                <a:schemeClr val="bg1"/>
              </a:contourClr>
            </a:sp3d>
          </a:bodyPr>
          <a:lstStyle/>
          <a:p>
            <a:pPr marL="0" marR="0" lvl="0" indent="0" algn="l" defTabSz="1143000" rtl="0" eaLnBrk="1" fontAlgn="auto" latinLnBrk="0" hangingPunct="1">
              <a:lnSpc>
                <a:spcPct val="100000"/>
              </a:lnSpc>
              <a:spcBef>
                <a:spcPts val="0"/>
              </a:spcBef>
              <a:spcAft>
                <a:spcPts val="0"/>
              </a:spcAft>
              <a:buClrTx/>
              <a:buSzTx/>
              <a:buFontTx/>
              <a:buNone/>
              <a:tabLst/>
              <a:defRPr/>
            </a:pPr>
            <a:r>
              <a:rPr kumimoji="0" lang="sk-SK" sz="4500" b="0" i="0" u="none" strike="noStrike" kern="1200" cap="none" spc="0" normalizeH="0" baseline="0" noProof="0">
                <a:ln w="0">
                  <a:solidFill>
                    <a:prstClr val="black"/>
                  </a:solidFill>
                </a:ln>
                <a:solidFill>
                  <a:srgbClr val="FF0000"/>
                </a:solidFill>
                <a:effectLst>
                  <a:glow rad="88900">
                    <a:srgbClr val="FFC000">
                      <a:lumMod val="75000"/>
                      <a:alpha val="40000"/>
                    </a:srgbClr>
                  </a:glow>
                  <a:outerShdw blurRad="50800" dist="38100" dir="2700000" algn="tl" rotWithShape="0">
                    <a:prstClr val="white"/>
                  </a:outerShdw>
                </a:effectLst>
                <a:uLnTx/>
                <a:uFillTx/>
                <a:latin typeface="Nadianne" panose="03020902050305070206" pitchFamily="66" charset="0"/>
                <a:ea typeface="+mn-ea"/>
                <a:cs typeface="+mn-cs"/>
              </a:rPr>
              <a:t>Thank you for your feedback.</a:t>
            </a:r>
          </a:p>
        </p:txBody>
      </p:sp>
      <p:sp>
        <p:nvSpPr>
          <p:cNvPr id="2" name="Steve">
            <a:extLst>
              <a:ext uri="{FF2B5EF4-FFF2-40B4-BE49-F238E27FC236}">
                <a16:creationId xmlns:a16="http://schemas.microsoft.com/office/drawing/2014/main" id="{60C787FD-5429-4E7C-8DE3-B2FD40D274B0}"/>
              </a:ext>
            </a:extLst>
          </p:cNvPr>
          <p:cNvSpPr/>
          <p:nvPr/>
        </p:nvSpPr>
        <p:spPr>
          <a:xfrm>
            <a:off x="11887039" y="7044594"/>
            <a:ext cx="1467068" cy="630942"/>
          </a:xfrm>
          <a:prstGeom prst="rect">
            <a:avLst/>
          </a:prstGeom>
        </p:spPr>
        <p:txBody>
          <a:bodyPr wrap="none">
            <a:spAutoFit/>
          </a:bodyPr>
          <a:lstStyle/>
          <a:p>
            <a:pPr marL="0" marR="0" lvl="0" indent="0" algn="l" defTabSz="1143000" rtl="0" eaLnBrk="1" fontAlgn="auto" latinLnBrk="0" hangingPunct="1">
              <a:lnSpc>
                <a:spcPct val="100000"/>
              </a:lnSpc>
              <a:spcBef>
                <a:spcPts val="0"/>
              </a:spcBef>
              <a:spcAft>
                <a:spcPts val="0"/>
              </a:spcAft>
              <a:buClrTx/>
              <a:buSzTx/>
              <a:buFontTx/>
              <a:buNone/>
              <a:tabLst/>
              <a:defRPr/>
            </a:pPr>
            <a:r>
              <a:rPr kumimoji="0" lang="sk-SK" sz="3500" b="0" i="0" u="none" strike="noStrike" kern="1200" cap="none" spc="0" normalizeH="0" baseline="0" noProof="0">
                <a:ln w="0">
                  <a:solidFill>
                    <a:prstClr val="black"/>
                  </a:solidFill>
                </a:ln>
                <a:solidFill>
                  <a:srgbClr val="FF0000"/>
                </a:solidFill>
                <a:effectLst>
                  <a:glow rad="88900">
                    <a:srgbClr val="FFC000">
                      <a:lumMod val="75000"/>
                      <a:alpha val="40000"/>
                    </a:srgbClr>
                  </a:glow>
                  <a:outerShdw blurRad="50800" dist="38100" dir="2700000" algn="tl" rotWithShape="0">
                    <a:prstClr val="white"/>
                  </a:outerShdw>
                </a:effectLst>
                <a:uLnTx/>
                <a:uFillTx/>
                <a:latin typeface="Nadianne" panose="03020902050305070206" pitchFamily="66" charset="0"/>
                <a:ea typeface="+mn-ea"/>
                <a:cs typeface="+mn-cs"/>
              </a:rPr>
              <a:t>Steve</a:t>
            </a:r>
            <a:endParaRPr kumimoji="0" lang="sk-SK" sz="35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957370780"/>
      </p:ext>
    </p:extLst>
  </p:cSld>
  <p:clrMapOvr>
    <a:masterClrMapping/>
  </p:clrMapOvr>
  <mc:AlternateContent xmlns:mc="http://schemas.openxmlformats.org/markup-compatibility/2006" xmlns:p14="http://schemas.microsoft.com/office/powerpoint/2010/main">
    <mc:Choice Requires="p14">
      <p:transition spd="slow" p14:dur="20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2500" fill="hold"/>
                                        <p:tgtEl>
                                          <p:spTgt spid="4"/>
                                        </p:tgtEl>
                                        <p:attrNameLst>
                                          <p:attrName>ppt_x</p:attrName>
                                        </p:attrNameLst>
                                      </p:cBhvr>
                                      <p:tavLst>
                                        <p:tav tm="0">
                                          <p:val>
                                            <p:strVal val="1+#ppt_w/2"/>
                                          </p:val>
                                        </p:tav>
                                        <p:tav tm="100000">
                                          <p:val>
                                            <p:strVal val="#ppt_x"/>
                                          </p:val>
                                        </p:tav>
                                      </p:tavLst>
                                    </p:anim>
                                    <p:anim calcmode="lin" valueType="num">
                                      <p:cBhvr additive="base">
                                        <p:cTn id="8" dur="2500" fill="hold"/>
                                        <p:tgtEl>
                                          <p:spTgt spid="4"/>
                                        </p:tgtEl>
                                        <p:attrNameLst>
                                          <p:attrName>ppt_y</p:attrName>
                                        </p:attrNameLst>
                                      </p:cBhvr>
                                      <p:tavLst>
                                        <p:tav tm="0">
                                          <p:val>
                                            <p:strVal val="#ppt_y"/>
                                          </p:val>
                                        </p:tav>
                                        <p:tav tm="100000">
                                          <p:val>
                                            <p:strVal val="#ppt_y"/>
                                          </p:val>
                                        </p:tav>
                                      </p:tavLst>
                                    </p:anim>
                                  </p:childTnLst>
                                </p:cTn>
                              </p:par>
                            </p:childTnLst>
                          </p:cTn>
                        </p:par>
                        <p:par>
                          <p:cTn id="9" fill="hold">
                            <p:stCondLst>
                              <p:cond delay="3000"/>
                            </p:stCondLst>
                            <p:childTnLst>
                              <p:par>
                                <p:cTn id="10" presetID="10" presetClass="entr" presetSubtype="0" fill="hold" grpId="0" nodeType="afterEffect">
                                  <p:stCondLst>
                                    <p:cond delay="500"/>
                                  </p:stCondLst>
                                  <p:childTnLst>
                                    <p:set>
                                      <p:cBhvr>
                                        <p:cTn id="11" dur="1" fill="hold">
                                          <p:stCondLst>
                                            <p:cond delay="0"/>
                                          </p:stCondLst>
                                        </p:cTn>
                                        <p:tgtEl>
                                          <p:spTgt spid="2"/>
                                        </p:tgtEl>
                                        <p:attrNameLst>
                                          <p:attrName>style.visibility</p:attrName>
                                        </p:attrNameLst>
                                      </p:cBhvr>
                                      <p:to>
                                        <p:strVal val="visible"/>
                                      </p:to>
                                    </p:set>
                                    <p:animEffect transition="in" filter="fade">
                                      <p:cBhvr>
                                        <p:cTn id="12"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2" grpId="0"/>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Rectangle 4">
            <a:extLst>
              <a:ext uri="{FF2B5EF4-FFF2-40B4-BE49-F238E27FC236}">
                <a16:creationId xmlns:a16="http://schemas.microsoft.com/office/drawing/2014/main" id="{1792DDFB-2152-4809-8EE8-DE7130DDBBDC}"/>
              </a:ext>
            </a:extLst>
          </p:cNvPr>
          <p:cNvSpPr>
            <a:spLocks noChangeArrowheads="1"/>
          </p:cNvSpPr>
          <p:nvPr/>
        </p:nvSpPr>
        <p:spPr bwMode="auto">
          <a:xfrm>
            <a:off x="2" y="2000071"/>
            <a:ext cx="15239999" cy="286222"/>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14283" tIns="57142" rIns="114283" bIns="57142" anchor="ct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defTabSz="1142945" eaLnBrk="1" fontAlgn="base" hangingPunct="1">
              <a:spcBef>
                <a:spcPct val="0"/>
              </a:spcBef>
              <a:spcAft>
                <a:spcPct val="0"/>
              </a:spcAft>
              <a:defRPr/>
            </a:pPr>
            <a:endParaRPr lang="sk-SK" altLang="sk-SK" sz="2268">
              <a:solidFill>
                <a:srgbClr val="000000"/>
              </a:solidFill>
              <a:latin typeface="Arial" pitchFamily="34" charset="0"/>
              <a:ea typeface="MS Gothic" panose="020B0609070205080204" pitchFamily="49" charset="-128"/>
            </a:endParaRPr>
          </a:p>
        </p:txBody>
      </p:sp>
      <p:pic>
        <p:nvPicPr>
          <p:cNvPr id="107524" name="Picture 7" descr="logo_grande">
            <a:hlinkClick r:id="rId2"/>
            <a:extLst>
              <a:ext uri="{FF2B5EF4-FFF2-40B4-BE49-F238E27FC236}">
                <a16:creationId xmlns:a16="http://schemas.microsoft.com/office/drawing/2014/main" id="{80600EAC-0CBE-4692-8DD6-7E9820CD2BA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381547" y="113"/>
            <a:ext cx="6097081" cy="19531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2949" name="Text Box 8">
            <a:extLst>
              <a:ext uri="{FF2B5EF4-FFF2-40B4-BE49-F238E27FC236}">
                <a16:creationId xmlns:a16="http://schemas.microsoft.com/office/drawing/2014/main" id="{F65CA553-50CC-488A-8C45-421310285506}"/>
              </a:ext>
            </a:extLst>
          </p:cNvPr>
          <p:cNvSpPr txBox="1">
            <a:spLocks noChangeArrowheads="1"/>
          </p:cNvSpPr>
          <p:nvPr/>
        </p:nvSpPr>
        <p:spPr bwMode="auto">
          <a:xfrm>
            <a:off x="1904553" y="2381703"/>
            <a:ext cx="11430900" cy="297708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14283" tIns="57142" rIns="114283" bIns="57142">
            <a:spAutoFit/>
          </a:bodyP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algn="ctr" defTabSz="1142945" eaLnBrk="1" fontAlgn="base" hangingPunct="1">
              <a:spcBef>
                <a:spcPct val="50000"/>
              </a:spcBef>
              <a:spcAft>
                <a:spcPct val="0"/>
              </a:spcAft>
              <a:defRPr/>
            </a:pPr>
            <a:r>
              <a:rPr lang="es-ES" altLang="sk-SK" sz="7484" b="1">
                <a:solidFill>
                  <a:srgbClr val="000000"/>
                </a:solidFill>
                <a:latin typeface="Kristen ITC" pitchFamily="66" charset="0"/>
                <a:ea typeface="MS Gothic" panose="020B0609070205080204" pitchFamily="49" charset="-128"/>
              </a:rPr>
              <a:t>¿Te ha gustado?</a:t>
            </a:r>
            <a:r>
              <a:rPr lang="es-ES" altLang="sk-SK" sz="6010">
                <a:solidFill>
                  <a:srgbClr val="000000"/>
                </a:solidFill>
                <a:latin typeface="Kristen ITC" pitchFamily="66" charset="0"/>
                <a:ea typeface="MS Gothic" panose="020B0609070205080204" pitchFamily="49" charset="-128"/>
              </a:rPr>
              <a:t> </a:t>
            </a:r>
            <a:br>
              <a:rPr lang="es-ES" altLang="sk-SK" sz="6010">
                <a:solidFill>
                  <a:srgbClr val="000000"/>
                </a:solidFill>
                <a:latin typeface="Kristen ITC" pitchFamily="66" charset="0"/>
                <a:ea typeface="MS Gothic" panose="020B0609070205080204" pitchFamily="49" charset="-128"/>
              </a:rPr>
            </a:br>
            <a:r>
              <a:rPr lang="es-ES" altLang="sk-SK" sz="5556">
                <a:solidFill>
                  <a:srgbClr val="000000"/>
                </a:solidFill>
                <a:latin typeface="Kristen ITC" pitchFamily="66" charset="0"/>
                <a:ea typeface="MS Gothic" panose="020B0609070205080204" pitchFamily="49" charset="-128"/>
              </a:rPr>
              <a:t>Puedes ver más entrando </a:t>
            </a:r>
            <a:br>
              <a:rPr lang="es-ES" altLang="sk-SK" sz="5556">
                <a:solidFill>
                  <a:srgbClr val="000000"/>
                </a:solidFill>
                <a:latin typeface="Kristen ITC" pitchFamily="66" charset="0"/>
                <a:ea typeface="MS Gothic" panose="020B0609070205080204" pitchFamily="49" charset="-128"/>
              </a:rPr>
            </a:br>
            <a:r>
              <a:rPr lang="es-ES" altLang="sk-SK" sz="5556" b="1">
                <a:solidFill>
                  <a:srgbClr val="40F903"/>
                </a:solidFill>
                <a:latin typeface="Kristen ITC" pitchFamily="66" charset="0"/>
                <a:ea typeface="MS Gothic" panose="020B0609070205080204" pitchFamily="49" charset="-128"/>
                <a:hlinkClick r:id="rId2"/>
              </a:rPr>
              <a:t>Aquí</a:t>
            </a:r>
            <a:endParaRPr lang="es-ES" altLang="sk-SK" sz="5556" b="1">
              <a:solidFill>
                <a:srgbClr val="40F903"/>
              </a:solidFill>
              <a:latin typeface="Kristen ITC" pitchFamily="66" charset="0"/>
              <a:ea typeface="MS Gothic" panose="020B0609070205080204" pitchFamily="49" charset="-128"/>
            </a:endParaRPr>
          </a:p>
        </p:txBody>
      </p:sp>
      <p:sp>
        <p:nvSpPr>
          <p:cNvPr id="82950" name="Text Box 11">
            <a:extLst>
              <a:ext uri="{FF2B5EF4-FFF2-40B4-BE49-F238E27FC236}">
                <a16:creationId xmlns:a16="http://schemas.microsoft.com/office/drawing/2014/main" id="{0290CE31-9C27-4F06-81B3-9FEA9E11C781}"/>
              </a:ext>
            </a:extLst>
          </p:cNvPr>
          <p:cNvSpPr txBox="1">
            <a:spLocks noChangeArrowheads="1"/>
          </p:cNvSpPr>
          <p:nvPr/>
        </p:nvSpPr>
        <p:spPr bwMode="auto">
          <a:xfrm>
            <a:off x="2394189" y="5870377"/>
            <a:ext cx="3333863" cy="2383970"/>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14283" tIns="57142" rIns="114283" bIns="57142">
            <a:spAutoFit/>
          </a:bodyP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algn="ctr" defTabSz="1142945" eaLnBrk="1" fontAlgn="base" hangingPunct="1">
              <a:spcBef>
                <a:spcPct val="50000"/>
              </a:spcBef>
              <a:spcAft>
                <a:spcPct val="0"/>
              </a:spcAft>
              <a:defRPr/>
            </a:pPr>
            <a:r>
              <a:rPr lang="es-ES_tradnl" altLang="sk-SK" sz="2268" b="1">
                <a:solidFill>
                  <a:srgbClr val="000000"/>
                </a:solidFill>
                <a:latin typeface="Kristen ITC" pitchFamily="66" charset="0"/>
                <a:ea typeface="MS Gothic" panose="020B0609070205080204" pitchFamily="49" charset="-128"/>
              </a:rPr>
              <a:t>Además puedes recibir powerpoints en tu correo electrónico suscribiéndote aquí:</a:t>
            </a:r>
            <a:r>
              <a:rPr lang="es-ES_tradnl" altLang="sk-SK" sz="2268" b="1">
                <a:solidFill>
                  <a:srgbClr val="0066FF"/>
                </a:solidFill>
                <a:latin typeface="Arial" pitchFamily="34" charset="0"/>
                <a:ea typeface="MS Gothic" panose="020B0609070205080204" pitchFamily="49" charset="-128"/>
              </a:rPr>
              <a:t> </a:t>
            </a:r>
          </a:p>
          <a:p>
            <a:pPr defTabSz="1142945" eaLnBrk="1" fontAlgn="base" hangingPunct="1">
              <a:spcBef>
                <a:spcPct val="50000"/>
              </a:spcBef>
              <a:spcAft>
                <a:spcPct val="0"/>
              </a:spcAft>
              <a:defRPr/>
            </a:pPr>
            <a:endParaRPr lang="es-ES" altLang="sk-SK" sz="2268" b="1">
              <a:solidFill>
                <a:srgbClr val="0066FF"/>
              </a:solidFill>
              <a:latin typeface="Arial" pitchFamily="34" charset="0"/>
              <a:ea typeface="MS Gothic" panose="020B0609070205080204" pitchFamily="49" charset="-128"/>
            </a:endParaRPr>
          </a:p>
        </p:txBody>
      </p:sp>
      <p:pic>
        <p:nvPicPr>
          <p:cNvPr id="107527" name="Picture 10" descr="email">
            <a:hlinkClick r:id="rId4"/>
            <a:extLst>
              <a:ext uri="{FF2B5EF4-FFF2-40B4-BE49-F238E27FC236}">
                <a16:creationId xmlns:a16="http://schemas.microsoft.com/office/drawing/2014/main" id="{3D44D185-5B1F-4ED2-9525-4C4949D83F59}"/>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30363" y="5423941"/>
            <a:ext cx="2952232" cy="29522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28" name="Picture 17" descr="flechas-8">
            <a:extLst>
              <a:ext uri="{FF2B5EF4-FFF2-40B4-BE49-F238E27FC236}">
                <a16:creationId xmlns:a16="http://schemas.microsoft.com/office/drawing/2014/main" id="{365CC817-0C19-4001-8C8A-601F6093290E}"/>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728054" y="6163798"/>
            <a:ext cx="1524721" cy="1238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29" name="Picture 21" descr="facebook-icon">
            <a:hlinkClick r:id="rId7"/>
            <a:extLst>
              <a:ext uri="{FF2B5EF4-FFF2-40B4-BE49-F238E27FC236}">
                <a16:creationId xmlns:a16="http://schemas.microsoft.com/office/drawing/2014/main" id="{EC81F704-4946-4992-96A1-2F386CEACED7}"/>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904554" y="3715609"/>
            <a:ext cx="666052" cy="6660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30" name="Picture 22" descr="twitter-icon">
            <a:hlinkClick r:id="rId9"/>
            <a:extLst>
              <a:ext uri="{FF2B5EF4-FFF2-40B4-BE49-F238E27FC236}">
                <a16:creationId xmlns:a16="http://schemas.microsoft.com/office/drawing/2014/main" id="{209F16BF-B9B7-4B53-BF30-D1910E9A2570}"/>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904554" y="4381661"/>
            <a:ext cx="666052" cy="6660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31" name="Picture 23" descr="Web-Google-plus-Metro-icon">
            <a:hlinkClick r:id="rId11"/>
            <a:extLst>
              <a:ext uri="{FF2B5EF4-FFF2-40B4-BE49-F238E27FC236}">
                <a16:creationId xmlns:a16="http://schemas.microsoft.com/office/drawing/2014/main" id="{2C2F9F5B-F705-4117-B8A0-2D04EA00A7DE}"/>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904554" y="5047713"/>
            <a:ext cx="666052" cy="6678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32" name="Picture 24" descr="vkontakte-256">
            <a:hlinkClick r:id="rId13"/>
            <a:extLst>
              <a:ext uri="{FF2B5EF4-FFF2-40B4-BE49-F238E27FC236}">
                <a16:creationId xmlns:a16="http://schemas.microsoft.com/office/drawing/2014/main" id="{B639A327-17C4-49BC-BCC5-2F8C67908D72}"/>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904554" y="5715567"/>
            <a:ext cx="666052" cy="6660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sld>
</file>

<file path=ppt/theme/theme1.xml><?xml version="1.0" encoding="utf-8"?>
<a:theme xmlns:a="http://schemas.openxmlformats.org/drawingml/2006/main" name="Motív Office">
  <a:themeElements>
    <a:clrScheme name="Motív 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Motív 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Motív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3_Motív balíka Office">
  <a:themeElements>
    <a:clrScheme name="Motív 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Motív 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Motív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4_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Office Theme</Template>
  <TotalTime>0</TotalTime>
  <Words>670</Words>
  <Application>Microsoft Office PowerPoint</Application>
  <PresentationFormat>Vlastná</PresentationFormat>
  <Paragraphs>62</Paragraphs>
  <Slides>50</Slides>
  <Notes>0</Notes>
  <HiddenSlides>0</HiddenSlides>
  <MMClips>0</MMClips>
  <ScaleCrop>false</ScaleCrop>
  <HeadingPairs>
    <vt:vector size="6" baseType="variant">
      <vt:variant>
        <vt:lpstr>Použité písma</vt:lpstr>
      </vt:variant>
      <vt:variant>
        <vt:i4>9</vt:i4>
      </vt:variant>
      <vt:variant>
        <vt:lpstr>Motív</vt:lpstr>
      </vt:variant>
      <vt:variant>
        <vt:i4>3</vt:i4>
      </vt:variant>
      <vt:variant>
        <vt:lpstr>Nadpisy snímok</vt:lpstr>
      </vt:variant>
      <vt:variant>
        <vt:i4>50</vt:i4>
      </vt:variant>
    </vt:vector>
  </HeadingPairs>
  <TitlesOfParts>
    <vt:vector size="62" baseType="lpstr">
      <vt:lpstr>Nadianne</vt:lpstr>
      <vt:lpstr>Calibri</vt:lpstr>
      <vt:lpstr>EucrosiaUPC</vt:lpstr>
      <vt:lpstr>Arial</vt:lpstr>
      <vt:lpstr>ArnolBoeDEE</vt:lpstr>
      <vt:lpstr>Wingdings</vt:lpstr>
      <vt:lpstr>Calibri Light</vt:lpstr>
      <vt:lpstr>Kristen ITC</vt:lpstr>
      <vt:lpstr>Merlin CE</vt:lpstr>
      <vt:lpstr>Motív Office</vt:lpstr>
      <vt:lpstr>3_Motív balíka Office</vt:lpstr>
      <vt:lpstr>4_Diseño predeterminado</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2020-09-05T17:42:12Z</dcterms:created>
  <dcterms:modified xsi:type="dcterms:W3CDTF">2021-08-09T15:01:17Z</dcterms:modified>
</cp:coreProperties>
</file>