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92" r:id="rId3"/>
    <p:sldId id="293" r:id="rId4"/>
    <p:sldId id="357" r:id="rId5"/>
    <p:sldId id="281" r:id="rId6"/>
    <p:sldId id="298" r:id="rId7"/>
    <p:sldId id="343" r:id="rId8"/>
    <p:sldId id="289" r:id="rId9"/>
    <p:sldId id="329" r:id="rId10"/>
    <p:sldId id="299" r:id="rId11"/>
    <p:sldId id="305" r:id="rId12"/>
    <p:sldId id="330" r:id="rId13"/>
    <p:sldId id="349" r:id="rId14"/>
    <p:sldId id="353" r:id="rId15"/>
    <p:sldId id="345" r:id="rId16"/>
    <p:sldId id="319" r:id="rId17"/>
    <p:sldId id="302" r:id="rId18"/>
    <p:sldId id="288" r:id="rId19"/>
    <p:sldId id="333" r:id="rId20"/>
    <p:sldId id="348" r:id="rId21"/>
    <p:sldId id="303" r:id="rId22"/>
    <p:sldId id="265" r:id="rId23"/>
    <p:sldId id="311" r:id="rId24"/>
    <p:sldId id="287" r:id="rId25"/>
    <p:sldId id="356" r:id="rId26"/>
    <p:sldId id="315" r:id="rId27"/>
    <p:sldId id="301" r:id="rId28"/>
    <p:sldId id="268" r:id="rId29"/>
    <p:sldId id="359" r:id="rId30"/>
    <p:sldId id="307" r:id="rId31"/>
    <p:sldId id="267" r:id="rId32"/>
    <p:sldId id="277" r:id="rId33"/>
    <p:sldId id="269" r:id="rId34"/>
    <p:sldId id="340" r:id="rId35"/>
    <p:sldId id="282" r:id="rId36"/>
    <p:sldId id="275" r:id="rId37"/>
    <p:sldId id="295" r:id="rId38"/>
    <p:sldId id="344" r:id="rId39"/>
    <p:sldId id="276" r:id="rId40"/>
    <p:sldId id="309" r:id="rId41"/>
    <p:sldId id="325" r:id="rId42"/>
    <p:sldId id="358" r:id="rId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bH85v5+r/r81+LVcTH9lQ" hashData="m23TOTRg9e+aPGtMqVrCPTX8KL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FF"/>
    <a:srgbClr val="66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59" autoAdjust="0"/>
    <p:restoredTop sz="94648" autoAdjust="0"/>
  </p:normalViewPr>
  <p:slideViewPr>
    <p:cSldViewPr>
      <p:cViewPr>
        <p:scale>
          <a:sx n="50" d="100"/>
          <a:sy n="50" d="100"/>
        </p:scale>
        <p:origin x="-1074"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A533D1-161B-449C-B578-B489FBA6CBA7}" type="datetimeFigureOut">
              <a:rPr lang="es-ES" smtClean="0"/>
              <a:pPr/>
              <a:t>20/08/2015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8A35CF-736A-4AF0-814F-F508B448C6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5380CD5-65BA-4885-B40C-6F290EA0E453}" type="slidenum">
              <a:rPr lang="es-ES" smtClean="0"/>
              <a:pPr/>
              <a:t>‹Nº›</a:t>
            </a:fld>
            <a:endParaRPr lang="es-ES"/>
          </a:p>
        </p:txBody>
      </p:sp>
    </p:spTree>
  </p:cSld>
  <p:clrMapOvr>
    <a:masterClrMapping/>
  </p:clrMapOvr>
  <p:transition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788E1-F7A5-46CA-85F7-4A8AE4F42A6A}" type="datetimeFigureOut">
              <a:rPr lang="es-ES" smtClean="0"/>
              <a:pPr/>
              <a:t>20/08/2015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380CD5-65BA-4885-B40C-6F290EA0E45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7.gif"/><Relationship Id="rId1" Type="http://schemas.openxmlformats.org/officeDocument/2006/relationships/slideLayout" Target="../slideLayouts/slideLayout7.xml"/><Relationship Id="rId5" Type="http://schemas.openxmlformats.org/officeDocument/2006/relationships/image" Target="../media/image39.gif"/><Relationship Id="rId4" Type="http://schemas.openxmlformats.org/officeDocument/2006/relationships/image" Target="../media/image38.jpeg"/></Relationships>
</file>

<file path=ppt/slides/_rels/slide41.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1" y="0"/>
            <a:ext cx="9144001"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2186304" cy="369332"/>
          </a:xfrm>
          <a:prstGeom prst="rect">
            <a:avLst/>
          </a:prstGeom>
          <a:noFill/>
        </p:spPr>
        <p:txBody>
          <a:bodyPr wrap="none" rtlCol="0">
            <a:spAutoFit/>
          </a:bodyPr>
          <a:lstStyle/>
          <a:p>
            <a:r>
              <a:rPr lang="es-ES" b="1" dirty="0" smtClean="0">
                <a:solidFill>
                  <a:srgbClr val="0000FF"/>
                </a:solidFill>
                <a:latin typeface="Arial Black" pitchFamily="34" charset="0"/>
              </a:rPr>
              <a:t>ELVIS PRESLEY</a:t>
            </a:r>
            <a:endParaRPr lang="es-ES" b="1" dirty="0">
              <a:solidFill>
                <a:srgbClr val="0000FF"/>
              </a:solidFill>
              <a:latin typeface="Arial Black" pitchFamily="34" charset="0"/>
            </a:endParaRPr>
          </a:p>
        </p:txBody>
      </p:sp>
      <p:sp>
        <p:nvSpPr>
          <p:cNvPr id="19" name="18 Rectángulo"/>
          <p:cNvSpPr/>
          <p:nvPr/>
        </p:nvSpPr>
        <p:spPr>
          <a:xfrm>
            <a:off x="1691680" y="908720"/>
            <a:ext cx="6048672" cy="1569660"/>
          </a:xfrm>
          <a:prstGeom prst="rect">
            <a:avLst/>
          </a:prstGeom>
        </p:spPr>
        <p:txBody>
          <a:bodyPr wrap="square">
            <a:spAutoFit/>
          </a:bodyPr>
          <a:lstStyle/>
          <a:p>
            <a:pPr algn="ctr"/>
            <a:endParaRPr lang="es-ES" sz="9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erlin Sans FB Demi" pitchFamily="34" charset="0"/>
            </a:endParaRPr>
          </a:p>
        </p:txBody>
      </p:sp>
      <p:sp>
        <p:nvSpPr>
          <p:cNvPr id="17" name="16 Rectángulo"/>
          <p:cNvSpPr/>
          <p:nvPr/>
        </p:nvSpPr>
        <p:spPr>
          <a:xfrm>
            <a:off x="1285852" y="1142984"/>
            <a:ext cx="6786610" cy="4524315"/>
          </a:xfrm>
          <a:prstGeom prst="rect">
            <a:avLst/>
          </a:prstGeom>
        </p:spPr>
        <p:txBody>
          <a:bodyPr wrap="square">
            <a:spAutoFit/>
          </a:bodyPr>
          <a:lstStyle/>
          <a:p>
            <a:pPr algn="ctr" fontAlgn="base"/>
            <a:r>
              <a:rPr lang="es-ES" sz="72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Diseñan aldea </a:t>
            </a:r>
          </a:p>
          <a:p>
            <a:pPr algn="ctr" fontAlgn="base"/>
            <a:r>
              <a:rPr lang="es-ES" sz="72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de mentira</a:t>
            </a:r>
          </a:p>
          <a:p>
            <a:pPr algn="ctr" fontAlgn="base"/>
            <a:r>
              <a:rPr lang="es-ES" sz="72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 para gente con demencia</a:t>
            </a:r>
            <a:endParaRPr lang="es-ES" sz="72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p:txBody>
      </p:sp>
    </p:spTree>
  </p:cSld>
  <p:clrMapOvr>
    <a:masterClrMapping/>
  </p:clrMapOvr>
  <p:transition spd="med" advTm="10000">
    <p:split orient="vert"/>
    <p:sndAc>
      <p:stSnd>
        <p:snd r:embed="rId3" name="Elvis Presley -My 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par>
                                <p:cTn id="8" presetID="23" presetClass="entr" presetSubtype="16" fill="hold" nodeType="withEffect" nodePh="1">
                                  <p:stCondLst>
                                    <p:cond delay="0"/>
                                  </p:stCondLst>
                                  <p:endCondLst>
                                    <p:cond evt="begin" delay="0">
                                      <p:tn val="8"/>
                                    </p:cond>
                                  </p:endCondLst>
                                  <p:childTnLst>
                                    <p:set>
                                      <p:cBhvr>
                                        <p:cTn id="9" dur="1" fill="hold">
                                          <p:stCondLst>
                                            <p:cond delay="0"/>
                                          </p:stCondLst>
                                        </p:cTn>
                                        <p:tgtEl>
                                          <p:spTgt spid="19">
                                            <p:txEl>
                                              <p:pRg st="0" end="0"/>
                                            </p:txEl>
                                          </p:spTgt>
                                        </p:tgtEl>
                                        <p:attrNameLst>
                                          <p:attrName>style.visibility</p:attrName>
                                        </p:attrNameLst>
                                      </p:cBhvr>
                                      <p:to>
                                        <p:strVal val="visible"/>
                                      </p:to>
                                    </p:set>
                                    <p:anim calcmode="lin" valueType="num">
                                      <p:cBhvr>
                                        <p:cTn id="10"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1" dur="2000" fill="hold"/>
                                        <p:tgtEl>
                                          <p:spTgt spid="19">
                                            <p:txEl>
                                              <p:pRg st="0" end="0"/>
                                            </p:txEl>
                                          </p:spTgt>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17" presetClass="entr" presetSubtype="10" fill="hold" nodeType="afterEffect">
                                  <p:stCondLst>
                                    <p:cond delay="0"/>
                                  </p:stCondLst>
                                  <p:childTnLst>
                                    <p:set>
                                      <p:cBhvr>
                                        <p:cTn id="14" dur="1" fill="hold">
                                          <p:stCondLst>
                                            <p:cond delay="0"/>
                                          </p:stCondLst>
                                        </p:cTn>
                                        <p:tgtEl>
                                          <p:spTgt spid="17">
                                            <p:txEl>
                                              <p:pRg st="0" end="0"/>
                                            </p:txEl>
                                          </p:spTgt>
                                        </p:tgtEl>
                                        <p:attrNameLst>
                                          <p:attrName>style.visibility</p:attrName>
                                        </p:attrNameLst>
                                      </p:cBhvr>
                                      <p:to>
                                        <p:strVal val="visible"/>
                                      </p:to>
                                    </p:set>
                                    <p:anim calcmode="lin" valueType="num">
                                      <p:cBhvr>
                                        <p:cTn id="15" dur="20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16" dur="2000" fill="hold"/>
                                        <p:tgtEl>
                                          <p:spTgt spid="17">
                                            <p:txEl>
                                              <p:pRg st="0" end="0"/>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17">
                                            <p:txEl>
                                              <p:pRg st="1" end="1"/>
                                            </p:txEl>
                                          </p:spTgt>
                                        </p:tgtEl>
                                        <p:attrNameLst>
                                          <p:attrName>style.visibility</p:attrName>
                                        </p:attrNameLst>
                                      </p:cBhvr>
                                      <p:to>
                                        <p:strVal val="visible"/>
                                      </p:to>
                                    </p:set>
                                    <p:anim calcmode="lin" valueType="num">
                                      <p:cBhvr>
                                        <p:cTn id="19" dur="2000" fill="hold"/>
                                        <p:tgtEl>
                                          <p:spTgt spid="17">
                                            <p:txEl>
                                              <p:pRg st="1" end="1"/>
                                            </p:txEl>
                                          </p:spTgt>
                                        </p:tgtEl>
                                        <p:attrNameLst>
                                          <p:attrName>ppt_w</p:attrName>
                                        </p:attrNameLst>
                                      </p:cBhvr>
                                      <p:tavLst>
                                        <p:tav tm="0">
                                          <p:val>
                                            <p:fltVal val="0"/>
                                          </p:val>
                                        </p:tav>
                                        <p:tav tm="100000">
                                          <p:val>
                                            <p:strVal val="#ppt_w"/>
                                          </p:val>
                                        </p:tav>
                                      </p:tavLst>
                                    </p:anim>
                                    <p:anim calcmode="lin" valueType="num">
                                      <p:cBhvr>
                                        <p:cTn id="20" dur="2000" fill="hold"/>
                                        <p:tgtEl>
                                          <p:spTgt spid="17">
                                            <p:txEl>
                                              <p:pRg st="1" end="1"/>
                                            </p:txEl>
                                          </p:spTgt>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17">
                                            <p:txEl>
                                              <p:pRg st="2" end="2"/>
                                            </p:txEl>
                                          </p:spTgt>
                                        </p:tgtEl>
                                        <p:attrNameLst>
                                          <p:attrName>style.visibility</p:attrName>
                                        </p:attrNameLst>
                                      </p:cBhvr>
                                      <p:to>
                                        <p:strVal val="visible"/>
                                      </p:to>
                                    </p:set>
                                    <p:anim calcmode="lin" valueType="num">
                                      <p:cBhvr>
                                        <p:cTn id="23" dur="2000" fill="hold"/>
                                        <p:tgtEl>
                                          <p:spTgt spid="17">
                                            <p:txEl>
                                              <p:pRg st="2" end="2"/>
                                            </p:txEl>
                                          </p:spTgt>
                                        </p:tgtEl>
                                        <p:attrNameLst>
                                          <p:attrName>ppt_w</p:attrName>
                                        </p:attrNameLst>
                                      </p:cBhvr>
                                      <p:tavLst>
                                        <p:tav tm="0">
                                          <p:val>
                                            <p:fltVal val="0"/>
                                          </p:val>
                                        </p:tav>
                                        <p:tav tm="100000">
                                          <p:val>
                                            <p:strVal val="#ppt_w"/>
                                          </p:val>
                                        </p:tav>
                                      </p:tavLst>
                                    </p:anim>
                                    <p:anim calcmode="lin" valueType="num">
                                      <p:cBhvr>
                                        <p:cTn id="24" dur="2000" fill="hold"/>
                                        <p:tgtEl>
                                          <p:spTgt spid="17">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C:\Users\Jose Luis\Desktop\Luchtfoto_bourtange.jpg"/>
          <p:cNvPicPr>
            <a:picLocks noChangeAspect="1" noChangeArrowheads="1"/>
          </p:cNvPicPr>
          <p:nvPr/>
        </p:nvPicPr>
        <p:blipFill>
          <a:blip r:embed="rId2"/>
          <a:srcRect/>
          <a:stretch>
            <a:fillRect/>
          </a:stretch>
        </p:blipFill>
        <p:spPr bwMode="auto">
          <a:xfrm>
            <a:off x="-1" y="0"/>
            <a:ext cx="9184851" cy="6858000"/>
          </a:xfrm>
          <a:prstGeom prst="rect">
            <a:avLst/>
          </a:prstGeom>
          <a:noFill/>
        </p:spPr>
      </p:pic>
      <p:sp>
        <p:nvSpPr>
          <p:cNvPr id="6" name="5 Extracto"/>
          <p:cNvSpPr/>
          <p:nvPr/>
        </p:nvSpPr>
        <p:spPr>
          <a:xfrm rot="18703905">
            <a:off x="-268973" y="-229854"/>
            <a:ext cx="1492876" cy="1288278"/>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fltVal val="0"/>
                                          </p:val>
                                        </p:tav>
                                        <p:tav tm="100000">
                                          <p:val>
                                            <p:strVal val="#ppt_w"/>
                                          </p:val>
                                        </p:tav>
                                      </p:tavLst>
                                    </p:anim>
                                    <p:anim calcmode="lin" valueType="num">
                                      <p:cBhvr>
                                        <p:cTn id="104" dur="2000" fill="hold"/>
                                        <p:tgtEl>
                                          <p:spTgt spid="6"/>
                                        </p:tgtEl>
                                        <p:attrNameLst>
                                          <p:attrName>ppt_h</p:attrName>
                                        </p:attrNameLst>
                                      </p:cBhvr>
                                      <p:tavLst>
                                        <p:tav tm="0">
                                          <p:val>
                                            <p:fltVal val="0"/>
                                          </p:val>
                                        </p:tav>
                                        <p:tav tm="100000">
                                          <p:val>
                                            <p:strVal val="#ppt_h"/>
                                          </p:val>
                                        </p:tav>
                                      </p:tavLst>
                                    </p:anim>
                                    <p:anim calcmode="lin" valueType="num">
                                      <p:cBhvr>
                                        <p:cTn id="105" dur="2000" fill="hold"/>
                                        <p:tgtEl>
                                          <p:spTgt spid="6"/>
                                        </p:tgtEl>
                                        <p:attrNameLst>
                                          <p:attrName>style.rotation</p:attrName>
                                        </p:attrNameLst>
                                      </p:cBhvr>
                                      <p:tavLst>
                                        <p:tav tm="0">
                                          <p:val>
                                            <p:fltVal val="360"/>
                                          </p:val>
                                        </p:tav>
                                        <p:tav tm="100000">
                                          <p:val>
                                            <p:fltVal val="0"/>
                                          </p:val>
                                        </p:tav>
                                      </p:tavLst>
                                    </p:anim>
                                    <p:animEffect transition="in" filter="fade">
                                      <p:cBhvr>
                                        <p:cTn id="106" dur="2000"/>
                                        <p:tgtEl>
                                          <p:spTgt spid="6"/>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2000" fill="hold"/>
                                        <p:tgtEl>
                                          <p:spTgt spid="8"/>
                                        </p:tgtEl>
                                        <p:attrNameLst>
                                          <p:attrName>ppt_w</p:attrName>
                                        </p:attrNameLst>
                                      </p:cBhvr>
                                      <p:tavLst>
                                        <p:tav tm="0">
                                          <p:val>
                                            <p:fltVal val="0"/>
                                          </p:val>
                                        </p:tav>
                                        <p:tav tm="100000">
                                          <p:val>
                                            <p:strVal val="#ppt_w"/>
                                          </p:val>
                                        </p:tav>
                                      </p:tavLst>
                                    </p:anim>
                                    <p:anim calcmode="lin" valueType="num">
                                      <p:cBhvr>
                                        <p:cTn id="110" dur="2000" fill="hold"/>
                                        <p:tgtEl>
                                          <p:spTgt spid="8"/>
                                        </p:tgtEl>
                                        <p:attrNameLst>
                                          <p:attrName>ppt_h</p:attrName>
                                        </p:attrNameLst>
                                      </p:cBhvr>
                                      <p:tavLst>
                                        <p:tav tm="0">
                                          <p:val>
                                            <p:fltVal val="0"/>
                                          </p:val>
                                        </p:tav>
                                        <p:tav tm="100000">
                                          <p:val>
                                            <p:strVal val="#ppt_h"/>
                                          </p:val>
                                        </p:tav>
                                      </p:tavLst>
                                    </p:anim>
                                    <p:anim calcmode="lin" valueType="num">
                                      <p:cBhvr>
                                        <p:cTn id="111" dur="2000" fill="hold"/>
                                        <p:tgtEl>
                                          <p:spTgt spid="8"/>
                                        </p:tgtEl>
                                        <p:attrNameLst>
                                          <p:attrName>style.rotation</p:attrName>
                                        </p:attrNameLst>
                                      </p:cBhvr>
                                      <p:tavLst>
                                        <p:tav tm="0">
                                          <p:val>
                                            <p:fltVal val="360"/>
                                          </p:val>
                                        </p:tav>
                                        <p:tav tm="100000">
                                          <p:val>
                                            <p:fltVal val="0"/>
                                          </p:val>
                                        </p:tav>
                                      </p:tavLst>
                                    </p:anim>
                                    <p:animEffect transition="in" filter="fade">
                                      <p:cBhvr>
                                        <p:cTn id="112" dur="2000"/>
                                        <p:tgtEl>
                                          <p:spTgt spid="8"/>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style.rotation</p:attrName>
                                        </p:attrNameLst>
                                      </p:cBhvr>
                                      <p:tavLst>
                                        <p:tav tm="0">
                                          <p:val>
                                            <p:fltVal val="360"/>
                                          </p:val>
                                        </p:tav>
                                        <p:tav tm="100000">
                                          <p:val>
                                            <p:fltVal val="0"/>
                                          </p:val>
                                        </p:tav>
                                      </p:tavLst>
                                    </p:anim>
                                    <p:animEffect transition="in" filter="fade">
                                      <p:cBhvr>
                                        <p:cTn id="118" dur="2000"/>
                                        <p:tgtEl>
                                          <p:spTgt spid="10"/>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style.rotation</p:attrName>
                                        </p:attrNameLst>
                                      </p:cBhvr>
                                      <p:tavLst>
                                        <p:tav tm="0">
                                          <p:val>
                                            <p:fltVal val="360"/>
                                          </p:val>
                                        </p:tav>
                                        <p:tav tm="100000">
                                          <p:val>
                                            <p:fltVal val="0"/>
                                          </p:val>
                                        </p:tav>
                                      </p:tavLst>
                                    </p:anim>
                                    <p:animEffect transition="in" filter="fade">
                                      <p:cBhvr>
                                        <p:cTn id="124" dur="2000"/>
                                        <p:tgtEl>
                                          <p:spTgt spid="12"/>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style.rotation</p:attrName>
                                        </p:attrNameLst>
                                      </p:cBhvr>
                                      <p:tavLst>
                                        <p:tav tm="0">
                                          <p:val>
                                            <p:fltVal val="360"/>
                                          </p:val>
                                        </p:tav>
                                        <p:tav tm="100000">
                                          <p:val>
                                            <p:fltVal val="0"/>
                                          </p:val>
                                        </p:tav>
                                      </p:tavLst>
                                    </p:anim>
                                    <p:animEffect transition="in" filter="fade">
                                      <p:cBhvr>
                                        <p:cTn id="130" dur="2000"/>
                                        <p:tgtEl>
                                          <p:spTgt spid="13"/>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anim calcmode="lin" valueType="num">
                                      <p:cBhvr>
                                        <p:cTn id="135" dur="2000" fill="hold"/>
                                        <p:tgtEl>
                                          <p:spTgt spid="17"/>
                                        </p:tgtEl>
                                        <p:attrNameLst>
                                          <p:attrName>style.rotation</p:attrName>
                                        </p:attrNameLst>
                                      </p:cBhvr>
                                      <p:tavLst>
                                        <p:tav tm="0">
                                          <p:val>
                                            <p:fltVal val="360"/>
                                          </p:val>
                                        </p:tav>
                                        <p:tav tm="100000">
                                          <p:val>
                                            <p:fltVal val="0"/>
                                          </p:val>
                                        </p:tav>
                                      </p:tavLst>
                                    </p:anim>
                                    <p:animEffect transition="in" filter="fade">
                                      <p:cBhvr>
                                        <p:cTn id="136" dur="2000"/>
                                        <p:tgtEl>
                                          <p:spTgt spid="17"/>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ppt_w</p:attrName>
                                        </p:attrNameLst>
                                      </p:cBhvr>
                                      <p:tavLst>
                                        <p:tav tm="0">
                                          <p:val>
                                            <p:fltVal val="0"/>
                                          </p:val>
                                        </p:tav>
                                        <p:tav tm="100000">
                                          <p:val>
                                            <p:strVal val="#ppt_w"/>
                                          </p:val>
                                        </p:tav>
                                      </p:tavLst>
                                    </p:anim>
                                    <p:anim calcmode="lin" valueType="num">
                                      <p:cBhvr>
                                        <p:cTn id="140" dur="2000" fill="hold"/>
                                        <p:tgtEl>
                                          <p:spTgt spid="18"/>
                                        </p:tgtEl>
                                        <p:attrNameLst>
                                          <p:attrName>ppt_h</p:attrName>
                                        </p:attrNameLst>
                                      </p:cBhvr>
                                      <p:tavLst>
                                        <p:tav tm="0">
                                          <p:val>
                                            <p:fltVal val="0"/>
                                          </p:val>
                                        </p:tav>
                                        <p:tav tm="100000">
                                          <p:val>
                                            <p:strVal val="#ppt_h"/>
                                          </p:val>
                                        </p:tav>
                                      </p:tavLst>
                                    </p:anim>
                                    <p:anim calcmode="lin" valueType="num">
                                      <p:cBhvr>
                                        <p:cTn id="141" dur="2000" fill="hold"/>
                                        <p:tgtEl>
                                          <p:spTgt spid="18"/>
                                        </p:tgtEl>
                                        <p:attrNameLst>
                                          <p:attrName>style.rotation</p:attrName>
                                        </p:attrNameLst>
                                      </p:cBhvr>
                                      <p:tavLst>
                                        <p:tav tm="0">
                                          <p:val>
                                            <p:fltVal val="360"/>
                                          </p:val>
                                        </p:tav>
                                        <p:tav tm="100000">
                                          <p:val>
                                            <p:fltVal val="0"/>
                                          </p:val>
                                        </p:tav>
                                      </p:tavLst>
                                    </p:anim>
                                    <p:animEffect transition="in" filter="fade">
                                      <p:cBhvr>
                                        <p:cTn id="142" dur="2000"/>
                                        <p:tgtEl>
                                          <p:spTgt spid="18"/>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fltVal val="0"/>
                                          </p:val>
                                        </p:tav>
                                        <p:tav tm="100000">
                                          <p:val>
                                            <p:strVal val="#ppt_w"/>
                                          </p:val>
                                        </p:tav>
                                      </p:tavLst>
                                    </p:anim>
                                    <p:anim calcmode="lin" valueType="num">
                                      <p:cBhvr>
                                        <p:cTn id="146" dur="2000" fill="hold"/>
                                        <p:tgtEl>
                                          <p:spTgt spid="19"/>
                                        </p:tgtEl>
                                        <p:attrNameLst>
                                          <p:attrName>ppt_h</p:attrName>
                                        </p:attrNameLst>
                                      </p:cBhvr>
                                      <p:tavLst>
                                        <p:tav tm="0">
                                          <p:val>
                                            <p:fltVal val="0"/>
                                          </p:val>
                                        </p:tav>
                                        <p:tav tm="100000">
                                          <p:val>
                                            <p:strVal val="#ppt_h"/>
                                          </p:val>
                                        </p:tav>
                                      </p:tavLst>
                                    </p:anim>
                                    <p:anim calcmode="lin" valueType="num">
                                      <p:cBhvr>
                                        <p:cTn id="147" dur="2000" fill="hold"/>
                                        <p:tgtEl>
                                          <p:spTgt spid="19"/>
                                        </p:tgtEl>
                                        <p:attrNameLst>
                                          <p:attrName>style.rotation</p:attrName>
                                        </p:attrNameLst>
                                      </p:cBhvr>
                                      <p:tavLst>
                                        <p:tav tm="0">
                                          <p:val>
                                            <p:fltVal val="360"/>
                                          </p:val>
                                        </p:tav>
                                        <p:tav tm="100000">
                                          <p:val>
                                            <p:fltVal val="0"/>
                                          </p:val>
                                        </p:tav>
                                      </p:tavLst>
                                    </p:anim>
                                    <p:animEffect transition="in" filter="fade">
                                      <p:cBhvr>
                                        <p:cTn id="148" dur="2000"/>
                                        <p:tgtEl>
                                          <p:spTgt spid="19"/>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2000" fill="hold"/>
                                        <p:tgtEl>
                                          <p:spTgt spid="20"/>
                                        </p:tgtEl>
                                        <p:attrNameLst>
                                          <p:attrName>ppt_w</p:attrName>
                                        </p:attrNameLst>
                                      </p:cBhvr>
                                      <p:tavLst>
                                        <p:tav tm="0">
                                          <p:val>
                                            <p:fltVal val="0"/>
                                          </p:val>
                                        </p:tav>
                                        <p:tav tm="100000">
                                          <p:val>
                                            <p:strVal val="#ppt_w"/>
                                          </p:val>
                                        </p:tav>
                                      </p:tavLst>
                                    </p:anim>
                                    <p:anim calcmode="lin" valueType="num">
                                      <p:cBhvr>
                                        <p:cTn id="152" dur="2000" fill="hold"/>
                                        <p:tgtEl>
                                          <p:spTgt spid="20"/>
                                        </p:tgtEl>
                                        <p:attrNameLst>
                                          <p:attrName>ppt_h</p:attrName>
                                        </p:attrNameLst>
                                      </p:cBhvr>
                                      <p:tavLst>
                                        <p:tav tm="0">
                                          <p:val>
                                            <p:fltVal val="0"/>
                                          </p:val>
                                        </p:tav>
                                        <p:tav tm="100000">
                                          <p:val>
                                            <p:strVal val="#ppt_h"/>
                                          </p:val>
                                        </p:tav>
                                      </p:tavLst>
                                    </p:anim>
                                    <p:anim calcmode="lin" valueType="num">
                                      <p:cBhvr>
                                        <p:cTn id="153" dur="2000" fill="hold"/>
                                        <p:tgtEl>
                                          <p:spTgt spid="20"/>
                                        </p:tgtEl>
                                        <p:attrNameLst>
                                          <p:attrName>style.rotation</p:attrName>
                                        </p:attrNameLst>
                                      </p:cBhvr>
                                      <p:tavLst>
                                        <p:tav tm="0">
                                          <p:val>
                                            <p:fltVal val="360"/>
                                          </p:val>
                                        </p:tav>
                                        <p:tav tm="100000">
                                          <p:val>
                                            <p:fltVal val="0"/>
                                          </p:val>
                                        </p:tav>
                                      </p:tavLst>
                                    </p:anim>
                                    <p:animEffect transition="in" filter="fade">
                                      <p:cBhvr>
                                        <p:cTn id="154" dur="2000"/>
                                        <p:tgtEl>
                                          <p:spTgt spid="20"/>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2000" fill="hold"/>
                                        <p:tgtEl>
                                          <p:spTgt spid="24"/>
                                        </p:tgtEl>
                                        <p:attrNameLst>
                                          <p:attrName>ppt_w</p:attrName>
                                        </p:attrNameLst>
                                      </p:cBhvr>
                                      <p:tavLst>
                                        <p:tav tm="0">
                                          <p:val>
                                            <p:fltVal val="0"/>
                                          </p:val>
                                        </p:tav>
                                        <p:tav tm="100000">
                                          <p:val>
                                            <p:strVal val="#ppt_w"/>
                                          </p:val>
                                        </p:tav>
                                      </p:tavLst>
                                    </p:anim>
                                    <p:anim calcmode="lin" valueType="num">
                                      <p:cBhvr>
                                        <p:cTn id="158" dur="2000" fill="hold"/>
                                        <p:tgtEl>
                                          <p:spTgt spid="24"/>
                                        </p:tgtEl>
                                        <p:attrNameLst>
                                          <p:attrName>ppt_h</p:attrName>
                                        </p:attrNameLst>
                                      </p:cBhvr>
                                      <p:tavLst>
                                        <p:tav tm="0">
                                          <p:val>
                                            <p:fltVal val="0"/>
                                          </p:val>
                                        </p:tav>
                                        <p:tav tm="100000">
                                          <p:val>
                                            <p:strVal val="#ppt_h"/>
                                          </p:val>
                                        </p:tav>
                                      </p:tavLst>
                                    </p:anim>
                                    <p:anim calcmode="lin" valueType="num">
                                      <p:cBhvr>
                                        <p:cTn id="159" dur="2000" fill="hold"/>
                                        <p:tgtEl>
                                          <p:spTgt spid="24"/>
                                        </p:tgtEl>
                                        <p:attrNameLst>
                                          <p:attrName>style.rotation</p:attrName>
                                        </p:attrNameLst>
                                      </p:cBhvr>
                                      <p:tavLst>
                                        <p:tav tm="0">
                                          <p:val>
                                            <p:fltVal val="360"/>
                                          </p:val>
                                        </p:tav>
                                        <p:tav tm="100000">
                                          <p:val>
                                            <p:fltVal val="0"/>
                                          </p:val>
                                        </p:tav>
                                      </p:tavLst>
                                    </p:anim>
                                    <p:animEffect transition="in" filter="fade">
                                      <p:cBhvr>
                                        <p:cTn id="160" dur="2000"/>
                                        <p:tgtEl>
                                          <p:spTgt spid="24"/>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7"/>
                                        </p:tgtEl>
                                        <p:attrNameLst>
                                          <p:attrName>style.visibility</p:attrName>
                                        </p:attrNameLst>
                                      </p:cBhvr>
                                      <p:to>
                                        <p:strVal val="visible"/>
                                      </p:to>
                                    </p:set>
                                    <p:anim calcmode="lin" valueType="num">
                                      <p:cBhvr>
                                        <p:cTn id="199" dur="2000" fill="hold"/>
                                        <p:tgtEl>
                                          <p:spTgt spid="7"/>
                                        </p:tgtEl>
                                        <p:attrNameLst>
                                          <p:attrName>ppt_w</p:attrName>
                                        </p:attrNameLst>
                                      </p:cBhvr>
                                      <p:tavLst>
                                        <p:tav tm="0">
                                          <p:val>
                                            <p:fltVal val="0"/>
                                          </p:val>
                                        </p:tav>
                                        <p:tav tm="100000">
                                          <p:val>
                                            <p:strVal val="#ppt_w"/>
                                          </p:val>
                                        </p:tav>
                                      </p:tavLst>
                                    </p:anim>
                                    <p:anim calcmode="lin" valueType="num">
                                      <p:cBhvr>
                                        <p:cTn id="200" dur="2000" fill="hold"/>
                                        <p:tgtEl>
                                          <p:spTgt spid="7"/>
                                        </p:tgtEl>
                                        <p:attrNameLst>
                                          <p:attrName>ppt_h</p:attrName>
                                        </p:attrNameLst>
                                      </p:cBhvr>
                                      <p:tavLst>
                                        <p:tav tm="0">
                                          <p:val>
                                            <p:fltVal val="0"/>
                                          </p:val>
                                        </p:tav>
                                        <p:tav tm="100000">
                                          <p:val>
                                            <p:strVal val="#ppt_h"/>
                                          </p:val>
                                        </p:tav>
                                      </p:tavLst>
                                    </p:anim>
                                    <p:anim calcmode="lin" valueType="num">
                                      <p:cBhvr>
                                        <p:cTn id="201" dur="2000" fill="hold"/>
                                        <p:tgtEl>
                                          <p:spTgt spid="7"/>
                                        </p:tgtEl>
                                        <p:attrNameLst>
                                          <p:attrName>style.rotation</p:attrName>
                                        </p:attrNameLst>
                                      </p:cBhvr>
                                      <p:tavLst>
                                        <p:tav tm="0">
                                          <p:val>
                                            <p:fltVal val="360"/>
                                          </p:val>
                                        </p:tav>
                                        <p:tav tm="100000">
                                          <p:val>
                                            <p:fltVal val="0"/>
                                          </p:val>
                                        </p:tav>
                                      </p:tavLst>
                                    </p:anim>
                                    <p:animEffect transition="in" filter="fade">
                                      <p:cBhvr>
                                        <p:cTn id="202" dur="2000"/>
                                        <p:tgtEl>
                                          <p:spTgt spid="7"/>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9"/>
                                        </p:tgtEl>
                                        <p:attrNameLst>
                                          <p:attrName>style.visibility</p:attrName>
                                        </p:attrNameLst>
                                      </p:cBhvr>
                                      <p:to>
                                        <p:strVal val="visible"/>
                                      </p:to>
                                    </p:set>
                                    <p:anim calcmode="lin" valueType="num">
                                      <p:cBhvr>
                                        <p:cTn id="205" dur="2000" fill="hold"/>
                                        <p:tgtEl>
                                          <p:spTgt spid="9"/>
                                        </p:tgtEl>
                                        <p:attrNameLst>
                                          <p:attrName>ppt_w</p:attrName>
                                        </p:attrNameLst>
                                      </p:cBhvr>
                                      <p:tavLst>
                                        <p:tav tm="0">
                                          <p:val>
                                            <p:fltVal val="0"/>
                                          </p:val>
                                        </p:tav>
                                        <p:tav tm="100000">
                                          <p:val>
                                            <p:strVal val="#ppt_w"/>
                                          </p:val>
                                        </p:tav>
                                      </p:tavLst>
                                    </p:anim>
                                    <p:anim calcmode="lin" valueType="num">
                                      <p:cBhvr>
                                        <p:cTn id="206" dur="2000" fill="hold"/>
                                        <p:tgtEl>
                                          <p:spTgt spid="9"/>
                                        </p:tgtEl>
                                        <p:attrNameLst>
                                          <p:attrName>ppt_h</p:attrName>
                                        </p:attrNameLst>
                                      </p:cBhvr>
                                      <p:tavLst>
                                        <p:tav tm="0">
                                          <p:val>
                                            <p:fltVal val="0"/>
                                          </p:val>
                                        </p:tav>
                                        <p:tav tm="100000">
                                          <p:val>
                                            <p:strVal val="#ppt_h"/>
                                          </p:val>
                                        </p:tav>
                                      </p:tavLst>
                                    </p:anim>
                                    <p:anim calcmode="lin" valueType="num">
                                      <p:cBhvr>
                                        <p:cTn id="207" dur="2000" fill="hold"/>
                                        <p:tgtEl>
                                          <p:spTgt spid="9"/>
                                        </p:tgtEl>
                                        <p:attrNameLst>
                                          <p:attrName>style.rotation</p:attrName>
                                        </p:attrNameLst>
                                      </p:cBhvr>
                                      <p:tavLst>
                                        <p:tav tm="0">
                                          <p:val>
                                            <p:fltVal val="360"/>
                                          </p:val>
                                        </p:tav>
                                        <p:tav tm="100000">
                                          <p:val>
                                            <p:fltVal val="0"/>
                                          </p:val>
                                        </p:tav>
                                      </p:tavLst>
                                    </p:anim>
                                    <p:animEffect transition="in" filter="fade">
                                      <p:cBhvr>
                                        <p:cTn id="208" dur="2000"/>
                                        <p:tgtEl>
                                          <p:spTgt spid="9"/>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p:cTn id="211" dur="2000" fill="hold"/>
                                        <p:tgtEl>
                                          <p:spTgt spid="11"/>
                                        </p:tgtEl>
                                        <p:attrNameLst>
                                          <p:attrName>ppt_w</p:attrName>
                                        </p:attrNameLst>
                                      </p:cBhvr>
                                      <p:tavLst>
                                        <p:tav tm="0">
                                          <p:val>
                                            <p:fltVal val="0"/>
                                          </p:val>
                                        </p:tav>
                                        <p:tav tm="100000">
                                          <p:val>
                                            <p:strVal val="#ppt_w"/>
                                          </p:val>
                                        </p:tav>
                                      </p:tavLst>
                                    </p:anim>
                                    <p:anim calcmode="lin" valueType="num">
                                      <p:cBhvr>
                                        <p:cTn id="212" dur="2000" fill="hold"/>
                                        <p:tgtEl>
                                          <p:spTgt spid="11"/>
                                        </p:tgtEl>
                                        <p:attrNameLst>
                                          <p:attrName>ppt_h</p:attrName>
                                        </p:attrNameLst>
                                      </p:cBhvr>
                                      <p:tavLst>
                                        <p:tav tm="0">
                                          <p:val>
                                            <p:fltVal val="0"/>
                                          </p:val>
                                        </p:tav>
                                        <p:tav tm="100000">
                                          <p:val>
                                            <p:strVal val="#ppt_h"/>
                                          </p:val>
                                        </p:tav>
                                      </p:tavLst>
                                    </p:anim>
                                    <p:anim calcmode="lin" valueType="num">
                                      <p:cBhvr>
                                        <p:cTn id="213" dur="2000" fill="hold"/>
                                        <p:tgtEl>
                                          <p:spTgt spid="11"/>
                                        </p:tgtEl>
                                        <p:attrNameLst>
                                          <p:attrName>style.rotation</p:attrName>
                                        </p:attrNameLst>
                                      </p:cBhvr>
                                      <p:tavLst>
                                        <p:tav tm="0">
                                          <p:val>
                                            <p:fltVal val="360"/>
                                          </p:val>
                                        </p:tav>
                                        <p:tav tm="100000">
                                          <p:val>
                                            <p:fltVal val="0"/>
                                          </p:val>
                                        </p:tav>
                                      </p:tavLst>
                                    </p:anim>
                                    <p:animEffect transition="in" filter="fade">
                                      <p:cBhvr>
                                        <p:cTn id="214" dur="2000"/>
                                        <p:tgtEl>
                                          <p:spTgt spid="11"/>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2000" fill="hold"/>
                                        <p:tgtEl>
                                          <p:spTgt spid="14"/>
                                        </p:tgtEl>
                                        <p:attrNameLst>
                                          <p:attrName>ppt_w</p:attrName>
                                        </p:attrNameLst>
                                      </p:cBhvr>
                                      <p:tavLst>
                                        <p:tav tm="0">
                                          <p:val>
                                            <p:fltVal val="0"/>
                                          </p:val>
                                        </p:tav>
                                        <p:tav tm="100000">
                                          <p:val>
                                            <p:strVal val="#ppt_w"/>
                                          </p:val>
                                        </p:tav>
                                      </p:tavLst>
                                    </p:anim>
                                    <p:anim calcmode="lin" valueType="num">
                                      <p:cBhvr>
                                        <p:cTn id="218" dur="2000" fill="hold"/>
                                        <p:tgtEl>
                                          <p:spTgt spid="14"/>
                                        </p:tgtEl>
                                        <p:attrNameLst>
                                          <p:attrName>ppt_h</p:attrName>
                                        </p:attrNameLst>
                                      </p:cBhvr>
                                      <p:tavLst>
                                        <p:tav tm="0">
                                          <p:val>
                                            <p:fltVal val="0"/>
                                          </p:val>
                                        </p:tav>
                                        <p:tav tm="100000">
                                          <p:val>
                                            <p:strVal val="#ppt_h"/>
                                          </p:val>
                                        </p:tav>
                                      </p:tavLst>
                                    </p:anim>
                                    <p:anim calcmode="lin" valueType="num">
                                      <p:cBhvr>
                                        <p:cTn id="219" dur="2000" fill="hold"/>
                                        <p:tgtEl>
                                          <p:spTgt spid="14"/>
                                        </p:tgtEl>
                                        <p:attrNameLst>
                                          <p:attrName>style.rotation</p:attrName>
                                        </p:attrNameLst>
                                      </p:cBhvr>
                                      <p:tavLst>
                                        <p:tav tm="0">
                                          <p:val>
                                            <p:fltVal val="360"/>
                                          </p:val>
                                        </p:tav>
                                        <p:tav tm="100000">
                                          <p:val>
                                            <p:fltVal val="0"/>
                                          </p:val>
                                        </p:tav>
                                      </p:tavLst>
                                    </p:anim>
                                    <p:animEffect transition="in" filter="fade">
                                      <p:cBhvr>
                                        <p:cTn id="220" dur="2000"/>
                                        <p:tgtEl>
                                          <p:spTgt spid="14"/>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ppt_w</p:attrName>
                                        </p:attrNameLst>
                                      </p:cBhvr>
                                      <p:tavLst>
                                        <p:tav tm="0">
                                          <p:val>
                                            <p:fltVal val="0"/>
                                          </p:val>
                                        </p:tav>
                                        <p:tav tm="100000">
                                          <p:val>
                                            <p:strVal val="#ppt_w"/>
                                          </p:val>
                                        </p:tav>
                                      </p:tavLst>
                                    </p:anim>
                                    <p:anim calcmode="lin" valueType="num">
                                      <p:cBhvr>
                                        <p:cTn id="224" dur="2000" fill="hold"/>
                                        <p:tgtEl>
                                          <p:spTgt spid="15"/>
                                        </p:tgtEl>
                                        <p:attrNameLst>
                                          <p:attrName>ppt_h</p:attrName>
                                        </p:attrNameLst>
                                      </p:cBhvr>
                                      <p:tavLst>
                                        <p:tav tm="0">
                                          <p:val>
                                            <p:fltVal val="0"/>
                                          </p:val>
                                        </p:tav>
                                        <p:tav tm="100000">
                                          <p:val>
                                            <p:strVal val="#ppt_h"/>
                                          </p:val>
                                        </p:tav>
                                      </p:tavLst>
                                    </p:anim>
                                    <p:anim calcmode="lin" valueType="num">
                                      <p:cBhvr>
                                        <p:cTn id="225" dur="2000" fill="hold"/>
                                        <p:tgtEl>
                                          <p:spTgt spid="15"/>
                                        </p:tgtEl>
                                        <p:attrNameLst>
                                          <p:attrName>style.rotation</p:attrName>
                                        </p:attrNameLst>
                                      </p:cBhvr>
                                      <p:tavLst>
                                        <p:tav tm="0">
                                          <p:val>
                                            <p:fltVal val="360"/>
                                          </p:val>
                                        </p:tav>
                                        <p:tav tm="100000">
                                          <p:val>
                                            <p:fltVal val="0"/>
                                          </p:val>
                                        </p:tav>
                                      </p:tavLst>
                                    </p:anim>
                                    <p:animEffect transition="in" filter="fade">
                                      <p:cBhvr>
                                        <p:cTn id="226" dur="2000"/>
                                        <p:tgtEl>
                                          <p:spTgt spid="15"/>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6"/>
                                        </p:tgtEl>
                                        <p:attrNameLst>
                                          <p:attrName>style.visibility</p:attrName>
                                        </p:attrNameLst>
                                      </p:cBhvr>
                                      <p:to>
                                        <p:strVal val="visible"/>
                                      </p:to>
                                    </p:set>
                                    <p:anim calcmode="lin" valueType="num">
                                      <p:cBhvr>
                                        <p:cTn id="229" dur="2000" fill="hold"/>
                                        <p:tgtEl>
                                          <p:spTgt spid="16"/>
                                        </p:tgtEl>
                                        <p:attrNameLst>
                                          <p:attrName>ppt_w</p:attrName>
                                        </p:attrNameLst>
                                      </p:cBhvr>
                                      <p:tavLst>
                                        <p:tav tm="0">
                                          <p:val>
                                            <p:fltVal val="0"/>
                                          </p:val>
                                        </p:tav>
                                        <p:tav tm="100000">
                                          <p:val>
                                            <p:strVal val="#ppt_w"/>
                                          </p:val>
                                        </p:tav>
                                      </p:tavLst>
                                    </p:anim>
                                    <p:anim calcmode="lin" valueType="num">
                                      <p:cBhvr>
                                        <p:cTn id="230" dur="2000" fill="hold"/>
                                        <p:tgtEl>
                                          <p:spTgt spid="16"/>
                                        </p:tgtEl>
                                        <p:attrNameLst>
                                          <p:attrName>ppt_h</p:attrName>
                                        </p:attrNameLst>
                                      </p:cBhvr>
                                      <p:tavLst>
                                        <p:tav tm="0">
                                          <p:val>
                                            <p:fltVal val="0"/>
                                          </p:val>
                                        </p:tav>
                                        <p:tav tm="100000">
                                          <p:val>
                                            <p:strVal val="#ppt_h"/>
                                          </p:val>
                                        </p:tav>
                                      </p:tavLst>
                                    </p:anim>
                                    <p:anim calcmode="lin" valueType="num">
                                      <p:cBhvr>
                                        <p:cTn id="231" dur="2000" fill="hold"/>
                                        <p:tgtEl>
                                          <p:spTgt spid="16"/>
                                        </p:tgtEl>
                                        <p:attrNameLst>
                                          <p:attrName>style.rotation</p:attrName>
                                        </p:attrNameLst>
                                      </p:cBhvr>
                                      <p:tavLst>
                                        <p:tav tm="0">
                                          <p:val>
                                            <p:fltVal val="360"/>
                                          </p:val>
                                        </p:tav>
                                        <p:tav tm="100000">
                                          <p:val>
                                            <p:fltVal val="0"/>
                                          </p:val>
                                        </p:tav>
                                      </p:tavLst>
                                    </p:anim>
                                    <p:animEffect transition="in" filter="fade">
                                      <p:cBhvr>
                                        <p:cTn id="232" dur="2000"/>
                                        <p:tgtEl>
                                          <p:spTgt spid="16"/>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p:val>
                                            <p:fltVal val="0"/>
                                          </p:val>
                                        </p:tav>
                                        <p:tav tm="100000">
                                          <p:val>
                                            <p:strVal val="#ppt_w"/>
                                          </p:val>
                                        </p:tav>
                                      </p:tavLst>
                                    </p:anim>
                                    <p:anim calcmode="lin" valueType="num">
                                      <p:cBhvr>
                                        <p:cTn id="236" dur="2000" fill="hold"/>
                                        <p:tgtEl>
                                          <p:spTgt spid="21"/>
                                        </p:tgtEl>
                                        <p:attrNameLst>
                                          <p:attrName>ppt_h</p:attrName>
                                        </p:attrNameLst>
                                      </p:cBhvr>
                                      <p:tavLst>
                                        <p:tav tm="0">
                                          <p:val>
                                            <p:fltVal val="0"/>
                                          </p:val>
                                        </p:tav>
                                        <p:tav tm="100000">
                                          <p:val>
                                            <p:strVal val="#ppt_h"/>
                                          </p:val>
                                        </p:tav>
                                      </p:tavLst>
                                    </p:anim>
                                    <p:anim calcmode="lin" valueType="num">
                                      <p:cBhvr>
                                        <p:cTn id="237" dur="2000" fill="hold"/>
                                        <p:tgtEl>
                                          <p:spTgt spid="21"/>
                                        </p:tgtEl>
                                        <p:attrNameLst>
                                          <p:attrName>style.rotation</p:attrName>
                                        </p:attrNameLst>
                                      </p:cBhvr>
                                      <p:tavLst>
                                        <p:tav tm="0">
                                          <p:val>
                                            <p:fltVal val="360"/>
                                          </p:val>
                                        </p:tav>
                                        <p:tav tm="100000">
                                          <p:val>
                                            <p:fltVal val="0"/>
                                          </p:val>
                                        </p:tav>
                                      </p:tavLst>
                                    </p:anim>
                                    <p:animEffect transition="in" filter="fade">
                                      <p:cBhvr>
                                        <p:cTn id="238" dur="2000"/>
                                        <p:tgtEl>
                                          <p:spTgt spid="21"/>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fltVal val="0"/>
                                          </p:val>
                                        </p:tav>
                                        <p:tav tm="100000">
                                          <p:val>
                                            <p:strVal val="#ppt_h"/>
                                          </p:val>
                                        </p:tav>
                                      </p:tavLst>
                                    </p:anim>
                                    <p:anim calcmode="lin" valueType="num">
                                      <p:cBhvr>
                                        <p:cTn id="243" dur="2000" fill="hold"/>
                                        <p:tgtEl>
                                          <p:spTgt spid="22"/>
                                        </p:tgtEl>
                                        <p:attrNameLst>
                                          <p:attrName>style.rotation</p:attrName>
                                        </p:attrNameLst>
                                      </p:cBhvr>
                                      <p:tavLst>
                                        <p:tav tm="0">
                                          <p:val>
                                            <p:fltVal val="360"/>
                                          </p:val>
                                        </p:tav>
                                        <p:tav tm="100000">
                                          <p:val>
                                            <p:fltVal val="0"/>
                                          </p:val>
                                        </p:tav>
                                      </p:tavLst>
                                    </p:anim>
                                    <p:animEffect transition="in" filter="fade">
                                      <p:cBhvr>
                                        <p:cTn id="244" dur="2000"/>
                                        <p:tgtEl>
                                          <p:spTgt spid="22"/>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fltVal val="0"/>
                                          </p:val>
                                        </p:tav>
                                        <p:tav tm="100000">
                                          <p:val>
                                            <p:strVal val="#ppt_h"/>
                                          </p:val>
                                        </p:tav>
                                      </p:tavLst>
                                    </p:anim>
                                    <p:anim calcmode="lin" valueType="num">
                                      <p:cBhvr>
                                        <p:cTn id="249" dur="2000" fill="hold"/>
                                        <p:tgtEl>
                                          <p:spTgt spid="23"/>
                                        </p:tgtEl>
                                        <p:attrNameLst>
                                          <p:attrName>style.rotation</p:attrName>
                                        </p:attrNameLst>
                                      </p:cBhvr>
                                      <p:tavLst>
                                        <p:tav tm="0">
                                          <p:val>
                                            <p:fltVal val="360"/>
                                          </p:val>
                                        </p:tav>
                                        <p:tav tm="100000">
                                          <p:val>
                                            <p:fltVal val="0"/>
                                          </p:val>
                                        </p:tav>
                                      </p:tavLst>
                                    </p:anim>
                                    <p:animEffect transition="in" filter="fade">
                                      <p:cBhvr>
                                        <p:cTn id="250" dur="2000"/>
                                        <p:tgtEl>
                                          <p:spTgt spid="23"/>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10"/>
                                        </p:tgtEl>
                                        <p:attrNameLst>
                                          <p:attrName>ppt_x</p:attrName>
                                        </p:attrNameLst>
                                      </p:cBhvr>
                                      <p:tavLst>
                                        <p:tav tm="0">
                                          <p:val>
                                            <p:strVal val="ppt_x"/>
                                          </p:val>
                                        </p:tav>
                                        <p:tav tm="100000">
                                          <p:val>
                                            <p:strVal val="1+ppt_w/2"/>
                                          </p:val>
                                        </p:tav>
                                      </p:tavLst>
                                    </p:anim>
                                    <p:anim calcmode="lin" valueType="num">
                                      <p:cBhvr additive="base">
                                        <p:cTn id="304" dur="2000"/>
                                        <p:tgtEl>
                                          <p:spTgt spid="10"/>
                                        </p:tgtEl>
                                        <p:attrNameLst>
                                          <p:attrName>ppt_y</p:attrName>
                                        </p:attrNameLst>
                                      </p:cBhvr>
                                      <p:tavLst>
                                        <p:tav tm="0">
                                          <p:val>
                                            <p:strVal val="ppt_y"/>
                                          </p:val>
                                        </p:tav>
                                        <p:tav tm="100000">
                                          <p:val>
                                            <p:strVal val="1+ppt_h/2"/>
                                          </p:val>
                                        </p:tav>
                                      </p:tavLst>
                                    </p:anim>
                                    <p:set>
                                      <p:cBhvr>
                                        <p:cTn id="305" dur="1" fill="hold">
                                          <p:stCondLst>
                                            <p:cond delay="1999"/>
                                          </p:stCondLst>
                                        </p:cTn>
                                        <p:tgtEl>
                                          <p:spTgt spid="10"/>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2"/>
                                        </p:tgtEl>
                                        <p:attrNameLst>
                                          <p:attrName>ppt_x</p:attrName>
                                        </p:attrNameLst>
                                      </p:cBhvr>
                                      <p:tavLst>
                                        <p:tav tm="0">
                                          <p:val>
                                            <p:strVal val="ppt_x"/>
                                          </p:val>
                                        </p:tav>
                                        <p:tav tm="100000">
                                          <p:val>
                                            <p:strVal val="1+ppt_w/2"/>
                                          </p:val>
                                        </p:tav>
                                      </p:tavLst>
                                    </p:anim>
                                    <p:anim calcmode="lin" valueType="num">
                                      <p:cBhvr additive="base">
                                        <p:cTn id="308" dur="2000"/>
                                        <p:tgtEl>
                                          <p:spTgt spid="12"/>
                                        </p:tgtEl>
                                        <p:attrNameLst>
                                          <p:attrName>ppt_y</p:attrName>
                                        </p:attrNameLst>
                                      </p:cBhvr>
                                      <p:tavLst>
                                        <p:tav tm="0">
                                          <p:val>
                                            <p:strVal val="ppt_y"/>
                                          </p:val>
                                        </p:tav>
                                        <p:tav tm="100000">
                                          <p:val>
                                            <p:strVal val="1+ppt_h/2"/>
                                          </p:val>
                                        </p:tav>
                                      </p:tavLst>
                                    </p:anim>
                                    <p:set>
                                      <p:cBhvr>
                                        <p:cTn id="309" dur="1" fill="hold">
                                          <p:stCondLst>
                                            <p:cond delay="1999"/>
                                          </p:stCondLst>
                                        </p:cTn>
                                        <p:tgtEl>
                                          <p:spTgt spid="12"/>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3"/>
                                        </p:tgtEl>
                                        <p:attrNameLst>
                                          <p:attrName>ppt_x</p:attrName>
                                        </p:attrNameLst>
                                      </p:cBhvr>
                                      <p:tavLst>
                                        <p:tav tm="0">
                                          <p:val>
                                            <p:strVal val="ppt_x"/>
                                          </p:val>
                                        </p:tav>
                                        <p:tav tm="100000">
                                          <p:val>
                                            <p:strVal val="1+ppt_w/2"/>
                                          </p:val>
                                        </p:tav>
                                      </p:tavLst>
                                    </p:anim>
                                    <p:anim calcmode="lin" valueType="num">
                                      <p:cBhvr additive="base">
                                        <p:cTn id="312" dur="2000"/>
                                        <p:tgtEl>
                                          <p:spTgt spid="13"/>
                                        </p:tgtEl>
                                        <p:attrNameLst>
                                          <p:attrName>ppt_y</p:attrName>
                                        </p:attrNameLst>
                                      </p:cBhvr>
                                      <p:tavLst>
                                        <p:tav tm="0">
                                          <p:val>
                                            <p:strVal val="ppt_y"/>
                                          </p:val>
                                        </p:tav>
                                        <p:tav tm="100000">
                                          <p:val>
                                            <p:strVal val="1+ppt_h/2"/>
                                          </p:val>
                                        </p:tav>
                                      </p:tavLst>
                                    </p:anim>
                                    <p:set>
                                      <p:cBhvr>
                                        <p:cTn id="313" dur="1" fill="hold">
                                          <p:stCondLst>
                                            <p:cond delay="1999"/>
                                          </p:stCondLst>
                                        </p:cTn>
                                        <p:tgtEl>
                                          <p:spTgt spid="13"/>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1+ppt_w/2"/>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8"/>
                                        </p:tgtEl>
                                        <p:attrNameLst>
                                          <p:attrName>ppt_x</p:attrName>
                                        </p:attrNameLst>
                                      </p:cBhvr>
                                      <p:tavLst>
                                        <p:tav tm="0">
                                          <p:val>
                                            <p:strVal val="ppt_x"/>
                                          </p:val>
                                        </p:tav>
                                        <p:tav tm="100000">
                                          <p:val>
                                            <p:strVal val="1+ppt_w/2"/>
                                          </p:val>
                                        </p:tav>
                                      </p:tavLst>
                                    </p:anim>
                                    <p:anim calcmode="lin" valueType="num">
                                      <p:cBhvr additive="base">
                                        <p:cTn id="320" dur="2000"/>
                                        <p:tgtEl>
                                          <p:spTgt spid="18"/>
                                        </p:tgtEl>
                                        <p:attrNameLst>
                                          <p:attrName>ppt_y</p:attrName>
                                        </p:attrNameLst>
                                      </p:cBhvr>
                                      <p:tavLst>
                                        <p:tav tm="0">
                                          <p:val>
                                            <p:strVal val="ppt_y"/>
                                          </p:val>
                                        </p:tav>
                                        <p:tav tm="100000">
                                          <p:val>
                                            <p:strVal val="1+ppt_h/2"/>
                                          </p:val>
                                        </p:tav>
                                      </p:tavLst>
                                    </p:anim>
                                    <p:set>
                                      <p:cBhvr>
                                        <p:cTn id="321" dur="1" fill="hold">
                                          <p:stCondLst>
                                            <p:cond delay="1999"/>
                                          </p:stCondLst>
                                        </p:cTn>
                                        <p:tgtEl>
                                          <p:spTgt spid="18"/>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9"/>
                                        </p:tgtEl>
                                        <p:attrNameLst>
                                          <p:attrName>ppt_x</p:attrName>
                                        </p:attrNameLst>
                                      </p:cBhvr>
                                      <p:tavLst>
                                        <p:tav tm="0">
                                          <p:val>
                                            <p:strVal val="ppt_x"/>
                                          </p:val>
                                        </p:tav>
                                        <p:tav tm="100000">
                                          <p:val>
                                            <p:strVal val="1+ppt_w/2"/>
                                          </p:val>
                                        </p:tav>
                                      </p:tavLst>
                                    </p:anim>
                                    <p:anim calcmode="lin" valueType="num">
                                      <p:cBhvr additive="base">
                                        <p:cTn id="324" dur="2000"/>
                                        <p:tgtEl>
                                          <p:spTgt spid="19"/>
                                        </p:tgtEl>
                                        <p:attrNameLst>
                                          <p:attrName>ppt_y</p:attrName>
                                        </p:attrNameLst>
                                      </p:cBhvr>
                                      <p:tavLst>
                                        <p:tav tm="0">
                                          <p:val>
                                            <p:strVal val="ppt_y"/>
                                          </p:val>
                                        </p:tav>
                                        <p:tav tm="100000">
                                          <p:val>
                                            <p:strVal val="1+ppt_h/2"/>
                                          </p:val>
                                        </p:tav>
                                      </p:tavLst>
                                    </p:anim>
                                    <p:set>
                                      <p:cBhvr>
                                        <p:cTn id="325" dur="1" fill="hold">
                                          <p:stCondLst>
                                            <p:cond delay="1999"/>
                                          </p:stCondLst>
                                        </p:cTn>
                                        <p:tgtEl>
                                          <p:spTgt spid="19"/>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3"/>
                                        </p:tgtEl>
                                        <p:attrNameLst>
                                          <p:attrName>ppt_x</p:attrName>
                                        </p:attrNameLst>
                                      </p:cBhvr>
                                      <p:tavLst>
                                        <p:tav tm="0">
                                          <p:val>
                                            <p:strVal val="ppt_x"/>
                                          </p:val>
                                        </p:tav>
                                        <p:tav tm="100000">
                                          <p:val>
                                            <p:strVal val="0-ppt_w/2"/>
                                          </p:val>
                                        </p:tav>
                                      </p:tavLst>
                                    </p:anim>
                                    <p:anim calcmode="lin" valueType="num">
                                      <p:cBhvr additive="base">
                                        <p:cTn id="328" dur="2000"/>
                                        <p:tgtEl>
                                          <p:spTgt spid="23"/>
                                        </p:tgtEl>
                                        <p:attrNameLst>
                                          <p:attrName>ppt_y</p:attrName>
                                        </p:attrNameLst>
                                      </p:cBhvr>
                                      <p:tavLst>
                                        <p:tav tm="0">
                                          <p:val>
                                            <p:strVal val="ppt_y"/>
                                          </p:val>
                                        </p:tav>
                                        <p:tav tm="100000">
                                          <p:val>
                                            <p:strVal val="0-ppt_h/2"/>
                                          </p:val>
                                        </p:tav>
                                      </p:tavLst>
                                    </p:anim>
                                    <p:set>
                                      <p:cBhvr>
                                        <p:cTn id="329" dur="1" fill="hold">
                                          <p:stCondLst>
                                            <p:cond delay="1999"/>
                                          </p:stCondLst>
                                        </p:cTn>
                                        <p:tgtEl>
                                          <p:spTgt spid="23"/>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7"/>
                                        </p:tgtEl>
                                        <p:attrNameLst>
                                          <p:attrName>ppt_x</p:attrName>
                                        </p:attrNameLst>
                                      </p:cBhvr>
                                      <p:tavLst>
                                        <p:tav tm="0">
                                          <p:val>
                                            <p:strVal val="ppt_x"/>
                                          </p:val>
                                        </p:tav>
                                        <p:tav tm="100000">
                                          <p:val>
                                            <p:strVal val="0-ppt_w/2"/>
                                          </p:val>
                                        </p:tav>
                                      </p:tavLst>
                                    </p:anim>
                                    <p:anim calcmode="lin" valueType="num">
                                      <p:cBhvr additive="base">
                                        <p:cTn id="360" dur="2000"/>
                                        <p:tgtEl>
                                          <p:spTgt spid="7"/>
                                        </p:tgtEl>
                                        <p:attrNameLst>
                                          <p:attrName>ppt_y</p:attrName>
                                        </p:attrNameLst>
                                      </p:cBhvr>
                                      <p:tavLst>
                                        <p:tav tm="0">
                                          <p:val>
                                            <p:strVal val="ppt_y"/>
                                          </p:val>
                                        </p:tav>
                                        <p:tav tm="100000">
                                          <p:val>
                                            <p:strVal val="1+ppt_h/2"/>
                                          </p:val>
                                        </p:tav>
                                      </p:tavLst>
                                    </p:anim>
                                    <p:set>
                                      <p:cBhvr>
                                        <p:cTn id="361" dur="1" fill="hold">
                                          <p:stCondLst>
                                            <p:cond delay="1999"/>
                                          </p:stCondLst>
                                        </p:cTn>
                                        <p:tgtEl>
                                          <p:spTgt spid="7"/>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9"/>
                                        </p:tgtEl>
                                        <p:attrNameLst>
                                          <p:attrName>ppt_x</p:attrName>
                                        </p:attrNameLst>
                                      </p:cBhvr>
                                      <p:tavLst>
                                        <p:tav tm="0">
                                          <p:val>
                                            <p:strVal val="ppt_x"/>
                                          </p:val>
                                        </p:tav>
                                        <p:tav tm="100000">
                                          <p:val>
                                            <p:strVal val="0-ppt_w/2"/>
                                          </p:val>
                                        </p:tav>
                                      </p:tavLst>
                                    </p:anim>
                                    <p:anim calcmode="lin" valueType="num">
                                      <p:cBhvr additive="base">
                                        <p:cTn id="364" dur="2000"/>
                                        <p:tgtEl>
                                          <p:spTgt spid="9"/>
                                        </p:tgtEl>
                                        <p:attrNameLst>
                                          <p:attrName>ppt_y</p:attrName>
                                        </p:attrNameLst>
                                      </p:cBhvr>
                                      <p:tavLst>
                                        <p:tav tm="0">
                                          <p:val>
                                            <p:strVal val="ppt_y"/>
                                          </p:val>
                                        </p:tav>
                                        <p:tav tm="100000">
                                          <p:val>
                                            <p:strVal val="1+ppt_h/2"/>
                                          </p:val>
                                        </p:tav>
                                      </p:tavLst>
                                    </p:anim>
                                    <p:set>
                                      <p:cBhvr>
                                        <p:cTn id="365" dur="1" fill="hold">
                                          <p:stCondLst>
                                            <p:cond delay="1999"/>
                                          </p:stCondLst>
                                        </p:cTn>
                                        <p:tgtEl>
                                          <p:spTgt spid="9"/>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1"/>
                                        </p:tgtEl>
                                        <p:attrNameLst>
                                          <p:attrName>ppt_x</p:attrName>
                                        </p:attrNameLst>
                                      </p:cBhvr>
                                      <p:tavLst>
                                        <p:tav tm="0">
                                          <p:val>
                                            <p:strVal val="ppt_x"/>
                                          </p:val>
                                        </p:tav>
                                        <p:tav tm="100000">
                                          <p:val>
                                            <p:strVal val="0-ppt_w/2"/>
                                          </p:val>
                                        </p:tav>
                                      </p:tavLst>
                                    </p:anim>
                                    <p:anim calcmode="lin" valueType="num">
                                      <p:cBhvr additive="base">
                                        <p:cTn id="368" dur="2000"/>
                                        <p:tgtEl>
                                          <p:spTgt spid="11"/>
                                        </p:tgtEl>
                                        <p:attrNameLst>
                                          <p:attrName>ppt_y</p:attrName>
                                        </p:attrNameLst>
                                      </p:cBhvr>
                                      <p:tavLst>
                                        <p:tav tm="0">
                                          <p:val>
                                            <p:strVal val="ppt_y"/>
                                          </p:val>
                                        </p:tav>
                                        <p:tav tm="100000">
                                          <p:val>
                                            <p:strVal val="1+ppt_h/2"/>
                                          </p:val>
                                        </p:tav>
                                      </p:tavLst>
                                    </p:anim>
                                    <p:set>
                                      <p:cBhvr>
                                        <p:cTn id="369" dur="1" fill="hold">
                                          <p:stCondLst>
                                            <p:cond delay="1999"/>
                                          </p:stCondLst>
                                        </p:cTn>
                                        <p:tgtEl>
                                          <p:spTgt spid="11"/>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0-ppt_w/2"/>
                                          </p:val>
                                        </p:tav>
                                      </p:tavLst>
                                    </p:anim>
                                    <p:anim calcmode="lin" valueType="num">
                                      <p:cBhvr additive="base">
                                        <p:cTn id="372" dur="2000"/>
                                        <p:tgtEl>
                                          <p:spTgt spid="14"/>
                                        </p:tgtEl>
                                        <p:attrNameLst>
                                          <p:attrName>ppt_y</p:attrName>
                                        </p:attrNameLst>
                                      </p:cBhvr>
                                      <p:tavLst>
                                        <p:tav tm="0">
                                          <p:val>
                                            <p:strVal val="ppt_y"/>
                                          </p:val>
                                        </p:tav>
                                        <p:tav tm="100000">
                                          <p:val>
                                            <p:strVal val="1+ppt_h/2"/>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0-ppt_w/2"/>
                                          </p:val>
                                        </p:tav>
                                      </p:tavLst>
                                    </p:anim>
                                    <p:anim calcmode="lin" valueType="num">
                                      <p:cBhvr additive="base">
                                        <p:cTn id="376" dur="2000"/>
                                        <p:tgtEl>
                                          <p:spTgt spid="15"/>
                                        </p:tgtEl>
                                        <p:attrNameLst>
                                          <p:attrName>ppt_y</p:attrName>
                                        </p:attrNameLst>
                                      </p:cBhvr>
                                      <p:tavLst>
                                        <p:tav tm="0">
                                          <p:val>
                                            <p:strVal val="ppt_y"/>
                                          </p:val>
                                        </p:tav>
                                        <p:tav tm="100000">
                                          <p:val>
                                            <p:strVal val="1+ppt_h/2"/>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0-ppt_w/2"/>
                                          </p:val>
                                        </p:tav>
                                      </p:tavLst>
                                    </p:anim>
                                    <p:anim calcmode="lin" valueType="num">
                                      <p:cBhvr additive="base">
                                        <p:cTn id="380" dur="2000"/>
                                        <p:tgtEl>
                                          <p:spTgt spid="16"/>
                                        </p:tgtEl>
                                        <p:attrNameLst>
                                          <p:attrName>ppt_y</p:attrName>
                                        </p:attrNameLst>
                                      </p:cBhvr>
                                      <p:tavLst>
                                        <p:tav tm="0">
                                          <p:val>
                                            <p:strVal val="ppt_y"/>
                                          </p:val>
                                        </p:tav>
                                        <p:tav tm="100000">
                                          <p:val>
                                            <p:strVal val="1+ppt_h/2"/>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1"/>
                                        </p:tgtEl>
                                        <p:attrNameLst>
                                          <p:attrName>ppt_x</p:attrName>
                                        </p:attrNameLst>
                                      </p:cBhvr>
                                      <p:tavLst>
                                        <p:tav tm="0">
                                          <p:val>
                                            <p:strVal val="ppt_x"/>
                                          </p:val>
                                        </p:tav>
                                        <p:tav tm="100000">
                                          <p:val>
                                            <p:strVal val="0-ppt_w/2"/>
                                          </p:val>
                                        </p:tav>
                                      </p:tavLst>
                                    </p:anim>
                                    <p:anim calcmode="lin" valueType="num">
                                      <p:cBhvr additive="base">
                                        <p:cTn id="384" dur="2000"/>
                                        <p:tgtEl>
                                          <p:spTgt spid="21"/>
                                        </p:tgtEl>
                                        <p:attrNameLst>
                                          <p:attrName>ppt_y</p:attrName>
                                        </p:attrNameLst>
                                      </p:cBhvr>
                                      <p:tavLst>
                                        <p:tav tm="0">
                                          <p:val>
                                            <p:strVal val="ppt_y"/>
                                          </p:val>
                                        </p:tav>
                                        <p:tav tm="100000">
                                          <p:val>
                                            <p:strVal val="1+ppt_h/2"/>
                                          </p:val>
                                        </p:tav>
                                      </p:tavLst>
                                    </p:anim>
                                    <p:set>
                                      <p:cBhvr>
                                        <p:cTn id="385" dur="1" fill="hold">
                                          <p:stCondLst>
                                            <p:cond delay="1999"/>
                                          </p:stCondLst>
                                        </p:cTn>
                                        <p:tgtEl>
                                          <p:spTgt spid="21"/>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2"/>
                                        </p:tgtEl>
                                        <p:attrNameLst>
                                          <p:attrName>ppt_x</p:attrName>
                                        </p:attrNameLst>
                                      </p:cBhvr>
                                      <p:tavLst>
                                        <p:tav tm="0">
                                          <p:val>
                                            <p:strVal val="ppt_x"/>
                                          </p:val>
                                        </p:tav>
                                        <p:tav tm="100000">
                                          <p:val>
                                            <p:strVal val="0-ppt_w/2"/>
                                          </p:val>
                                        </p:tav>
                                      </p:tavLst>
                                    </p:anim>
                                    <p:anim calcmode="lin" valueType="num">
                                      <p:cBhvr additive="base">
                                        <p:cTn id="388" dur="2000"/>
                                        <p:tgtEl>
                                          <p:spTgt spid="22"/>
                                        </p:tgtEl>
                                        <p:attrNameLst>
                                          <p:attrName>ppt_y</p:attrName>
                                        </p:attrNameLst>
                                      </p:cBhvr>
                                      <p:tavLst>
                                        <p:tav tm="0">
                                          <p:val>
                                            <p:strVal val="ppt_y"/>
                                          </p:val>
                                        </p:tav>
                                        <p:tav tm="100000">
                                          <p:val>
                                            <p:strVal val="1+ppt_h/2"/>
                                          </p:val>
                                        </p:tav>
                                      </p:tavLst>
                                    </p:anim>
                                    <p:set>
                                      <p:cBhvr>
                                        <p:cTn id="389" dur="1" fill="hold">
                                          <p:stCondLst>
                                            <p:cond delay="1999"/>
                                          </p:stCondLst>
                                        </p:cTn>
                                        <p:tgtEl>
                                          <p:spTgt spid="22"/>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20"/>
                                        </p:tgtEl>
                                        <p:attrNameLst>
                                          <p:attrName>ppt_x</p:attrName>
                                        </p:attrNameLst>
                                      </p:cBhvr>
                                      <p:tavLst>
                                        <p:tav tm="0">
                                          <p:val>
                                            <p:strVal val="ppt_x"/>
                                          </p:val>
                                        </p:tav>
                                        <p:tav tm="100000">
                                          <p:val>
                                            <p:strVal val="1+ppt_w/2"/>
                                          </p:val>
                                        </p:tav>
                                      </p:tavLst>
                                    </p:anim>
                                    <p:anim calcmode="lin" valueType="num">
                                      <p:cBhvr additive="base">
                                        <p:cTn id="392" dur="2000"/>
                                        <p:tgtEl>
                                          <p:spTgt spid="20"/>
                                        </p:tgtEl>
                                        <p:attrNameLst>
                                          <p:attrName>ppt_y</p:attrName>
                                        </p:attrNameLst>
                                      </p:cBhvr>
                                      <p:tavLst>
                                        <p:tav tm="0">
                                          <p:val>
                                            <p:strVal val="ppt_y"/>
                                          </p:val>
                                        </p:tav>
                                        <p:tav tm="100000">
                                          <p:val>
                                            <p:strVal val="0-ppt_h/2"/>
                                          </p:val>
                                        </p:tav>
                                      </p:tavLst>
                                    </p:anim>
                                    <p:set>
                                      <p:cBhvr>
                                        <p:cTn id="393" dur="1" fill="hold">
                                          <p:stCondLst>
                                            <p:cond delay="1999"/>
                                          </p:stCondLst>
                                        </p:cTn>
                                        <p:tgtEl>
                                          <p:spTgt spid="20"/>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4"/>
                                        </p:tgtEl>
                                        <p:attrNameLst>
                                          <p:attrName>ppt_x</p:attrName>
                                        </p:attrNameLst>
                                      </p:cBhvr>
                                      <p:tavLst>
                                        <p:tav tm="0">
                                          <p:val>
                                            <p:strVal val="ppt_x"/>
                                          </p:val>
                                        </p:tav>
                                        <p:tav tm="100000">
                                          <p:val>
                                            <p:strVal val="1+ppt_w/2"/>
                                          </p:val>
                                        </p:tav>
                                      </p:tavLst>
                                    </p:anim>
                                    <p:anim calcmode="lin" valueType="num">
                                      <p:cBhvr additive="base">
                                        <p:cTn id="396" dur="2000"/>
                                        <p:tgtEl>
                                          <p:spTgt spid="24"/>
                                        </p:tgtEl>
                                        <p:attrNameLst>
                                          <p:attrName>ppt_y</p:attrName>
                                        </p:attrNameLst>
                                      </p:cBhvr>
                                      <p:tavLst>
                                        <p:tav tm="0">
                                          <p:val>
                                            <p:strVal val="ppt_y"/>
                                          </p:val>
                                        </p:tav>
                                        <p:tav tm="100000">
                                          <p:val>
                                            <p:strVal val="0-ppt_h/2"/>
                                          </p:val>
                                        </p:tav>
                                      </p:tavLst>
                                    </p:anim>
                                    <p:set>
                                      <p:cBhvr>
                                        <p:cTn id="397" dur="1" fill="hold">
                                          <p:stCondLst>
                                            <p:cond delay="1999"/>
                                          </p:stCondLst>
                                        </p:cTn>
                                        <p:tgtEl>
                                          <p:spTgt spid="24"/>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17" presetClass="entr" presetSubtype="10" fill="hold" nodeType="withEffect">
                                  <p:stCondLst>
                                    <p:cond delay="0"/>
                                  </p:stCondLst>
                                  <p:childTnLst>
                                    <p:set>
                                      <p:cBhvr>
                                        <p:cTn id="423" dur="1" fill="hold">
                                          <p:stCondLst>
                                            <p:cond delay="0"/>
                                          </p:stCondLst>
                                        </p:cTn>
                                        <p:tgtEl>
                                          <p:spTgt spid="38"/>
                                        </p:tgtEl>
                                        <p:attrNameLst>
                                          <p:attrName>style.visibility</p:attrName>
                                        </p:attrNameLst>
                                      </p:cBhvr>
                                      <p:to>
                                        <p:strVal val="visible"/>
                                      </p:to>
                                    </p:set>
                                    <p:anim calcmode="lin" valueType="num">
                                      <p:cBhvr>
                                        <p:cTn id="424" dur="2000" fill="hold"/>
                                        <p:tgtEl>
                                          <p:spTgt spid="38"/>
                                        </p:tgtEl>
                                        <p:attrNameLst>
                                          <p:attrName>ppt_w</p:attrName>
                                        </p:attrNameLst>
                                      </p:cBhvr>
                                      <p:tavLst>
                                        <p:tav tm="0">
                                          <p:val>
                                            <p:fltVal val="0"/>
                                          </p:val>
                                        </p:tav>
                                        <p:tav tm="100000">
                                          <p:val>
                                            <p:strVal val="#ppt_w"/>
                                          </p:val>
                                        </p:tav>
                                      </p:tavLst>
                                    </p:anim>
                                    <p:anim calcmode="lin" valueType="num">
                                      <p:cBhvr>
                                        <p:cTn id="425" dur="2000" fill="hold"/>
                                        <p:tgtEl>
                                          <p:spTgt spid="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102402" name="Picture 2" descr="C:\Users\Jose Luis\Desktop\Increíble-pueblo-sólo-para-personas-con-demencia-que-les-permite-vivir-normalmente-y-con-seguridad-17.jpg"/>
          <p:cNvPicPr>
            <a:picLocks noChangeAspect="1" noChangeArrowheads="1"/>
          </p:cNvPicPr>
          <p:nvPr/>
        </p:nvPicPr>
        <p:blipFill>
          <a:blip r:embed="rId3"/>
          <a:srcRect/>
          <a:stretch>
            <a:fillRect/>
          </a:stretch>
        </p:blipFill>
        <p:spPr bwMode="auto">
          <a:xfrm>
            <a:off x="1549818" y="142852"/>
            <a:ext cx="5808264" cy="3143296"/>
          </a:xfrm>
          <a:prstGeom prst="rect">
            <a:avLst/>
          </a:prstGeom>
          <a:noFill/>
        </p:spPr>
      </p:pic>
      <p:pic>
        <p:nvPicPr>
          <p:cNvPr id="3" name="Picture 2" descr="http://www.buendiario.com/wp-content/uploads/2014/06/Buendiario-aldea-holanda-alzheimer-demencia-2.jpg"/>
          <p:cNvPicPr>
            <a:picLocks noChangeAspect="1" noChangeArrowheads="1"/>
          </p:cNvPicPr>
          <p:nvPr/>
        </p:nvPicPr>
        <p:blipFill>
          <a:blip r:embed="rId4"/>
          <a:srcRect/>
          <a:stretch>
            <a:fillRect/>
          </a:stretch>
        </p:blipFill>
        <p:spPr bwMode="auto">
          <a:xfrm>
            <a:off x="1571604" y="3352800"/>
            <a:ext cx="5810248" cy="3340893"/>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250021"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250021"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250021"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250021"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250021"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7893847"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893847"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893847" y="346299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893847"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893847"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893847"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rot="16200000">
            <a:off x="-250021" y="346470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8" name="Picture 1" descr="C:\Users\Jose Luis\Desktop\ATT00011.jpg"/>
          <p:cNvPicPr>
            <a:picLocks noChangeAspect="1" noChangeArrowheads="1"/>
          </p:cNvPicPr>
          <p:nvPr/>
        </p:nvPicPr>
        <p:blipFill>
          <a:blip r:embed="rId2"/>
          <a:srcRect r="21094"/>
          <a:stretch>
            <a:fillRect/>
          </a:stretch>
        </p:blipFill>
        <p:spPr bwMode="auto">
          <a:xfrm>
            <a:off x="1000100" y="0"/>
            <a:ext cx="7072362"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0" fill="hold"/>
                                        <p:tgtEl>
                                          <p:spTgt spid="16"/>
                                        </p:tgtEl>
                                        <p:attrNameLst>
                                          <p:attrName>ppt_x</p:attrName>
                                        </p:attrNameLst>
                                      </p:cBhvr>
                                      <p:tavLst>
                                        <p:tav tm="0">
                                          <p:val>
                                            <p:strVal val="#ppt_x"/>
                                          </p:val>
                                        </p:tav>
                                        <p:tav tm="100000">
                                          <p:val>
                                            <p:strVal val="#ppt_x"/>
                                          </p:val>
                                        </p:tav>
                                      </p:tavLst>
                                    </p:anim>
                                    <p:anim calcmode="lin" valueType="num">
                                      <p:cBhvr additive="base">
                                        <p:cTn id="48" dur="5000" fill="hold"/>
                                        <p:tgtEl>
                                          <p:spTgt spid="16"/>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5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8"/>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3"/>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6"/>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0" fill="hold"/>
                                        <p:tgtEl>
                                          <p:spTgt spid="17"/>
                                        </p:tgtEl>
                                        <p:attrNameLst>
                                          <p:attrName>ppt_x</p:attrName>
                                        </p:attrNameLst>
                                      </p:cBhvr>
                                      <p:tavLst>
                                        <p:tav tm="0">
                                          <p:val>
                                            <p:strVal val="#ppt_x"/>
                                          </p:val>
                                        </p:tav>
                                        <p:tav tm="100000">
                                          <p:val>
                                            <p:strVal val="#ppt_x"/>
                                          </p:val>
                                        </p:tav>
                                      </p:tavLst>
                                    </p:anim>
                                    <p:anim calcmode="lin" valueType="num">
                                      <p:cBhvr additive="base">
                                        <p:cTn id="74" dur="5000" fill="hold"/>
                                        <p:tgtEl>
                                          <p:spTgt spid="17"/>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17"/>
                                        </p:tgtEl>
                                        <p:attrNameLst>
                                          <p:attrName>r</p:attrName>
                                        </p:attrNameLst>
                                      </p:cBhvr>
                                    </p:animRot>
                                  </p:childTnLst>
                                </p:cTn>
                              </p:par>
                              <p:par>
                                <p:cTn id="77" presetID="12"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slide(fromBottom)">
                                      <p:cBhvr>
                                        <p:cTn id="79" dur="500"/>
                                        <p:tgtEl>
                                          <p:spTgt spid="18"/>
                                        </p:tgtEl>
                                      </p:cBhvr>
                                    </p:animEffect>
                                  </p:childTnLst>
                                </p:cTn>
                              </p:par>
                              <p:par>
                                <p:cTn id="80" presetID="17" presetClass="entr" presetSubtype="4"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0" fill="hold"/>
                                        <p:tgtEl>
                                          <p:spTgt spid="18"/>
                                        </p:tgtEl>
                                        <p:attrNameLst>
                                          <p:attrName>ppt_x</p:attrName>
                                        </p:attrNameLst>
                                      </p:cBhvr>
                                      <p:tavLst>
                                        <p:tav tm="0">
                                          <p:val>
                                            <p:strVal val="#ppt_x"/>
                                          </p:val>
                                        </p:tav>
                                        <p:tav tm="100000">
                                          <p:val>
                                            <p:strVal val="#ppt_x"/>
                                          </p:val>
                                        </p:tav>
                                      </p:tavLst>
                                    </p:anim>
                                    <p:anim calcmode="lin" valueType="num">
                                      <p:cBhvr>
                                        <p:cTn id="83" dur="5000" fill="hold"/>
                                        <p:tgtEl>
                                          <p:spTgt spid="18"/>
                                        </p:tgtEl>
                                        <p:attrNameLst>
                                          <p:attrName>ppt_y</p:attrName>
                                        </p:attrNameLst>
                                      </p:cBhvr>
                                      <p:tavLst>
                                        <p:tav tm="0">
                                          <p:val>
                                            <p:strVal val="#ppt_y+#ppt_h/2"/>
                                          </p:val>
                                        </p:tav>
                                        <p:tav tm="100000">
                                          <p:val>
                                            <p:strVal val="#ppt_y"/>
                                          </p:val>
                                        </p:tav>
                                      </p:tavLst>
                                    </p:anim>
                                    <p:anim calcmode="lin" valueType="num">
                                      <p:cBhvr>
                                        <p:cTn id="84" dur="5000" fill="hold"/>
                                        <p:tgtEl>
                                          <p:spTgt spid="18"/>
                                        </p:tgtEl>
                                        <p:attrNameLst>
                                          <p:attrName>ppt_w</p:attrName>
                                        </p:attrNameLst>
                                      </p:cBhvr>
                                      <p:tavLst>
                                        <p:tav tm="0">
                                          <p:val>
                                            <p:strVal val="#ppt_w"/>
                                          </p:val>
                                        </p:tav>
                                        <p:tav tm="100000">
                                          <p:val>
                                            <p:strVal val="#ppt_w"/>
                                          </p:val>
                                        </p:tav>
                                      </p:tavLst>
                                    </p:anim>
                                    <p:anim calcmode="lin" valueType="num">
                                      <p:cBhvr>
                                        <p:cTn id="85" dur="5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1285852" y="1500174"/>
            <a:ext cx="6470946" cy="3785652"/>
          </a:xfrm>
          <a:prstGeom prst="rect">
            <a:avLst/>
          </a:prstGeom>
        </p:spPr>
        <p:txBody>
          <a:bodyPr wrap="square">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Un pueblo muy especial en Países Bajos La aldea holandesa de Hogeweyk parece un pueblo soñoliento común. Con tiendas, restaurantes , parques y hasta un teatro, no lo sospecha que esta ciudad es un hogar para personas mayores que sufren de demencia y enfermedad de Alzheimer. </a:t>
            </a:r>
          </a:p>
          <a:p>
            <a:pPr lvl="0" algn="ctr" fontAlgn="base">
              <a:spcBef>
                <a:spcPct val="0"/>
              </a:spcBef>
              <a:spcAft>
                <a:spcPct val="0"/>
              </a:spcAft>
            </a:pPr>
            <a:r>
              <a:rPr lang="es-ES" sz="2400" b="1" i="1" dirty="0" smtClean="0">
                <a:solidFill>
                  <a:srgbClr val="0000FF"/>
                </a:solidFill>
                <a:latin typeface="inherit"/>
                <a:cs typeface="Arial" pitchFamily="34" charset="0"/>
              </a:rPr>
              <a:t>Los 152 residentes que viven aquí gozan de total libertad y privacidad, y la atención 24 horas al día, 7 días a la semana.</a:t>
            </a:r>
            <a:r>
              <a:rPr lang="es-ES" sz="2400" b="1" i="1" dirty="0" smtClean="0">
                <a:solidFill>
                  <a:srgbClr val="0000FF"/>
                </a:solidFill>
                <a:latin typeface="Arial" pitchFamily="34" charset="0"/>
                <a:cs typeface="Arial" pitchFamily="34" charset="0"/>
              </a:rPr>
              <a:t> </a:t>
            </a:r>
          </a:p>
        </p:txBody>
      </p:sp>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1" y="0"/>
            <a:ext cx="9144001" cy="6858000"/>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C:\Users\Jose Luis\Desktop\ATT00000.jpg"/>
          <p:cNvPicPr>
            <a:picLocks noChangeAspect="1" noChangeArrowheads="1"/>
          </p:cNvPicPr>
          <p:nvPr/>
        </p:nvPicPr>
        <p:blipFill>
          <a:blip r:embed="rId2"/>
          <a:srcRect/>
          <a:stretch>
            <a:fillRect/>
          </a:stretch>
        </p:blipFill>
        <p:spPr bwMode="auto">
          <a:xfrm>
            <a:off x="0" y="0"/>
            <a:ext cx="9147508" cy="6858000"/>
          </a:xfrm>
          <a:prstGeom prst="rect">
            <a:avLst/>
          </a:prstGeom>
          <a:noFill/>
        </p:spPr>
      </p:pic>
      <p:sp>
        <p:nvSpPr>
          <p:cNvPr id="8" name="7 Rectángulo"/>
          <p:cNvSpPr/>
          <p:nvPr/>
        </p:nvSpPr>
        <p:spPr>
          <a:xfrm flipH="1">
            <a:off x="17938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flipH="1">
            <a:off x="6842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flipH="1">
            <a:off x="118745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16922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21955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flipH="1">
            <a:off x="27003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flipH="1">
            <a:off x="32035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flipH="1">
            <a:off x="37084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flipH="1">
            <a:off x="42116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flipH="1">
            <a:off x="47164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flipH="1">
            <a:off x="52197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flipH="1">
            <a:off x="572452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flipH="1">
            <a:off x="6227763"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flipH="1">
            <a:off x="66595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flipH="1">
            <a:off x="71643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flipH="1">
            <a:off x="7596188" y="1773238"/>
            <a:ext cx="271462"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flipH="1">
            <a:off x="80279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flipH="1">
            <a:off x="8459788" y="1773238"/>
            <a:ext cx="285750" cy="3286125"/>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flipH="1">
            <a:off x="8858250"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17"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p:cTn id="255" dur="3000" fill="hold"/>
                                        <p:tgtEl>
                                          <p:spTgt spid="27"/>
                                        </p:tgtEl>
                                        <p:attrNameLst>
                                          <p:attrName>ppt_x</p:attrName>
                                        </p:attrNameLst>
                                      </p:cBhvr>
                                      <p:tavLst>
                                        <p:tav tm="0">
                                          <p:val>
                                            <p:strVal val="#ppt_x+#ppt_w/2"/>
                                          </p:val>
                                        </p:tav>
                                        <p:tav tm="100000">
                                          <p:val>
                                            <p:strVal val="#ppt_x"/>
                                          </p:val>
                                        </p:tav>
                                      </p:tavLst>
                                    </p:anim>
                                    <p:anim calcmode="lin" valueType="num">
                                      <p:cBhvr>
                                        <p:cTn id="256" dur="3000" fill="hold"/>
                                        <p:tgtEl>
                                          <p:spTgt spid="27"/>
                                        </p:tgtEl>
                                        <p:attrNameLst>
                                          <p:attrName>ppt_y</p:attrName>
                                        </p:attrNameLst>
                                      </p:cBhvr>
                                      <p:tavLst>
                                        <p:tav tm="0">
                                          <p:val>
                                            <p:strVal val="#ppt_y"/>
                                          </p:val>
                                        </p:tav>
                                        <p:tav tm="100000">
                                          <p:val>
                                            <p:strVal val="#ppt_y"/>
                                          </p:val>
                                        </p:tav>
                                      </p:tavLst>
                                    </p:anim>
                                    <p:anim calcmode="lin" valueType="num">
                                      <p:cBhvr>
                                        <p:cTn id="257" dur="3000" fill="hold"/>
                                        <p:tgtEl>
                                          <p:spTgt spid="27"/>
                                        </p:tgtEl>
                                        <p:attrNameLst>
                                          <p:attrName>ppt_w</p:attrName>
                                        </p:attrNameLst>
                                      </p:cBhvr>
                                      <p:tavLst>
                                        <p:tav tm="0">
                                          <p:val>
                                            <p:fltVal val="0"/>
                                          </p:val>
                                        </p:tav>
                                        <p:tav tm="100000">
                                          <p:val>
                                            <p:strVal val="#ppt_w"/>
                                          </p:val>
                                        </p:tav>
                                      </p:tavLst>
                                    </p:anim>
                                    <p:anim calcmode="lin" valueType="num">
                                      <p:cBhvr>
                                        <p:cTn id="258" dur="3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ATT00006.jpg"/>
          <p:cNvPicPr>
            <a:picLocks noChangeAspect="1" noChangeArrowheads="1"/>
          </p:cNvPicPr>
          <p:nvPr/>
        </p:nvPicPr>
        <p:blipFill>
          <a:blip r:embed="rId2"/>
          <a:srcRect/>
          <a:stretch>
            <a:fillRect/>
          </a:stretch>
        </p:blipFill>
        <p:spPr bwMode="auto">
          <a:xfrm>
            <a:off x="0" y="0"/>
            <a:ext cx="9268430" cy="6858000"/>
          </a:xfrm>
          <a:prstGeom prst="rect">
            <a:avLst/>
          </a:prstGeom>
          <a:noFill/>
        </p:spPr>
      </p:pic>
      <p:sp>
        <p:nvSpPr>
          <p:cNvPr id="9" name="8 Anillo"/>
          <p:cNvSpPr/>
          <p:nvPr/>
        </p:nvSpPr>
        <p:spPr>
          <a:xfrm>
            <a:off x="2357422" y="1785926"/>
            <a:ext cx="2000250" cy="3500457"/>
          </a:xfrm>
          <a:prstGeom prst="donut">
            <a:avLst/>
          </a:prstGeom>
          <a:solidFill>
            <a:srgbClr val="FF00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10" name="9 Anillo"/>
          <p:cNvSpPr/>
          <p:nvPr/>
        </p:nvSpPr>
        <p:spPr>
          <a:xfrm>
            <a:off x="6858016" y="214290"/>
            <a:ext cx="2000250" cy="6000792"/>
          </a:xfrm>
          <a:prstGeom prst="donut">
            <a:avLst/>
          </a:prstGeom>
          <a:solidFill>
            <a:srgbClr val="0000FF">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142844" y="357166"/>
            <a:ext cx="2000250" cy="6000792"/>
          </a:xfrm>
          <a:prstGeom prst="donut">
            <a:avLst/>
          </a:prstGeom>
          <a:solidFill>
            <a:srgbClr val="0000FF">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72000" y="1714488"/>
            <a:ext cx="2000250" cy="3492518"/>
          </a:xfrm>
          <a:prstGeom prst="donut">
            <a:avLst/>
          </a:prstGeom>
          <a:solidFill>
            <a:srgbClr val="FF00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ntr" presetSubtype="10"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1785926"/>
            <a:ext cx="5857900" cy="3416320"/>
          </a:xfrm>
          <a:prstGeom prst="rect">
            <a:avLst/>
          </a:prstGeom>
        </p:spPr>
        <p:txBody>
          <a:bodyPr wrap="square">
            <a:spAutoFit/>
          </a:bodyPr>
          <a:lstStyle/>
          <a:p>
            <a:pPr algn="ctr"/>
            <a:r>
              <a:rPr lang="es-ES" sz="2400" b="1" i="1" dirty="0" smtClean="0">
                <a:solidFill>
                  <a:srgbClr val="0000FF"/>
                </a:solidFill>
              </a:rPr>
              <a:t>Para evitar complicaciones, no se intercambia dinero dentro de los confines de la aldea. Todos los gastos son cubiertos por los familiares. El costo por residente es de aproximadamente 5,000 euros al mes. Hogeweyk fue diseñada por el despacho de arquitectura Molenaar&amp;Bol&amp;VanDillen, e inaugurada en 2009. Ocupa un área de casi dos hectáreas y costó 19.3 millones de euros.</a:t>
            </a:r>
            <a:endParaRPr lang="es-ES" sz="2400" b="1" i="1" dirty="0">
              <a:solidFill>
                <a:srgbClr val="0000FF"/>
              </a:solidFill>
            </a:endParaRP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pic>
        <p:nvPicPr>
          <p:cNvPr id="4"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1" y="0"/>
            <a:ext cx="9144001" cy="6858000"/>
          </a:xfrm>
          <a:prstGeom prst="rect">
            <a:avLst/>
          </a:prstGeom>
          <a:noFill/>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C:\Users\Jose Luis\Desktop\ATT0000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622544" y="2662172"/>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
        <p:nvSpPr>
          <p:cNvPr id="13" name="12 Onda"/>
          <p:cNvSpPr/>
          <p:nvPr/>
        </p:nvSpPr>
        <p:spPr>
          <a:xfrm rot="13378415" flipV="1">
            <a:off x="2190441" y="-854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3000" fill="hold"/>
                                        <p:tgtEl>
                                          <p:spTgt spid="14"/>
                                        </p:tgtEl>
                                        <p:attrNameLst>
                                          <p:attrName>ppt_w</p:attrName>
                                        </p:attrNameLst>
                                      </p:cBhvr>
                                      <p:tavLst>
                                        <p:tav tm="0">
                                          <p:val>
                                            <p:fltVal val="0"/>
                                          </p:val>
                                        </p:tav>
                                        <p:tav tm="100000">
                                          <p:val>
                                            <p:strVal val="#ppt_w"/>
                                          </p:val>
                                        </p:tav>
                                      </p:tavLst>
                                    </p:anim>
                                    <p:anim calcmode="lin" valueType="num">
                                      <p:cBhvr>
                                        <p:cTn id="13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rinconabstracto.com/wp-content/uploads/2015/02/Incre%C3%ADble-pueblo-s%C3%B3lo-para-personas-con-demencia-que-les-permite-vivir-normalmente-y-con-seguridad-15.jpg"/>
          <p:cNvPicPr>
            <a:picLocks noChangeAspect="1" noChangeArrowheads="1"/>
          </p:cNvPicPr>
          <p:nvPr/>
        </p:nvPicPr>
        <p:blipFill>
          <a:blip r:embed="rId2"/>
          <a:srcRect/>
          <a:stretch>
            <a:fillRect/>
          </a:stretch>
        </p:blipFill>
        <p:spPr bwMode="auto">
          <a:xfrm>
            <a:off x="0" y="0"/>
            <a:ext cx="9210724"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67744"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8072437"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6876256"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2000" fill="hold"/>
                                        <p:tgtEl>
                                          <p:spTgt spid="13"/>
                                        </p:tgtEl>
                                        <p:attrNameLst>
                                          <p:attrName>ppt_w</p:attrName>
                                        </p:attrNameLst>
                                      </p:cBhvr>
                                      <p:tavLst>
                                        <p:tav tm="0">
                                          <p:val>
                                            <p:fltVal val="0"/>
                                          </p:val>
                                        </p:tav>
                                        <p:tav tm="100000">
                                          <p:val>
                                            <p:strVal val="#ppt_w"/>
                                          </p:val>
                                        </p:tav>
                                      </p:tavLst>
                                    </p:anim>
                                    <p:anim calcmode="lin" valueType="num">
                                      <p:cBhvr>
                                        <p:cTn id="40"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7356" y="1643050"/>
            <a:ext cx="5357834" cy="3785652"/>
          </a:xfrm>
          <a:prstGeom prst="rect">
            <a:avLst/>
          </a:prstGeom>
        </p:spPr>
        <p:txBody>
          <a:bodyPr wrap="square">
            <a:spAutoFit/>
          </a:bodyPr>
          <a:lstStyle/>
          <a:p>
            <a:pPr algn="ctr"/>
            <a:r>
              <a:rPr lang="es-ES" sz="2400" b="1" i="1" dirty="0" smtClean="0">
                <a:solidFill>
                  <a:srgbClr val="0000FF"/>
                </a:solidFill>
              </a:rPr>
              <a:t>Para mantener la ilusión, el personal está instruido a no corregir a los residentes si se equivocan en los hechos al hablar, como suele suceder con la demencia y el Alzheimer. No obstante, tienen prohibido mentirles directamente. Si el paciente pregunta, deben admitir que se encuentran en un lugar especializado debido a su condición.</a:t>
            </a:r>
            <a:endParaRPr lang="es-ES" sz="2400" b="1" i="1" dirty="0">
              <a:solidFill>
                <a:srgbClr val="0000FF"/>
              </a:solidFill>
            </a:endParaRPr>
          </a:p>
        </p:txBody>
      </p:sp>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pic>
        <p:nvPicPr>
          <p:cNvPr id="4"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1" y="0"/>
            <a:ext cx="9144001" cy="6858000"/>
          </a:xfrm>
          <a:prstGeom prst="rect">
            <a:avLst/>
          </a:prstGeom>
          <a:noFill/>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Corazón"/>
          <p:cNvSpPr/>
          <p:nvPr/>
        </p:nvSpPr>
        <p:spPr>
          <a:xfrm>
            <a:off x="7704138" y="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7704138" y="1412875"/>
            <a:ext cx="1439862"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7704138" y="278130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7704138" y="4149725"/>
            <a:ext cx="1439862"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7704138" y="5489575"/>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0" y="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0" y="278130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0" y="5489575"/>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0" y="1412875"/>
            <a:ext cx="1439863"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0" y="4149725"/>
            <a:ext cx="1439863"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2" name="Picture 2" descr="http://www.incredibilia.es/wp-content/uploads/2015/02/Hogeweyk-04ea48eea62ae87d05f9fe0b506dab4b_650x.jpg"/>
          <p:cNvPicPr>
            <a:picLocks noChangeAspect="1" noChangeArrowheads="1"/>
          </p:cNvPicPr>
          <p:nvPr/>
        </p:nvPicPr>
        <p:blipFill>
          <a:blip r:embed="rId2"/>
          <a:srcRect/>
          <a:stretch>
            <a:fillRect/>
          </a:stretch>
        </p:blipFill>
        <p:spPr bwMode="auto">
          <a:xfrm>
            <a:off x="1500166" y="0"/>
            <a:ext cx="6072230" cy="6871898"/>
          </a:xfrm>
          <a:prstGeom prst="rect">
            <a:avLst/>
          </a:prstGeom>
          <a:noFill/>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17" presetClass="entr" presetSubtype="1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0" fill="hold"/>
                                        <p:tgtEl>
                                          <p:spTgt spid="12"/>
                                        </p:tgtEl>
                                        <p:attrNameLst>
                                          <p:attrName>ppt_w</p:attrName>
                                        </p:attrNameLst>
                                      </p:cBhvr>
                                      <p:tavLst>
                                        <p:tav tm="0">
                                          <p:val>
                                            <p:fltVal val="0"/>
                                          </p:val>
                                        </p:tav>
                                        <p:tav tm="100000">
                                          <p:val>
                                            <p:strVal val="#ppt_w"/>
                                          </p:val>
                                        </p:tav>
                                      </p:tavLst>
                                    </p:anim>
                                    <p:anim calcmode="lin" valueType="num">
                                      <p:cBhvr>
                                        <p:cTn id="38" dur="5000" fill="hold"/>
                                        <p:tgtEl>
                                          <p:spTgt spid="12"/>
                                        </p:tgtEl>
                                        <p:attrNameLst>
                                          <p:attrName>ppt_h</p:attrName>
                                        </p:attrNameLst>
                                      </p:cBhvr>
                                      <p:tavLst>
                                        <p:tav tm="0">
                                          <p:val>
                                            <p:strVal val="#ppt_h"/>
                                          </p:val>
                                        </p:tav>
                                        <p:tav tm="100000">
                                          <p:val>
                                            <p:strVal val="#ppt_h"/>
                                          </p:val>
                                        </p:tav>
                                      </p:tavLst>
                                    </p:anim>
                                  </p:childTnLst>
                                </p:cTn>
                              </p:par>
                              <p:par>
                                <p:cTn id="39" presetID="8" presetClass="emph" presetSubtype="0" fill="hold" nodeType="withEffect">
                                  <p:stCondLst>
                                    <p:cond delay="0"/>
                                  </p:stCondLst>
                                  <p:childTnLst>
                                    <p:animRot by="21600000">
                                      <p:cBhvr>
                                        <p:cTn id="40" dur="5000" fill="hold"/>
                                        <p:tgtEl>
                                          <p:spTgt spid="27"/>
                                        </p:tgtEl>
                                        <p:attrNameLst>
                                          <p:attrName>r</p:attrName>
                                        </p:attrNameLst>
                                      </p:cBhvr>
                                    </p:animRot>
                                  </p:childTnLst>
                                </p:cTn>
                              </p:par>
                              <p:par>
                                <p:cTn id="41" presetID="13" presetClass="entr" presetSubtype="16"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5000"/>
                                        <p:tgtEl>
                                          <p:spTgt spid="27"/>
                                        </p:tgtEl>
                                      </p:cBhvr>
                                    </p:animEffect>
                                  </p:childTnLst>
                                </p:cTn>
                              </p:par>
                              <p:par>
                                <p:cTn id="44" presetID="8" presetClass="emph" presetSubtype="0" fill="hold" nodeType="withEffect">
                                  <p:stCondLst>
                                    <p:cond delay="0"/>
                                  </p:stCondLst>
                                  <p:childTnLst>
                                    <p:animRot by="21600000">
                                      <p:cBhvr>
                                        <p:cTn id="45" dur="5000" fill="hold"/>
                                        <p:tgtEl>
                                          <p:spTgt spid="28"/>
                                        </p:tgtEl>
                                        <p:attrNameLst>
                                          <p:attrName>r</p:attrName>
                                        </p:attrNameLst>
                                      </p:cBhvr>
                                    </p:animRot>
                                  </p:childTnLst>
                                </p:cTn>
                              </p:par>
                              <p:par>
                                <p:cTn id="46" presetID="13" presetClass="entr" presetSubtype="16"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plus(in)">
                                      <p:cBhvr>
                                        <p:cTn id="48" dur="5000"/>
                                        <p:tgtEl>
                                          <p:spTgt spid="28"/>
                                        </p:tgtEl>
                                      </p:cBhvr>
                                    </p:animEffect>
                                  </p:childTnLst>
                                </p:cTn>
                              </p:par>
                              <p:par>
                                <p:cTn id="49" presetID="8" presetClass="emph" presetSubtype="0" fill="hold" nodeType="withEffect">
                                  <p:stCondLst>
                                    <p:cond delay="0"/>
                                  </p:stCondLst>
                                  <p:childTnLst>
                                    <p:animRot by="21600000">
                                      <p:cBhvr>
                                        <p:cTn id="50" dur="5000" fill="hold"/>
                                        <p:tgtEl>
                                          <p:spTgt spid="29"/>
                                        </p:tgtEl>
                                        <p:attrNameLst>
                                          <p:attrName>r</p:attrName>
                                        </p:attrNameLst>
                                      </p:cBhvr>
                                    </p:animRot>
                                  </p:childTnLst>
                                </p:cTn>
                              </p:par>
                              <p:par>
                                <p:cTn id="51" presetID="13" presetClass="entr" presetSubtype="1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plus(in)">
                                      <p:cBhvr>
                                        <p:cTn id="53" dur="5000"/>
                                        <p:tgtEl>
                                          <p:spTgt spid="29"/>
                                        </p:tgtEl>
                                      </p:cBhvr>
                                    </p:animEffect>
                                  </p:childTnLst>
                                </p:cTn>
                              </p:par>
                              <p:par>
                                <p:cTn id="54" presetID="8" presetClass="emph" presetSubtype="0" fill="hold" nodeType="withEffect">
                                  <p:stCondLst>
                                    <p:cond delay="0"/>
                                  </p:stCondLst>
                                  <p:childTnLst>
                                    <p:animRot by="21600000">
                                      <p:cBhvr>
                                        <p:cTn id="55" dur="5000" fill="hold"/>
                                        <p:tgtEl>
                                          <p:spTgt spid="30"/>
                                        </p:tgtEl>
                                        <p:attrNameLst>
                                          <p:attrName>r</p:attrName>
                                        </p:attrNameLst>
                                      </p:cBhvr>
                                    </p:animRot>
                                  </p:childTnLst>
                                </p:cTn>
                              </p:par>
                              <p:par>
                                <p:cTn id="56" presetID="13" presetClass="entr" presetSubtype="16" fill="hold"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plus(in)">
                                      <p:cBhvr>
                                        <p:cTn id="58" dur="5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C:\Users\Jose Luis\Desktop\Increíble-pueblo-sólo-para-personas-con-demencia-que-les-permite-vivir-normalmente-y-con-seguridad-08.jpg"/>
          <p:cNvPicPr>
            <a:picLocks noChangeAspect="1" noChangeArrowheads="1"/>
          </p:cNvPicPr>
          <p:nvPr/>
        </p:nvPicPr>
        <p:blipFill>
          <a:blip r:embed="rId2"/>
          <a:srcRect/>
          <a:stretch>
            <a:fillRect/>
          </a:stretch>
        </p:blipFill>
        <p:spPr bwMode="auto">
          <a:xfrm>
            <a:off x="0" y="0"/>
            <a:ext cx="9107232"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8306"/>
                                        </p:tgtEl>
                                        <p:attrNameLst>
                                          <p:attrName>style.visibility</p:attrName>
                                        </p:attrNameLst>
                                      </p:cBhvr>
                                      <p:to>
                                        <p:strVal val="visible"/>
                                      </p:to>
                                    </p:set>
                                    <p:animEffect transition="in" filter="checkerboard(across)">
                                      <p:cBhvr>
                                        <p:cTn id="7" dur="3000"/>
                                        <p:tgtEl>
                                          <p:spTgt spid="98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5" name="4 Onda"/>
          <p:cNvSpPr/>
          <p:nvPr/>
        </p:nvSpPr>
        <p:spPr>
          <a:xfrm rot="4111108">
            <a:off x="-492124"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4111108">
            <a:off x="65087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4111108">
            <a:off x="1651001"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4111108">
            <a:off x="2651126" y="1833562"/>
            <a:ext cx="2493962" cy="1255713"/>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4111108">
            <a:off x="3722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4111108">
            <a:off x="4865688" y="1833563"/>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4111108">
            <a:off x="5865812" y="1905001"/>
            <a:ext cx="2493963"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4111108">
            <a:off x="6856413" y="1976438"/>
            <a:ext cx="2493962" cy="1255712"/>
          </a:xfrm>
          <a:prstGeom prst="wave">
            <a:avLst>
              <a:gd name="adj1" fmla="val 20000"/>
              <a:gd name="adj2" fmla="val -10000"/>
            </a:avLst>
          </a:prstGeom>
          <a:solidFill>
            <a:srgbClr val="9E7800">
              <a:alpha val="67000"/>
            </a:srgbClr>
          </a:solid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4111108">
            <a:off x="-206374"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4111108">
            <a:off x="936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4111108">
            <a:off x="2151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4111108">
            <a:off x="3222626" y="3833812"/>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4111108">
            <a:off x="4437062"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4111108">
            <a:off x="5508625" y="3905250"/>
            <a:ext cx="2493963"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4111108">
            <a:off x="6580187" y="3905251"/>
            <a:ext cx="2493963" cy="1255712"/>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4111108">
            <a:off x="7651751" y="3976687"/>
            <a:ext cx="2493962" cy="1255713"/>
          </a:xfrm>
          <a:prstGeom prst="wave">
            <a:avLst>
              <a:gd name="adj1" fmla="val 20000"/>
              <a:gd name="adj2" fmla="val -10000"/>
            </a:avLst>
          </a:prstGeom>
          <a:solidFill>
            <a:srgbClr val="DEA9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2" name="Picture 2" descr="C:\Users\Jose Luis\Desktop\Increíble-pueblo-sólo-para-personas-con-demencia-que-les-permite-vivir-normalmente-y-con-seguridad-09.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17" presetClass="entr" presetSubtype="10" fill="hold" nodeType="withEffect">
                                  <p:stCondLst>
                                    <p:cond delay="0"/>
                                  </p:stCondLst>
                                  <p:childTnLst>
                                    <p:set>
                                      <p:cBhvr>
                                        <p:cTn id="263" dur="1" fill="hold">
                                          <p:stCondLst>
                                            <p:cond delay="0"/>
                                          </p:stCondLst>
                                        </p:cTn>
                                        <p:tgtEl>
                                          <p:spTgt spid="22"/>
                                        </p:tgtEl>
                                        <p:attrNameLst>
                                          <p:attrName>style.visibility</p:attrName>
                                        </p:attrNameLst>
                                      </p:cBhvr>
                                      <p:to>
                                        <p:strVal val="visible"/>
                                      </p:to>
                                    </p:set>
                                    <p:anim calcmode="lin" valueType="num">
                                      <p:cBhvr>
                                        <p:cTn id="264" dur="3000" fill="hold"/>
                                        <p:tgtEl>
                                          <p:spTgt spid="22"/>
                                        </p:tgtEl>
                                        <p:attrNameLst>
                                          <p:attrName>ppt_w</p:attrName>
                                        </p:attrNameLst>
                                      </p:cBhvr>
                                      <p:tavLst>
                                        <p:tav tm="0">
                                          <p:val>
                                            <p:fltVal val="0"/>
                                          </p:val>
                                        </p:tav>
                                        <p:tav tm="100000">
                                          <p:val>
                                            <p:strVal val="#ppt_w"/>
                                          </p:val>
                                        </p:tav>
                                      </p:tavLst>
                                    </p:anim>
                                    <p:anim calcmode="lin" valueType="num">
                                      <p:cBhvr>
                                        <p:cTn id="265" dur="3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7" name="Picture 2" descr="C:\Users\Jose Luis\Desktop\ATT00002.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5" name="4 Extracto"/>
          <p:cNvSpPr/>
          <p:nvPr/>
        </p:nvSpPr>
        <p:spPr>
          <a:xfrm>
            <a:off x="2500313" y="32146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428875" y="1928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428875" y="150018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500313" y="3643313"/>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428875" y="121443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428875" y="785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500313" y="4000500"/>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500313" y="4429125"/>
            <a:ext cx="4786312" cy="1428750"/>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428875" y="357188"/>
            <a:ext cx="4786313" cy="1223962"/>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500313" y="49291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428875" y="0"/>
            <a:ext cx="4786313" cy="1223963"/>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xtracto"/>
          <p:cNvSpPr/>
          <p:nvPr/>
        </p:nvSpPr>
        <p:spPr>
          <a:xfrm>
            <a:off x="2571750" y="5429250"/>
            <a:ext cx="4786313"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0-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ppt_x"/>
                                          </p:val>
                                        </p:tav>
                                      </p:tavLst>
                                    </p:anim>
                                    <p:anim calcmode="lin" valueType="num">
                                      <p:cBhvr additive="base">
                                        <p:cTn id="76" dur="3000"/>
                                        <p:tgtEl>
                                          <p:spTgt spid="9"/>
                                        </p:tgtEl>
                                        <p:attrNameLst>
                                          <p:attrName>ppt_y</p:attrName>
                                        </p:attrNameLst>
                                      </p:cBhvr>
                                      <p:tavLst>
                                        <p:tav tm="0">
                                          <p:val>
                                            <p:strVal val="ppt_y"/>
                                          </p:val>
                                        </p:tav>
                                        <p:tav tm="100000">
                                          <p:val>
                                            <p:strVal val="0-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0-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ppt_x"/>
                                          </p:val>
                                        </p:tav>
                                      </p:tavLst>
                                    </p:anim>
                                    <p:anim calcmode="lin" valueType="num">
                                      <p:cBhvr additive="base">
                                        <p:cTn id="96" dur="3000"/>
                                        <p:tgtEl>
                                          <p:spTgt spid="8"/>
                                        </p:tgtEl>
                                        <p:attrNameLst>
                                          <p:attrName>ppt_y</p:attrName>
                                        </p:attrNameLst>
                                      </p:cBhvr>
                                      <p:tavLst>
                                        <p:tav tm="0">
                                          <p:val>
                                            <p:strVal val="ppt_y"/>
                                          </p:val>
                                        </p:tav>
                                        <p:tav tm="100000">
                                          <p:val>
                                            <p:strVal val="1+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ppt_x"/>
                                          </p:val>
                                        </p:tav>
                                      </p:tavLst>
                                    </p:anim>
                                    <p:anim calcmode="lin" valueType="num">
                                      <p:cBhvr additive="base">
                                        <p:cTn id="108" dur="3000"/>
                                        <p:tgtEl>
                                          <p:spTgt spid="14"/>
                                        </p:tgtEl>
                                        <p:attrNameLst>
                                          <p:attrName>ppt_y</p:attrName>
                                        </p:attrNameLst>
                                      </p:cBhvr>
                                      <p:tavLst>
                                        <p:tav tm="0">
                                          <p:val>
                                            <p:strVal val="ppt_y"/>
                                          </p:val>
                                        </p:tav>
                                        <p:tav tm="100000">
                                          <p:val>
                                            <p:strVal val="1+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16" presetClass="entr" presetSubtype="42" fill="hold"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arn(outHorizontal)">
                                      <p:cBhvr>
                                        <p:cTn id="11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1071538" y="1214422"/>
            <a:ext cx="7500990" cy="4154984"/>
          </a:xfrm>
          <a:prstGeom prst="rect">
            <a:avLst/>
          </a:prstGeom>
        </p:spPr>
        <p:txBody>
          <a:bodyPr wrap="square">
            <a:spAutoFit/>
          </a:bodyPr>
          <a:lstStyle/>
          <a:p>
            <a:pPr lvl="0" algn="ctr" fontAlgn="base">
              <a:spcBef>
                <a:spcPct val="0"/>
              </a:spcBef>
              <a:spcAft>
                <a:spcPct val="0"/>
              </a:spcAft>
            </a:pPr>
            <a:r>
              <a:rPr lang="es-ES" sz="2400" b="1" i="1" dirty="0" smtClean="0">
                <a:solidFill>
                  <a:srgbClr val="FFFF00"/>
                </a:solidFill>
                <a:latin typeface="inherit"/>
                <a:cs typeface="Arial" pitchFamily="34" charset="0"/>
              </a:rPr>
              <a:t>Los residentes más jóvenes de la ciudad están las enfermeras y especialistas en enfermería en geriatría registrados , trabajando para proporcionar a los residentes una vida más fácil y natural. Llevan ropa de calle para que los residentes se sientan más cómodos y conoce el día a día en una ciudad como cajas de comestibles, funcionarios electrónico y asistentes a la tienda de comestibles . Para los residentes , que parecen ser los vecinos o personal empleado en los establecimientos comerciales amables .</a:t>
            </a:r>
            <a:r>
              <a:rPr lang="es-ES" sz="2400" b="1" i="1" dirty="0" smtClean="0">
                <a:solidFill>
                  <a:srgbClr val="FFFF00"/>
                </a:solidFill>
                <a:latin typeface="Arial" pitchFamily="34" charset="0"/>
                <a:cs typeface="Arial" pitchFamily="34" charset="0"/>
              </a:rPr>
              <a:t> </a:t>
            </a:r>
          </a:p>
        </p:txBody>
      </p:sp>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0" y="0"/>
            <a:ext cx="9144001" cy="6858000"/>
          </a:xfrm>
          <a:prstGeom prst="rect">
            <a:avLst/>
          </a:prstGeom>
          <a:noFill/>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blogs.funiber.org/wp-content/uploads/2014/05/olvido.jpg"/>
          <p:cNvPicPr>
            <a:picLocks noChangeAspect="1" noChangeArrowheads="1"/>
          </p:cNvPicPr>
          <p:nvPr/>
        </p:nvPicPr>
        <p:blipFill>
          <a:blip r:embed="rId2"/>
          <a:srcRect/>
          <a:stretch>
            <a:fillRect/>
          </a:stretch>
        </p:blipFill>
        <p:spPr bwMode="auto">
          <a:xfrm>
            <a:off x="0" y="0"/>
            <a:ext cx="9144000" cy="6867740"/>
          </a:xfrm>
          <a:prstGeom prst="rect">
            <a:avLst/>
          </a:prstGeom>
          <a:noFill/>
        </p:spPr>
      </p:pic>
      <p:sp>
        <p:nvSpPr>
          <p:cNvPr id="6" name="5 Anillo"/>
          <p:cNvSpPr/>
          <p:nvPr/>
        </p:nvSpPr>
        <p:spPr>
          <a:xfrm>
            <a:off x="3143250" y="3429000"/>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143250" y="2428875"/>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857625" y="1714500"/>
            <a:ext cx="928688"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786313" y="1714500"/>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5500688" y="2357438"/>
            <a:ext cx="928687" cy="928687"/>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3786188" y="4143375"/>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786313" y="4143375"/>
            <a:ext cx="928687" cy="928688"/>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5500688" y="3357563"/>
            <a:ext cx="928687" cy="928687"/>
          </a:xfrm>
          <a:prstGeom prst="donut">
            <a:avLst>
              <a:gd name="adj" fmla="val 30635"/>
            </a:avLst>
          </a:prstGeom>
          <a:solidFill>
            <a:srgbClr val="FFC000">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9"/>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9"/>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0-#ppt_w/2"/>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8"/>
                                        </p:tgtEl>
                                        <p:attrNameLst>
                                          <p:attrName>ppt_x</p:attrName>
                                        </p:attrNameLst>
                                      </p:cBhvr>
                                      <p:tavLst>
                                        <p:tav tm="0">
                                          <p:val>
                                            <p:strVal val="ppt_x"/>
                                          </p:val>
                                        </p:tav>
                                        <p:tav tm="100000">
                                          <p:val>
                                            <p:strVal val="1+ppt_w/2"/>
                                          </p:val>
                                        </p:tav>
                                      </p:tavLst>
                                    </p:anim>
                                    <p:anim calcmode="lin" valueType="num">
                                      <p:cBhvr additive="base">
                                        <p:cTn id="64" dur="3000"/>
                                        <p:tgtEl>
                                          <p:spTgt spid="8"/>
                                        </p:tgtEl>
                                        <p:attrNameLst>
                                          <p:attrName>ppt_y</p:attrName>
                                        </p:attrNameLst>
                                      </p:cBhvr>
                                      <p:tavLst>
                                        <p:tav tm="0">
                                          <p:val>
                                            <p:strVal val="ppt_y"/>
                                          </p:val>
                                        </p:tav>
                                        <p:tav tm="100000">
                                          <p:val>
                                            <p:strVal val="ppt_y"/>
                                          </p:val>
                                        </p:tav>
                                      </p:tavLst>
                                    </p:anim>
                                    <p:set>
                                      <p:cBhvr>
                                        <p:cTn id="65" dur="1" fill="hold">
                                          <p:stCondLst>
                                            <p:cond delay="2999"/>
                                          </p:stCondLst>
                                        </p:cTn>
                                        <p:tgtEl>
                                          <p:spTgt spid="8"/>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19" presetClass="exit" presetSubtype="10" fill="hold" nodeType="withEffect">
                                  <p:stCondLst>
                                    <p:cond delay="0"/>
                                  </p:stCondLst>
                                  <p:childTnLst>
                                    <p:anim calcmode="lin" valueType="num">
                                      <p:cBhvr>
                                        <p:cTn id="71" dur="3000"/>
                                        <p:tgtEl>
                                          <p:spTgt spid="6"/>
                                        </p:tgtEl>
                                        <p:attrNameLst>
                                          <p:attrName>ppt_h</p:attrName>
                                        </p:attrNameLst>
                                      </p:cBhvr>
                                      <p:tavLst>
                                        <p:tav tm="0">
                                          <p:val>
                                            <p:strVal val="ppt_h"/>
                                          </p:val>
                                        </p:tav>
                                        <p:tav tm="100000">
                                          <p:val>
                                            <p:strVal val="ppt_h"/>
                                          </p:val>
                                        </p:tav>
                                      </p:tavLst>
                                    </p:anim>
                                    <p:anim calcmode="lin" valueType="num">
                                      <p:cBhvr>
                                        <p:cTn id="7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19" presetClass="exit" presetSubtype="10" fill="hold" nodeType="withEffect">
                                  <p:stCondLst>
                                    <p:cond delay="0"/>
                                  </p:stCondLst>
                                  <p:childTnLst>
                                    <p:anim calcmode="lin" valueType="num">
                                      <p:cBhvr>
                                        <p:cTn id="75" dur="3000"/>
                                        <p:tgtEl>
                                          <p:spTgt spid="7"/>
                                        </p:tgtEl>
                                        <p:attrNameLst>
                                          <p:attrName>ppt_h</p:attrName>
                                        </p:attrNameLst>
                                      </p:cBhvr>
                                      <p:tavLst>
                                        <p:tav tm="0">
                                          <p:val>
                                            <p:strVal val="ppt_h"/>
                                          </p:val>
                                        </p:tav>
                                        <p:tav tm="100000">
                                          <p:val>
                                            <p:strVal val="ppt_h"/>
                                          </p:val>
                                        </p:tav>
                                      </p:tavLst>
                                    </p:anim>
                                    <p:anim calcmode="lin" valueType="num">
                                      <p:cBhvr>
                                        <p:cTn id="7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8"/>
                                        </p:tgtEl>
                                        <p:attrNameLst>
                                          <p:attrName>ppt_h</p:attrName>
                                        </p:attrNameLst>
                                      </p:cBhvr>
                                      <p:tavLst>
                                        <p:tav tm="0">
                                          <p:val>
                                            <p:strVal val="ppt_h"/>
                                          </p:val>
                                        </p:tav>
                                        <p:tav tm="100000">
                                          <p:val>
                                            <p:strVal val="ppt_h"/>
                                          </p:val>
                                        </p:tav>
                                      </p:tavLst>
                                    </p:anim>
                                    <p:anim calcmode="lin" valueType="num">
                                      <p:cBhvr>
                                        <p:cTn id="8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9"/>
                                        </p:tgtEl>
                                        <p:attrNameLst>
                                          <p:attrName>ppt_h</p:attrName>
                                        </p:attrNameLst>
                                      </p:cBhvr>
                                      <p:tavLst>
                                        <p:tav tm="0">
                                          <p:val>
                                            <p:strVal val="ppt_h"/>
                                          </p:val>
                                        </p:tav>
                                        <p:tav tm="100000">
                                          <p:val>
                                            <p:strVal val="ppt_h"/>
                                          </p:val>
                                        </p:tav>
                                      </p:tavLst>
                                    </p:anim>
                                    <p:anim calcmode="lin" valueType="num">
                                      <p:cBhvr>
                                        <p:cTn id="8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10"/>
                                        </p:tgtEl>
                                        <p:attrNameLst>
                                          <p:attrName>ppt_h</p:attrName>
                                        </p:attrNameLst>
                                      </p:cBhvr>
                                      <p:tavLst>
                                        <p:tav tm="0">
                                          <p:val>
                                            <p:strVal val="ppt_h"/>
                                          </p:val>
                                        </p:tav>
                                        <p:tav tm="100000">
                                          <p:val>
                                            <p:strVal val="ppt_h"/>
                                          </p:val>
                                        </p:tav>
                                      </p:tavLst>
                                    </p:anim>
                                    <p:anim calcmode="lin" valueType="num">
                                      <p:cBhvr>
                                        <p:cTn id="9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0"/>
                                        </p:tgtEl>
                                        <p:attrNameLst>
                                          <p:attrName>style.visibility</p:attrName>
                                        </p:attrNameLst>
                                      </p:cBhvr>
                                      <p:to>
                                        <p:strVal val="hidden"/>
                                      </p:to>
                                    </p:set>
                                  </p:childTnLst>
                                </p:cTn>
                              </p:par>
                              <p:par>
                                <p:cTn id="94" presetID="19" presetClass="exit" presetSubtype="10" fill="hold" nodeType="withEffect">
                                  <p:stCondLst>
                                    <p:cond delay="0"/>
                                  </p:stCondLst>
                                  <p:childTnLst>
                                    <p:anim calcmode="lin" valueType="num">
                                      <p:cBhvr>
                                        <p:cTn id="95" dur="3000"/>
                                        <p:tgtEl>
                                          <p:spTgt spid="12"/>
                                        </p:tgtEl>
                                        <p:attrNameLst>
                                          <p:attrName>ppt_h</p:attrName>
                                        </p:attrNameLst>
                                      </p:cBhvr>
                                      <p:tavLst>
                                        <p:tav tm="0">
                                          <p:val>
                                            <p:strVal val="ppt_h"/>
                                          </p:val>
                                        </p:tav>
                                        <p:tav tm="100000">
                                          <p:val>
                                            <p:strVal val="ppt_h"/>
                                          </p:val>
                                        </p:tav>
                                      </p:tavLst>
                                    </p:anim>
                                    <p:anim calcmode="lin" valueType="num">
                                      <p:cBhvr>
                                        <p:cTn id="9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10" fill="hold" nodeType="withEffect">
                                  <p:stCondLst>
                                    <p:cond delay="0"/>
                                  </p:stCondLst>
                                  <p:childTnLst>
                                    <p:anim calcmode="lin" valueType="num">
                                      <p:cBhvr>
                                        <p:cTn id="99" dur="3000"/>
                                        <p:tgtEl>
                                          <p:spTgt spid="19"/>
                                        </p:tgtEl>
                                        <p:attrNameLst>
                                          <p:attrName>ppt_h</p:attrName>
                                        </p:attrNameLst>
                                      </p:cBhvr>
                                      <p:tavLst>
                                        <p:tav tm="0">
                                          <p:val>
                                            <p:strVal val="ppt_h"/>
                                          </p:val>
                                        </p:tav>
                                        <p:tav tm="100000">
                                          <p:val>
                                            <p:strVal val="ppt_h"/>
                                          </p:val>
                                        </p:tav>
                                      </p:tavLst>
                                    </p:anim>
                                    <p:anim calcmode="lin" valueType="num">
                                      <p:cBhvr>
                                        <p:cTn id="100"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19"/>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0-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9"/>
                                        </p:tgtEl>
                                        <p:attrNameLst>
                                          <p:attrName>ppt_x</p:attrName>
                                        </p:attrNameLst>
                                      </p:cBhvr>
                                      <p:tavLst>
                                        <p:tav tm="0">
                                          <p:val>
                                            <p:strVal val="ppt_x"/>
                                          </p:val>
                                        </p:tav>
                                        <p:tav tm="100000">
                                          <p:val>
                                            <p:strVal val="0-ppt_w/2"/>
                                          </p:val>
                                        </p:tav>
                                      </p:tavLst>
                                    </p:anim>
                                    <p:anim calcmode="lin" valueType="num">
                                      <p:cBhvr additive="base">
                                        <p:cTn id="116" dur="3000"/>
                                        <p:tgtEl>
                                          <p:spTgt spid="19"/>
                                        </p:tgtEl>
                                        <p:attrNameLst>
                                          <p:attrName>ppt_y</p:attrName>
                                        </p:attrNameLst>
                                      </p:cBhvr>
                                      <p:tavLst>
                                        <p:tav tm="0">
                                          <p:val>
                                            <p:strVal val="ppt_y"/>
                                          </p:val>
                                        </p:tav>
                                        <p:tav tm="100000">
                                          <p:val>
                                            <p:strVal val="ppt_y"/>
                                          </p:val>
                                        </p:tav>
                                      </p:tavLst>
                                    </p:anim>
                                    <p:set>
                                      <p:cBhvr>
                                        <p:cTn id="117" dur="1" fill="hold">
                                          <p:stCondLst>
                                            <p:cond delay="2999"/>
                                          </p:stCondLst>
                                        </p:cTn>
                                        <p:tgtEl>
                                          <p:spTgt spid="19"/>
                                        </p:tgtEl>
                                        <p:attrNameLst>
                                          <p:attrName>style.visibility</p:attrName>
                                        </p:attrNameLst>
                                      </p:cBhvr>
                                      <p:to>
                                        <p:strVal val="hidden"/>
                                      </p:to>
                                    </p:set>
                                  </p:childTnLst>
                                </p:cTn>
                              </p:par>
                              <p:par>
                                <p:cTn id="118" presetID="16" presetClass="entr" presetSubtype="37" fill="hold"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barn(outVertical)">
                                      <p:cBhvr>
                                        <p:cTn id="120"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images.channels.nl/images/hotel/max500/156/15644974.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advTm="8000">
    <p:sndAc>
      <p:stSnd>
        <p:snd r:embed="rId2" name="Elvis Presley - I'll Remember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checkerboard(across)">
                                      <p:cBhvr>
                                        <p:cTn id="7" dur="5000"/>
                                        <p:tgtEl>
                                          <p:spTgt spid="83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Una aldea para gente con demencia"/>
          <p:cNvPicPr>
            <a:picLocks noChangeAspect="1" noChangeArrowheads="1"/>
          </p:cNvPicPr>
          <p:nvPr/>
        </p:nvPicPr>
        <p:blipFill>
          <a:blip r:embed="rId2"/>
          <a:srcRect/>
          <a:stretch>
            <a:fillRect/>
          </a:stretch>
        </p:blipFill>
        <p:spPr bwMode="auto">
          <a:xfrm>
            <a:off x="-2000296" y="785794"/>
            <a:ext cx="11931531" cy="5286412"/>
          </a:xfrm>
          <a:prstGeom prst="rect">
            <a:avLst/>
          </a:prstGeom>
          <a:noFill/>
        </p:spPr>
      </p:pic>
      <p:sp>
        <p:nvSpPr>
          <p:cNvPr id="5" name="4 Rectángulo"/>
          <p:cNvSpPr/>
          <p:nvPr/>
        </p:nvSpPr>
        <p:spPr>
          <a:xfrm>
            <a:off x="0" y="0"/>
            <a:ext cx="9144000" cy="78581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021388"/>
            <a:ext cx="9144000" cy="83661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785794"/>
            <a:ext cx="9144000" cy="5256213"/>
          </a:xfrm>
          <a:prstGeom prst="rect">
            <a:avLst/>
          </a:prstGeom>
          <a:solidFill>
            <a:srgbClr val="DEA9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500"/>
                                        <p:tgtEl>
                                          <p:spTgt spid="5"/>
                                        </p:tgtEl>
                                      </p:cBhvr>
                                    </p:animEffect>
                                  </p:childTnLst>
                                </p:cTn>
                              </p:par>
                              <p:par>
                                <p:cTn id="8" presetID="3" presetClass="entr" presetSubtype="5"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500"/>
                                        <p:tgtEl>
                                          <p:spTgt spid="6"/>
                                        </p:tgtEl>
                                      </p:cBhvr>
                                    </p:animEffec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9" name="Picture 2" descr="C:\Users\Jose Luis\Desktop\Increíble-pueblo-sólo-para-personas-con-demencia-que-les-permite-vivir-normalmente-y-con-seguridad-11.jpg"/>
          <p:cNvPicPr>
            <a:picLocks noChangeAspect="1" noChangeArrowheads="1"/>
          </p:cNvPicPr>
          <p:nvPr/>
        </p:nvPicPr>
        <p:blipFill>
          <a:blip r:embed="rId2"/>
          <a:srcRect/>
          <a:stretch>
            <a:fillRect/>
          </a:stretch>
        </p:blipFill>
        <p:spPr bwMode="auto">
          <a:xfrm>
            <a:off x="-71466" y="0"/>
            <a:ext cx="9215466" cy="6858000"/>
          </a:xfrm>
          <a:prstGeom prst="rect">
            <a:avLst/>
          </a:prstGeom>
          <a:noFill/>
        </p:spPr>
      </p:pic>
      <p:sp>
        <p:nvSpPr>
          <p:cNvPr id="5" name="4 Rombo"/>
          <p:cNvSpPr/>
          <p:nvPr/>
        </p:nvSpPr>
        <p:spPr>
          <a:xfrm>
            <a:off x="0" y="0"/>
            <a:ext cx="9144000" cy="6858000"/>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8" presetClass="entr" presetSubtype="32"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Effect transition="in" filter="diamond(out)">
                                      <p:cBhvr>
                                        <p:cTn id="4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57356" y="1714488"/>
            <a:ext cx="5500710" cy="3416320"/>
          </a:xfrm>
          <a:prstGeom prst="rect">
            <a:avLst/>
          </a:prstGeom>
        </p:spPr>
        <p:txBody>
          <a:bodyPr wrap="square">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El pueblo ha sido especialmente diseñado para no parecer una institución y hacer los residentes se sienten más autónoma . El pueblo cuenta con 23 casas con diferentes estilos . Los siete estilos que se pueden elegir son de clase alta, Cozy , Urbano, religiosa , Artesano, indonesio o Cultural</a:t>
            </a:r>
            <a:r>
              <a:rPr lang="es-ES" sz="2400" b="1" i="1" dirty="0" smtClean="0">
                <a:solidFill>
                  <a:srgbClr val="0000FF"/>
                </a:solidFill>
                <a:latin typeface="Arial" pitchFamily="34" charset="0"/>
                <a:cs typeface="Arial" pitchFamily="34" charset="0"/>
              </a:rPr>
              <a:t> </a:t>
            </a:r>
          </a:p>
        </p:txBody>
      </p:sp>
      <p:pic>
        <p:nvPicPr>
          <p:cNvPr id="5"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pic>
        <p:nvPicPr>
          <p:cNvPr id="6"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0" y="0"/>
            <a:ext cx="9144001" cy="6858000"/>
          </a:xfrm>
          <a:prstGeom prst="rect">
            <a:avLst/>
          </a:prstGeom>
          <a:noFill/>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Jose Luis\Desktop\Increíble-pueblo-sólo-para-personas-con-demencia-que-les-permite-vivir-normalmente-y-con-seguridad-05.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5" name="4 Triángulo isósceles"/>
          <p:cNvSpPr/>
          <p:nvPr/>
        </p:nvSpPr>
        <p:spPr>
          <a:xfrm>
            <a:off x="0" y="3928533"/>
            <a:ext cx="9144000" cy="2929467"/>
          </a:xfrm>
          <a:prstGeom prst="triangle">
            <a:avLst/>
          </a:prstGeom>
          <a:solidFill>
            <a:srgbClr val="FF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FF0000">
              <a:alpha val="80000"/>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FF0000">
              <a:alpha val="80000"/>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FF0000">
              <a:alpha val="80000"/>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FF0000"/>
              </a:solidFill>
              <a:latin typeface="+mn-lt"/>
              <a:cs typeface="+mn-cs"/>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8" presetClass="entr" presetSubtype="3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diamond(out)">
                                      <p:cBhvr>
                                        <p:cTn id="43"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1" name="Picture 2" descr="C:\Users\Jose Luis\Desktop\ATT00008.jpg"/>
          <p:cNvPicPr>
            <a:picLocks noChangeAspect="1" noChangeArrowheads="1"/>
          </p:cNvPicPr>
          <p:nvPr/>
        </p:nvPicPr>
        <p:blipFill>
          <a:blip r:embed="rId2"/>
          <a:srcRect/>
          <a:stretch>
            <a:fillRect/>
          </a:stretch>
        </p:blipFill>
        <p:spPr bwMode="auto">
          <a:xfrm>
            <a:off x="-191958" y="0"/>
            <a:ext cx="9335958" cy="6858000"/>
          </a:xfrm>
          <a:prstGeom prst="rect">
            <a:avLst/>
          </a:prstGeom>
          <a:noFill/>
        </p:spPr>
      </p:pic>
      <p:sp>
        <p:nvSpPr>
          <p:cNvPr id="5" name="4 Luna"/>
          <p:cNvSpPr/>
          <p:nvPr/>
        </p:nvSpPr>
        <p:spPr>
          <a:xfrm>
            <a:off x="6786563" y="928688"/>
            <a:ext cx="2357437"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928688"/>
            <a:ext cx="2357438"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00125" y="928688"/>
            <a:ext cx="2357438" cy="5072062"/>
          </a:xfrm>
          <a:prstGeom prst="moon">
            <a:avLst>
              <a:gd name="adj" fmla="val 32222"/>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2000250" y="928688"/>
            <a:ext cx="2357438" cy="5072062"/>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786438" y="1000125"/>
            <a:ext cx="2357437" cy="5072063"/>
          </a:xfrm>
          <a:prstGeom prst="moon">
            <a:avLst>
              <a:gd name="adj" fmla="val 32222"/>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4857750" y="1000125"/>
            <a:ext cx="2357438" cy="5072063"/>
          </a:xfrm>
          <a:prstGeom prst="moon">
            <a:avLst>
              <a:gd name="adj" fmla="val 32222"/>
            </a:avLst>
          </a:prstGeom>
          <a:solidFill>
            <a:schemeClr val="accent3">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9" presetClass="entr" presetSubtype="5"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p:cTn id="68" dur="2000" fill="hold"/>
                                        <p:tgtEl>
                                          <p:spTgt spid="11"/>
                                        </p:tgtEl>
                                        <p:attrNameLst>
                                          <p:attrName>ppt_w</p:attrName>
                                        </p:attrNameLst>
                                      </p:cBhvr>
                                      <p:tavLst>
                                        <p:tav tm="0">
                                          <p:val>
                                            <p:strVal val="#ppt_w"/>
                                          </p:val>
                                        </p:tav>
                                        <p:tav tm="100000">
                                          <p:val>
                                            <p:strVal val="#ppt_w"/>
                                          </p:val>
                                        </p:tav>
                                      </p:tavLst>
                                    </p:anim>
                                    <p:anim calcmode="lin" valueType="num">
                                      <p:cBhvr>
                                        <p:cTn id="69" dur="2000" fill="hold"/>
                                        <p:tgtEl>
                                          <p:spTgt spid="1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C:\Users\Jose Luis\Desktop\Increíble-pueblo-sólo-para-personas-con-demencia-que-les-permite-vivir-normalmente-y-con-seguridad-12.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pic>
        <p:nvPicPr>
          <p:cNvPr id="3" name="Picture 2" descr="C:\Users\Jose Luis\Desktop\Increíble-pueblo-sólo-para-personas-con-demencia-que-les-permite-vivir-normalmente-y-con-seguridad-12.jpg"/>
          <p:cNvPicPr>
            <a:picLocks noChangeAspect="1" noChangeArrowheads="1"/>
          </p:cNvPicPr>
          <p:nvPr/>
        </p:nvPicPr>
        <p:blipFill>
          <a:blip r:embed="rId2"/>
          <a:srcRect/>
          <a:stretch>
            <a:fillRect/>
          </a:stretch>
        </p:blipFill>
        <p:spPr bwMode="auto">
          <a:xfrm>
            <a:off x="0" y="0"/>
            <a:ext cx="9322623"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diamond(out)">
                                      <p:cBhvr>
                                        <p:cTn id="7" dur="5000"/>
                                        <p:tgtEl>
                                          <p:spTgt spid="101378"/>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14" name="Picture 2" descr="C:\Users\Jose Luis\Desktop\ATT00001.jpg"/>
          <p:cNvPicPr>
            <a:picLocks noChangeAspect="1" noChangeArrowheads="1"/>
          </p:cNvPicPr>
          <p:nvPr/>
        </p:nvPicPr>
        <p:blipFill>
          <a:blip r:embed="rId2"/>
          <a:srcRect/>
          <a:stretch>
            <a:fillRect/>
          </a:stretch>
        </p:blipFill>
        <p:spPr bwMode="auto">
          <a:xfrm>
            <a:off x="0" y="0"/>
            <a:ext cx="9208890" cy="6858000"/>
          </a:xfrm>
          <a:prstGeom prst="rect">
            <a:avLst/>
          </a:prstGeom>
          <a:noFill/>
        </p:spPr>
      </p:pic>
      <p:sp>
        <p:nvSpPr>
          <p:cNvPr id="5" name="4 Marco"/>
          <p:cNvSpPr/>
          <p:nvPr/>
        </p:nvSpPr>
        <p:spPr>
          <a:xfrm>
            <a:off x="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67744"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76256" y="0"/>
            <a:ext cx="1071563"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2EF63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0" fill="hold"/>
                                        <p:tgtEl>
                                          <p:spTgt spid="14"/>
                                        </p:tgtEl>
                                        <p:attrNameLst>
                                          <p:attrName>ppt_w</p:attrName>
                                        </p:attrNameLst>
                                      </p:cBhvr>
                                      <p:tavLst>
                                        <p:tav tm="0">
                                          <p:val>
                                            <p:fltVal val="0"/>
                                          </p:val>
                                        </p:tav>
                                        <p:tav tm="100000">
                                          <p:val>
                                            <p:strVal val="#ppt_w"/>
                                          </p:val>
                                        </p:tav>
                                      </p:tavLst>
                                    </p:anim>
                                    <p:anim calcmode="lin" valueType="num">
                                      <p:cBhvr>
                                        <p:cTn id="40"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www.nosabesnada.com/uploads/2014/12/3513095_6_86b8_ill-3513095-6bce-md-nursinghome-hogeweyk-9_4cfe3baff32c561b3f38545b318b554f.jpg"/>
          <p:cNvPicPr>
            <a:picLocks noChangeAspect="1" noChangeArrowheads="1"/>
          </p:cNvPicPr>
          <p:nvPr/>
        </p:nvPicPr>
        <p:blipFill>
          <a:blip r:embed="rId2"/>
          <a:srcRect/>
          <a:stretch>
            <a:fillRect/>
          </a:stretch>
        </p:blipFill>
        <p:spPr bwMode="auto">
          <a:xfrm>
            <a:off x="0" y="0"/>
            <a:ext cx="9316240" cy="6858000"/>
          </a:xfrm>
          <a:prstGeom prst="rect">
            <a:avLst/>
          </a:prstGeom>
          <a:noFill/>
        </p:spPr>
      </p:pic>
      <p:sp>
        <p:nvSpPr>
          <p:cNvPr id="880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r>
            <a:br>
              <a:rPr kumimoji="0" lang="es-ES" sz="1800" b="0" i="0" u="none" strike="noStrike" cap="none" normalizeH="0" baseline="0" smtClean="0">
                <a:ln>
                  <a:noFill/>
                </a:ln>
                <a:solidFill>
                  <a:schemeClr val="tx1"/>
                </a:solidFill>
                <a:effectLst/>
                <a:latin typeface="Arial" pitchFamily="34" charset="0"/>
              </a:rPr>
            </a:br>
            <a:endParaRPr kumimoji="0" lang="es-ES" sz="1800" b="0" i="0" u="none" strike="noStrike" cap="none" normalizeH="0" baseline="0" smtClean="0">
              <a:ln>
                <a:noFill/>
              </a:ln>
              <a:solidFill>
                <a:schemeClr val="tx1"/>
              </a:solidFill>
              <a:effectLst/>
              <a:latin typeface="Arial" pitchFamily="34" charset="0"/>
            </a:endParaRPr>
          </a:p>
        </p:txBody>
      </p:sp>
      <p:sp>
        <p:nvSpPr>
          <p:cNvPr id="5" name="4 Triángulo rectángulo"/>
          <p:cNvSpPr/>
          <p:nvPr/>
        </p:nvSpPr>
        <p:spPr>
          <a:xfrm flipH="1" flipV="1">
            <a:off x="6858000" y="0"/>
            <a:ext cx="2286000"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0"/>
            <a:ext cx="2214563"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7" presetClass="exit" presetSubtype="4"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7" presetClass="exit" presetSubtype="1"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7"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16" presetClass="entr" presetSubtype="37"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outVertical)">
                                      <p:cBhvr>
                                        <p:cTn id="27"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1571604" y="1571612"/>
            <a:ext cx="6072214" cy="3416320"/>
          </a:xfrm>
          <a:prstGeom prst="rect">
            <a:avLst/>
          </a:prstGeom>
        </p:spPr>
        <p:txBody>
          <a:bodyPr wrap="square">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No hay cerraduras en las puertas y los residentes son libres de vagar por el pueblo a pie o en bicicleta. Un equipo de 250 empleados están siempre a mano para asegurarse de que se mantienen y seguro. Hay otras instalaciones de ocio, como un café, restaurante, teatro y bar, para hacer la rutina diaria está muy cerca de la vida real en una comunidad.</a:t>
            </a:r>
            <a:r>
              <a:rPr lang="es-ES" sz="2400" b="1" i="1" dirty="0" smtClean="0">
                <a:solidFill>
                  <a:srgbClr val="0000FF"/>
                </a:solidFill>
                <a:latin typeface="Arial" pitchFamily="34" charset="0"/>
                <a:cs typeface="Arial" pitchFamily="34" charset="0"/>
              </a:rPr>
              <a:t> </a:t>
            </a:r>
          </a:p>
        </p:txBody>
      </p:sp>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1" y="0"/>
            <a:ext cx="9144001" cy="6858000"/>
          </a:xfrm>
          <a:prstGeom prst="rect">
            <a:avLst/>
          </a:prstGeom>
          <a:noFill/>
        </p:spPr>
      </p:pic>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600FF"/>
        </a:solidFill>
        <a:effectLst/>
      </p:bgPr>
    </p:bg>
    <p:spTree>
      <p:nvGrpSpPr>
        <p:cNvPr id="1" name=""/>
        <p:cNvGrpSpPr/>
        <p:nvPr/>
      </p:nvGrpSpPr>
      <p:grpSpPr>
        <a:xfrm>
          <a:off x="0" y="0"/>
          <a:ext cx="0" cy="0"/>
          <a:chOff x="0" y="0"/>
          <a:chExt cx="0" cy="0"/>
        </a:xfrm>
      </p:grpSpPr>
      <p:pic>
        <p:nvPicPr>
          <p:cNvPr id="7" name="Picture 2" descr="http://www.incredibilia.es/wp-content/uploads/2015/02/Hogeweyk-04ea48eea62ae87d05f9fe0b506dab4b_650x.jpg"/>
          <p:cNvPicPr>
            <a:picLocks noChangeAspect="1" noChangeArrowheads="1"/>
          </p:cNvPicPr>
          <p:nvPr/>
        </p:nvPicPr>
        <p:blipFill>
          <a:blip r:embed="rId2"/>
          <a:srcRect/>
          <a:stretch>
            <a:fillRect/>
          </a:stretch>
        </p:blipFill>
        <p:spPr bwMode="auto">
          <a:xfrm>
            <a:off x="0" y="0"/>
            <a:ext cx="9144000" cy="6871898"/>
          </a:xfrm>
          <a:prstGeom prst="rect">
            <a:avLst/>
          </a:prstGeom>
          <a:noFill/>
        </p:spPr>
      </p:pic>
      <p:sp>
        <p:nvSpPr>
          <p:cNvPr id="9" name="8 Anillo"/>
          <p:cNvSpPr/>
          <p:nvPr/>
        </p:nvSpPr>
        <p:spPr>
          <a:xfrm>
            <a:off x="2357422" y="1785926"/>
            <a:ext cx="2000250" cy="3500457"/>
          </a:xfrm>
          <a:prstGeom prst="donut">
            <a:avLst/>
          </a:prstGeom>
          <a:solidFill>
            <a:srgbClr val="FF00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10" name="9 Anillo"/>
          <p:cNvSpPr/>
          <p:nvPr/>
        </p:nvSpPr>
        <p:spPr>
          <a:xfrm>
            <a:off x="6858016" y="214290"/>
            <a:ext cx="2000250" cy="6000792"/>
          </a:xfrm>
          <a:prstGeom prst="donut">
            <a:avLst/>
          </a:prstGeom>
          <a:solidFill>
            <a:srgbClr val="00FFFF"/>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142844" y="357166"/>
            <a:ext cx="2000250" cy="6000792"/>
          </a:xfrm>
          <a:prstGeom prst="donut">
            <a:avLst/>
          </a:prstGeom>
          <a:solidFill>
            <a:srgbClr val="00FFFF"/>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572000" y="1714488"/>
            <a:ext cx="2000250" cy="3492518"/>
          </a:xfrm>
          <a:prstGeom prst="donut">
            <a:avLst/>
          </a:prstGeom>
          <a:solidFill>
            <a:srgbClr val="FF000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ntr" presetSubtype="10" fill="hold" nodeType="with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2000" fill="hold"/>
                                        <p:tgtEl>
                                          <p:spTgt spid="7"/>
                                        </p:tgtEl>
                                        <p:attrNameLst>
                                          <p:attrName>ppt_w</p:attrName>
                                        </p:attrNameLst>
                                      </p:cBhvr>
                                      <p:tavLst>
                                        <p:tav tm="0">
                                          <p:val>
                                            <p:fltVal val="0"/>
                                          </p:val>
                                        </p:tav>
                                        <p:tav tm="100000">
                                          <p:val>
                                            <p:strVal val="#ppt_w"/>
                                          </p:val>
                                        </p:tav>
                                      </p:tavLst>
                                    </p:anim>
                                    <p:anim calcmode="lin" valueType="num">
                                      <p:cBhvr>
                                        <p:cTn id="7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13" name="Picture 2" descr="http://4.bp.blogspot.com/--FfXcowBwIU/VXoXBwzP6OI/AAAAAAAAALw/mmN_WORF73Y/s320/musica.jpg"/>
          <p:cNvPicPr>
            <a:picLocks noChangeAspect="1" noChangeArrowheads="1"/>
          </p:cNvPicPr>
          <p:nvPr/>
        </p:nvPicPr>
        <p:blipFill>
          <a:blip r:embed="rId3"/>
          <a:srcRect/>
          <a:stretch>
            <a:fillRect/>
          </a:stretch>
        </p:blipFill>
        <p:spPr bwMode="auto">
          <a:xfrm>
            <a:off x="571472" y="500042"/>
            <a:ext cx="8001021" cy="6000768"/>
          </a:xfrm>
          <a:prstGeom prst="rect">
            <a:avLst/>
          </a:prstGeom>
          <a:noFill/>
        </p:spPr>
      </p:pic>
      <p:sp>
        <p:nvSpPr>
          <p:cNvPr id="5" name="4 Lágrima"/>
          <p:cNvSpPr/>
          <p:nvPr/>
        </p:nvSpPr>
        <p:spPr>
          <a:xfrm rot="2897278">
            <a:off x="1497042" y="2524620"/>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349543" y="2666196"/>
            <a:ext cx="1571636" cy="1643074"/>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21729" y="1061667"/>
            <a:ext cx="1571636" cy="1653080"/>
          </a:xfrm>
          <a:prstGeom prst="teardrop">
            <a:avLst>
              <a:gd name="adj" fmla="val 146933"/>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circle(out)">
                                      <p:cBhvr>
                                        <p:cTn id="13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2214546" y="2285992"/>
            <a:ext cx="4572000" cy="1938992"/>
          </a:xfrm>
          <a:prstGeom prst="rect">
            <a:avLst/>
          </a:prstGeom>
        </p:spPr>
        <p:txBody>
          <a:bodyPr>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En todos los hogares , los residentes tienen su propia habitación y comparten la sala de estar , comedor y cocina con otros 6 residentes</a:t>
            </a:r>
            <a:r>
              <a:rPr lang="es-ES" sz="2400" b="1" i="1" dirty="0" smtClean="0">
                <a:solidFill>
                  <a:srgbClr val="0000FF"/>
                </a:solidFill>
                <a:latin typeface="Arial" pitchFamily="34" charset="0"/>
                <a:cs typeface="Arial" pitchFamily="34" charset="0"/>
              </a:rPr>
              <a:t> </a:t>
            </a:r>
          </a:p>
        </p:txBody>
      </p:sp>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0" y="0"/>
            <a:ext cx="9144001" cy="6858000"/>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ATT00004.jpg"/>
          <p:cNvPicPr>
            <a:picLocks noChangeAspect="1" noChangeArrowheads="1"/>
          </p:cNvPicPr>
          <p:nvPr/>
        </p:nvPicPr>
        <p:blipFill>
          <a:blip r:embed="rId2"/>
          <a:srcRect/>
          <a:stretch>
            <a:fillRect/>
          </a:stretch>
        </p:blipFill>
        <p:spPr bwMode="auto">
          <a:xfrm>
            <a:off x="0" y="0"/>
            <a:ext cx="9335960" cy="6858000"/>
          </a:xfrm>
          <a:prstGeom prst="rect">
            <a:avLst/>
          </a:prstGeom>
          <a:noFill/>
        </p:spPr>
      </p:pic>
      <p:pic>
        <p:nvPicPr>
          <p:cNvPr id="3" name="Picture 2" descr="C:\Users\Jose Luis\Desktop\ATT00004.jpg"/>
          <p:cNvPicPr>
            <a:picLocks noChangeAspect="1" noChangeArrowheads="1"/>
          </p:cNvPicPr>
          <p:nvPr/>
        </p:nvPicPr>
        <p:blipFill>
          <a:blip r:embed="rId2"/>
          <a:srcRect/>
          <a:stretch>
            <a:fillRect/>
          </a:stretch>
        </p:blipFill>
        <p:spPr bwMode="auto">
          <a:xfrm>
            <a:off x="0" y="0"/>
            <a:ext cx="9335960"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5000" fill="hold"/>
                                        <p:tgtEl>
                                          <p:spTgt spid="33794"/>
                                        </p:tgtEl>
                                        <p:attrNameLst>
                                          <p:attrName>ppt_w</p:attrName>
                                        </p:attrNameLst>
                                      </p:cBhvr>
                                      <p:tavLst>
                                        <p:tav tm="0">
                                          <p:val>
                                            <p:fltVal val="0"/>
                                          </p:val>
                                        </p:tav>
                                        <p:tav tm="100000">
                                          <p:val>
                                            <p:strVal val="#ppt_w"/>
                                          </p:val>
                                        </p:tav>
                                      </p:tavLst>
                                    </p:anim>
                                    <p:anim calcmode="lin" valueType="num">
                                      <p:cBhvr>
                                        <p:cTn id="8" dur="5000" fill="hold"/>
                                        <p:tgtEl>
                                          <p:spTgt spid="3379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heckerboard(across)">
                                      <p:cBhvr>
                                        <p:cTn id="11"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2214546" y="2500306"/>
            <a:ext cx="4572000" cy="1938992"/>
          </a:xfrm>
          <a:prstGeom prst="rect">
            <a:avLst/>
          </a:prstGeom>
        </p:spPr>
        <p:txBody>
          <a:bodyPr>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Los residentes gestionar sus propios hogares , apoyados proveedores de atención . En casa, ellos son responsables de cocinar, lavar y limpiar.</a:t>
            </a:r>
            <a:r>
              <a:rPr lang="es-ES" sz="2400" b="1" i="1" dirty="0" smtClean="0">
                <a:solidFill>
                  <a:srgbClr val="0000FF"/>
                </a:solidFill>
                <a:latin typeface="Arial" pitchFamily="34" charset="0"/>
                <a:cs typeface="Arial" pitchFamily="34" charset="0"/>
              </a:rPr>
              <a:t> </a:t>
            </a:r>
          </a:p>
        </p:txBody>
      </p:sp>
      <p:pic>
        <p:nvPicPr>
          <p:cNvPr id="6"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0" y="0"/>
            <a:ext cx="9144001" cy="6858000"/>
          </a:xfrm>
          <a:prstGeom prst="rect">
            <a:avLst/>
          </a:prstGeom>
          <a:noFill/>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5" name="4 Marco"/>
          <p:cNvSpPr/>
          <p:nvPr/>
        </p:nvSpPr>
        <p:spPr>
          <a:xfrm>
            <a:off x="1143000" y="642938"/>
            <a:ext cx="6858000" cy="5429250"/>
          </a:xfrm>
          <a:prstGeom prst="frame">
            <a:avLst>
              <a:gd name="adj1" fmla="val 4965"/>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714500" y="1143000"/>
            <a:ext cx="5715000" cy="4357688"/>
          </a:xfrm>
          <a:prstGeom prst="frame">
            <a:avLst>
              <a:gd name="adj1" fmla="val 6622"/>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14563" y="1571625"/>
            <a:ext cx="4572000" cy="3357563"/>
          </a:xfrm>
          <a:prstGeom prst="frame">
            <a:avLst>
              <a:gd name="adj1" fmla="val 8772"/>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714625" y="2000250"/>
            <a:ext cx="3571875" cy="2500313"/>
          </a:xfrm>
          <a:prstGeom prst="frame">
            <a:avLst>
              <a:gd name="adj1" fmla="val 8772"/>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143250" y="2428875"/>
            <a:ext cx="2714625" cy="1714500"/>
          </a:xfrm>
          <a:prstGeom prst="frame">
            <a:avLst>
              <a:gd name="adj1" fmla="val 11579"/>
            </a:avLst>
          </a:prstGeom>
          <a:solidFill>
            <a:schemeClr val="accent3">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13" y="2786063"/>
            <a:ext cx="1652587" cy="928687"/>
          </a:xfrm>
          <a:prstGeom prst="frame">
            <a:avLst>
              <a:gd name="adj1" fmla="val 21943"/>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C:\Users\Jose Luis\Desktop\ATT0000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4" presetClass="entr" presetSubtype="32"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ox(out)">
                                      <p:cBhvr>
                                        <p:cTn id="92"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ATT00007.jpg"/>
          <p:cNvPicPr>
            <a:picLocks noChangeAspect="1" noChangeArrowheads="1"/>
          </p:cNvPicPr>
          <p:nvPr/>
        </p:nvPicPr>
        <p:blipFill>
          <a:blip r:embed="rId2"/>
          <a:srcRect/>
          <a:stretch>
            <a:fillRect/>
          </a:stretch>
        </p:blipFill>
        <p:spPr bwMode="auto">
          <a:xfrm>
            <a:off x="0" y="0"/>
            <a:ext cx="9249727" cy="6858000"/>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formas montar\2cxx0f8.gif"/>
          <p:cNvPicPr>
            <a:picLocks noChangeAspect="1" noChangeArrowheads="1" noCrop="1"/>
          </p:cNvPicPr>
          <p:nvPr/>
        </p:nvPicPr>
        <p:blipFill>
          <a:blip r:embed="rId2" cstate="print"/>
          <a:srcRect/>
          <a:stretch>
            <a:fillRect/>
          </a:stretch>
        </p:blipFill>
        <p:spPr bwMode="auto">
          <a:xfrm>
            <a:off x="0" y="5807249"/>
            <a:ext cx="1285884" cy="1050751"/>
          </a:xfrm>
          <a:prstGeom prst="rect">
            <a:avLst/>
          </a:prstGeom>
          <a:noFill/>
        </p:spPr>
      </p:pic>
      <p:sp>
        <p:nvSpPr>
          <p:cNvPr id="4" name="3 Rectángulo"/>
          <p:cNvSpPr/>
          <p:nvPr/>
        </p:nvSpPr>
        <p:spPr>
          <a:xfrm>
            <a:off x="1643042" y="1643050"/>
            <a:ext cx="5786478" cy="3785652"/>
          </a:xfrm>
          <a:prstGeom prst="rect">
            <a:avLst/>
          </a:prstGeom>
        </p:spPr>
        <p:txBody>
          <a:bodyPr wrap="square">
            <a:spAutoFit/>
          </a:bodyPr>
          <a:lstStyle/>
          <a:p>
            <a:pPr lvl="0" algn="ctr" fontAlgn="base">
              <a:spcBef>
                <a:spcPct val="0"/>
              </a:spcBef>
              <a:spcAft>
                <a:spcPct val="0"/>
              </a:spcAft>
            </a:pPr>
            <a:r>
              <a:rPr lang="es-ES" sz="2400" b="1" i="1" dirty="0" smtClean="0">
                <a:solidFill>
                  <a:srgbClr val="0000FF"/>
                </a:solidFill>
                <a:latin typeface="inherit"/>
                <a:cs typeface="Arial" pitchFamily="34" charset="0"/>
              </a:rPr>
              <a:t>Los residentes pueden hacer sus compras en el supermercado Hogeweyk. No hay circulación de dinero en el pueblo. El estrés con el costo de vida se retira de la vida de la gente del lugar, porque todos los gastos están cubiertos por el pago mensual a la institución que gestiona el sitio. Lo cual, por cierto, no debe ser poco</a:t>
            </a:r>
            <a:r>
              <a:rPr lang="es-ES" dirty="0" smtClean="0">
                <a:solidFill>
                  <a:srgbClr val="0000FF"/>
                </a:solidFill>
                <a:latin typeface="inherit"/>
                <a:cs typeface="Arial" pitchFamily="34" charset="0"/>
              </a:rPr>
              <a:t>.</a:t>
            </a:r>
            <a:r>
              <a:rPr lang="es-ES" dirty="0" smtClean="0">
                <a:solidFill>
                  <a:srgbClr val="0000FF"/>
                </a:solidFill>
                <a:latin typeface="Arial" pitchFamily="34" charset="0"/>
                <a:cs typeface="Arial" pitchFamily="34" charset="0"/>
              </a:rPr>
              <a:t> </a:t>
            </a:r>
          </a:p>
        </p:txBody>
      </p:sp>
      <p:pic>
        <p:nvPicPr>
          <p:cNvPr id="5"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8000" contrast="100000"/>
          </a:blip>
          <a:srcRect/>
          <a:stretch>
            <a:fillRect/>
          </a:stretch>
        </p:blipFill>
        <p:spPr bwMode="auto">
          <a:xfrm>
            <a:off x="0" y="0"/>
            <a:ext cx="9144001" cy="6858000"/>
          </a:xfrm>
          <a:prstGeom prst="rect">
            <a:avLst/>
          </a:prstGeom>
          <a:noFill/>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4" presetClass="exit" presetSubtype="32" fill="hold" nodeType="after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2" descr="C:\Users\Jose Luis\Desktop\ATT00010.jpg"/>
          <p:cNvPicPr>
            <a:picLocks noChangeAspect="1" noChangeArrowheads="1"/>
          </p:cNvPicPr>
          <p:nvPr/>
        </p:nvPicPr>
        <p:blipFill>
          <a:blip r:embed="rId3"/>
          <a:srcRect/>
          <a:stretch>
            <a:fillRect/>
          </a:stretch>
        </p:blipFill>
        <p:spPr bwMode="auto">
          <a:xfrm>
            <a:off x="0" y="0"/>
            <a:ext cx="9376203" cy="6858000"/>
          </a:xfrm>
          <a:prstGeom prst="rect">
            <a:avLst/>
          </a:prstGeom>
          <a:noFill/>
        </p:spPr>
      </p:pic>
      <p:grpSp>
        <p:nvGrpSpPr>
          <p:cNvPr id="4" name="3 Grupo"/>
          <p:cNvGrpSpPr/>
          <p:nvPr/>
        </p:nvGrpSpPr>
        <p:grpSpPr>
          <a:xfrm>
            <a:off x="4572000" y="0"/>
            <a:ext cx="4572000" cy="6858000"/>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5" name="4 Grupo"/>
          <p:cNvGrpSpPr/>
          <p:nvPr/>
        </p:nvGrpSpPr>
        <p:grpSpPr>
          <a:xfrm flipH="1">
            <a:off x="0" y="0"/>
            <a:ext cx="4572000" cy="6858000"/>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8" name="8 Grupo"/>
          <p:cNvGrpSpPr/>
          <p:nvPr/>
        </p:nvGrpSpPr>
        <p:grpSpPr>
          <a:xfrm rot="5400000" flipH="1">
            <a:off x="2857500" y="-2857500"/>
            <a:ext cx="3429000" cy="9144000"/>
            <a:chOff x="4500562" y="0"/>
            <a:chExt cx="4643438" cy="6858000"/>
          </a:xfrm>
          <a:solidFill>
            <a:srgbClr val="79D1E3">
              <a:alpha val="66667"/>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9" name="11 Grupo"/>
          <p:cNvGrpSpPr/>
          <p:nvPr/>
        </p:nvGrpSpPr>
        <p:grpSpPr>
          <a:xfrm rot="5400000">
            <a:off x="2821781" y="535781"/>
            <a:ext cx="3500438" cy="9144000"/>
            <a:chOff x="4500562" y="0"/>
            <a:chExt cx="4643438" cy="6858000"/>
          </a:xfrm>
          <a:solidFill>
            <a:srgbClr val="79D1E3">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2" name="23 Grupo"/>
          <p:cNvGrpSpPr/>
          <p:nvPr/>
        </p:nvGrpSpPr>
        <p:grpSpPr>
          <a:xfrm flipH="1">
            <a:off x="0" y="785794"/>
            <a:ext cx="3419468" cy="5295912"/>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9" name="27 Grupo"/>
          <p:cNvGrpSpPr/>
          <p:nvPr/>
        </p:nvGrpSpPr>
        <p:grpSpPr>
          <a:xfrm flipH="1">
            <a:off x="0" y="1428736"/>
            <a:ext cx="2571736" cy="400052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0" name="30 Grupo"/>
          <p:cNvGrpSpPr/>
          <p:nvPr/>
        </p:nvGrpSpPr>
        <p:grpSpPr>
          <a:xfrm>
            <a:off x="6500826" y="1428736"/>
            <a:ext cx="2643174" cy="3857652"/>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1" name="33 Grupo"/>
          <p:cNvGrpSpPr/>
          <p:nvPr/>
        </p:nvGrpSpPr>
        <p:grpSpPr>
          <a:xfrm>
            <a:off x="5572132" y="785794"/>
            <a:ext cx="3571868" cy="52054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2" name="36 Grupo"/>
          <p:cNvGrpSpPr/>
          <p:nvPr/>
        </p:nvGrpSpPr>
        <p:grpSpPr>
          <a:xfrm flipH="1">
            <a:off x="0" y="1928802"/>
            <a:ext cx="1785918" cy="3000396"/>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3" name="39 Grupo"/>
          <p:cNvGrpSpPr/>
          <p:nvPr/>
        </p:nvGrpSpPr>
        <p:grpSpPr>
          <a:xfrm>
            <a:off x="7153260" y="1857364"/>
            <a:ext cx="1990740" cy="3000396"/>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sp>
        <p:nvSpPr>
          <p:cNvPr id="16" name="15 Anillo"/>
          <p:cNvSpPr/>
          <p:nvPr/>
        </p:nvSpPr>
        <p:spPr>
          <a:xfrm>
            <a:off x="0" y="1643063"/>
            <a:ext cx="3643313" cy="3571875"/>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7" name="16 Anillo"/>
          <p:cNvSpPr/>
          <p:nvPr/>
        </p:nvSpPr>
        <p:spPr>
          <a:xfrm>
            <a:off x="5643563" y="1643063"/>
            <a:ext cx="3500437" cy="3571875"/>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857500" y="0"/>
            <a:ext cx="3500438" cy="3429000"/>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8" name="17 Anillo"/>
          <p:cNvSpPr/>
          <p:nvPr/>
        </p:nvSpPr>
        <p:spPr>
          <a:xfrm>
            <a:off x="2786063" y="3429000"/>
            <a:ext cx="3643312" cy="3429000"/>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Tree>
  </p:cSld>
  <p:clrMapOvr>
    <a:masterClrMapping/>
  </p:clrMapOvr>
  <p:transition advTm="13000">
    <p:sndAc>
      <p:stSnd>
        <p:snd r:embed="rId2" name="Elvis Presley -My 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8" presetClass="entr" presetSubtype="32"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diamond(out)">
                                      <p:cBhvr>
                                        <p:cTn id="71" dur="5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pharmabiz.net/wp-content/uploads/2015/04/11.jpg"/>
          <p:cNvPicPr>
            <a:picLocks noChangeAspect="1" noChangeArrowheads="1"/>
          </p:cNvPicPr>
          <p:nvPr/>
        </p:nvPicPr>
        <p:blipFill>
          <a:blip r:embed="rId2"/>
          <a:srcRect/>
          <a:stretch>
            <a:fillRect/>
          </a:stretch>
        </p:blipFill>
        <p:spPr bwMode="auto">
          <a:xfrm>
            <a:off x="0" y="1000108"/>
            <a:ext cx="9270714" cy="4786346"/>
          </a:xfrm>
          <a:prstGeom prst="rect">
            <a:avLst/>
          </a:prstGeom>
          <a:noFill/>
        </p:spPr>
      </p:pic>
      <p:sp>
        <p:nvSpPr>
          <p:cNvPr id="5" name="4 Rectángulo"/>
          <p:cNvSpPr/>
          <p:nvPr/>
        </p:nvSpPr>
        <p:spPr>
          <a:xfrm>
            <a:off x="0" y="0"/>
            <a:ext cx="9144000" cy="836613"/>
          </a:xfrm>
          <a:prstGeom prst="rect">
            <a:avLst/>
          </a:prstGeom>
          <a:gradFill flip="none" rotWithShape="1">
            <a:gsLst>
              <a:gs pos="0">
                <a:srgbClr val="03D4A8"/>
              </a:gs>
              <a:gs pos="25000">
                <a:srgbClr val="21D6E0"/>
              </a:gs>
              <a:gs pos="75000">
                <a:srgbClr val="0087E6"/>
              </a:gs>
              <a:gs pos="100000">
                <a:srgbClr val="005CB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021388"/>
            <a:ext cx="9144000" cy="836612"/>
          </a:xfrm>
          <a:prstGeom prst="rect">
            <a:avLst/>
          </a:prstGeom>
          <a:gradFill flip="none" rotWithShape="1">
            <a:gsLst>
              <a:gs pos="0">
                <a:srgbClr val="03D4A8"/>
              </a:gs>
              <a:gs pos="25000">
                <a:srgbClr val="21D6E0"/>
              </a:gs>
              <a:gs pos="75000">
                <a:srgbClr val="0087E6"/>
              </a:gs>
              <a:gs pos="100000">
                <a:srgbClr val="005CB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857232"/>
            <a:ext cx="9144000" cy="5184775"/>
          </a:xfrm>
          <a:prstGeom prst="rect">
            <a:avLst/>
          </a:prstGeom>
          <a:solidFill>
            <a:schemeClr val="accent5">
              <a:lumMod val="60000"/>
              <a:lumOff val="4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857232"/>
            <a:ext cx="9144000" cy="5184775"/>
          </a:xfrm>
          <a:prstGeom prst="rect">
            <a:avLst/>
          </a:prstGeom>
          <a:solidFill>
            <a:srgbClr val="7030A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5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2143116"/>
            <a:ext cx="5429288" cy="2308324"/>
          </a:xfrm>
          <a:prstGeom prst="rect">
            <a:avLst/>
          </a:prstGeom>
        </p:spPr>
        <p:txBody>
          <a:bodyPr wrap="square">
            <a:spAutoFit/>
          </a:bodyPr>
          <a:lstStyle/>
          <a:p>
            <a:pPr algn="ctr"/>
            <a:r>
              <a:rPr lang="es-ES" sz="4800" b="1" i="1"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rPr>
              <a:t>UN MODELO PARA IMITAR EN TODO EL MUNDO</a:t>
            </a:r>
            <a:endParaRPr lang="es-ES" sz="4800" b="1" i="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endParaRPr>
          </a:p>
        </p:txBody>
      </p:sp>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6" name="Picture 2" descr="http://www.viralistas.com/wp-content/uploads/2015/07/Pintura-620x330.jpg"/>
          <p:cNvPicPr>
            <a:picLocks noChangeAspect="1" noChangeArrowheads="1"/>
          </p:cNvPicPr>
          <p:nvPr/>
        </p:nvPicPr>
        <p:blipFill>
          <a:blip r:embed="rId2"/>
          <a:srcRect/>
          <a:stretch>
            <a:fillRect/>
          </a:stretch>
        </p:blipFill>
        <p:spPr bwMode="auto">
          <a:xfrm>
            <a:off x="642910" y="714356"/>
            <a:ext cx="7858180" cy="5429288"/>
          </a:xfrm>
          <a:prstGeom prst="rect">
            <a:avLst/>
          </a:prstGeom>
          <a:noFill/>
        </p:spPr>
      </p:pic>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par>
                                <p:cTn id="22" presetID="22" presetClass="emph" presetSubtype="0" repeatCount="indefinite" fill="hold" grpId="1" nodeType="withEffect">
                                  <p:stCondLst>
                                    <p:cond delay="0"/>
                                  </p:stCondLst>
                                  <p:childTnLst>
                                    <p:animClr clrSpc="hsl" dir="cw">
                                      <p:cBhvr override="childStyle">
                                        <p:cTn id="23" dur="2000" fill="hold"/>
                                        <p:tgtEl>
                                          <p:spTgt spid="4"/>
                                        </p:tgtEl>
                                        <p:attrNameLst>
                                          <p:attrName>style.color</p:attrName>
                                        </p:attrNameLst>
                                      </p:cBhvr>
                                      <p:by>
                                        <p:hsl h="-7200000" s="0" l="0"/>
                                      </p:by>
                                    </p:animClr>
                                    <p:animClr clrSpc="hsl" dir="cw">
                                      <p:cBhvr>
                                        <p:cTn id="24" dur="2000" fill="hold"/>
                                        <p:tgtEl>
                                          <p:spTgt spid="4"/>
                                        </p:tgtEl>
                                        <p:attrNameLst>
                                          <p:attrName>fillcolor</p:attrName>
                                        </p:attrNameLst>
                                      </p:cBhvr>
                                      <p:by>
                                        <p:hsl h="-7200000" s="0" l="0"/>
                                      </p:by>
                                    </p:animClr>
                                    <p:animClr clrSpc="hsl" dir="cw">
                                      <p:cBhvr>
                                        <p:cTn id="25" dur="2000" fill="hold"/>
                                        <p:tgtEl>
                                          <p:spTgt spid="4"/>
                                        </p:tgtEl>
                                        <p:attrNameLst>
                                          <p:attrName>stroke.color</p:attrName>
                                        </p:attrNameLst>
                                      </p:cBhvr>
                                      <p:by>
                                        <p:hsl h="-7200000" s="0" l="0"/>
                                      </p:by>
                                    </p:animClr>
                                    <p:set>
                                      <p:cBhvr>
                                        <p:cTn id="26" dur="2000" fill="hold"/>
                                        <p:tgtEl>
                                          <p:spTgt spid="4"/>
                                        </p:tgtEl>
                                        <p:attrNameLst>
                                          <p:attrName>fill.type</p:attrName>
                                        </p:attrNameLst>
                                      </p:cBhvr>
                                      <p:to>
                                        <p:strVal val="solid"/>
                                      </p:to>
                                    </p:set>
                                  </p:childTnLst>
                                </p:cTn>
                              </p:par>
                            </p:childTnLst>
                          </p:cTn>
                        </p:par>
                        <p:par>
                          <p:cTn id="27" fill="hold">
                            <p:stCondLst>
                              <p:cond delay="7000"/>
                            </p:stCondLst>
                            <p:childTnLst>
                              <p:par>
                                <p:cTn id="28" presetID="20" presetClass="entr" presetSubtype="0"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edge">
                                      <p:cBhvr>
                                        <p:cTn id="30" dur="2000"/>
                                        <p:tgtEl>
                                          <p:spTgt spid="5"/>
                                        </p:tgtEl>
                                      </p:cBhvr>
                                    </p:animEffect>
                                  </p:childTnLst>
                                </p:cTn>
                              </p:par>
                              <p:par>
                                <p:cTn id="31" presetID="17" presetClass="entr" presetSubtype="1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iseñan alde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Diseñan aldea </Template>
  <TotalTime>1</TotalTime>
  <Words>582</Words>
  <Application>Microsoft Office PowerPoint</Application>
  <PresentationFormat>Presentación en pantalla (4:3)</PresentationFormat>
  <Paragraphs>25</Paragraphs>
  <Slides>41</Slides>
  <Notes>1</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Diseñan aldea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2015-08-20T08:31:04Z</dcterms:created>
  <dcterms:modified xsi:type="dcterms:W3CDTF">2015-08-20T08:32:16Z</dcterms:modified>
</cp:coreProperties>
</file>