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261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69" r:id="rId12"/>
    <p:sldId id="270" r:id="rId13"/>
    <p:sldId id="272" r:id="rId14"/>
    <p:sldId id="274" r:id="rId15"/>
    <p:sldId id="260" r:id="rId16"/>
    <p:sldId id="273" r:id="rId17"/>
    <p:sldId id="275" r:id="rId18"/>
    <p:sldId id="278" r:id="rId19"/>
    <p:sldId id="276" r:id="rId20"/>
    <p:sldId id="277" r:id="rId21"/>
    <p:sldId id="281" r:id="rId22"/>
    <p:sldId id="280" r:id="rId23"/>
    <p:sldId id="282" r:id="rId24"/>
    <p:sldId id="284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6PblyvptGCkTY4guzsK/Q==" hashData="oIa0oU3f/iiV/yYXFaOVKKxUx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1426328-2C26-416D-870A-B3DE936DD72C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7BD160F-D3A3-4CBE-8D4E-23FBE16F1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785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A9F464D-AA78-4662-A55A-8D1E8CB474F9}" type="slidenum">
              <a:rPr lang="es-ES" altLang="es-ES"/>
              <a:pPr eaLnBrk="1" hangingPunct="1"/>
              <a:t>11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58BC6-68C3-4332-A685-D958699783DD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E66B4-A994-48E1-8A0E-D32855A6DB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7014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4659E-C381-4DC5-A6F2-DB3CA4E875C2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AA4A3-1ED4-43FE-AA23-B4BDC7C830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860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6611F-1D8A-4E29-AFA8-BB4F1F026623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AEC4A-D78D-4478-9418-5089A0EC16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858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5DE5A-863E-4A5A-9C9A-B7FD2DB91199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BEE38-2156-45DC-B192-A5CEC896DD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761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3E712-01A1-4D49-9D94-D28D1801883D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12D55-C6E9-4028-9F84-7CA9EB5E6C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89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E3C47-F1E5-4786-AFE9-1F6DCB95C113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3664E-3528-4883-B0DC-94A18F2E74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996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C6D82-A8E3-4BAB-81C5-BFF204621DFB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78754-C1A4-4517-9B95-5C3A3F509C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6606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65E22-9BA0-43FB-9A0F-F349CEAADD0E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57CE2-F69D-436E-836B-58BE944FC6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606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6E0A8-4C26-4A65-BB33-F316A5C88426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C9740-88A8-4084-8785-359D350372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1855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01AB2-BB8A-447A-B002-AEA811BE09C0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29AE-37AF-41A0-9D7D-A0E9BFE3EB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027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D56A0-B0F3-4922-9FEC-068EB1BCBA2E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46FC0-F553-41A3-B220-D44290F0C6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1653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4ED8B-54B6-46F4-982B-848EE7283A0A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86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97159C-CF03-4F1A-808F-656ADFB20881}" type="datetimeFigureOut">
              <a:rPr lang="es-ES"/>
              <a:pPr>
                <a:defRPr/>
              </a:pPr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15B371-0E1B-4399-AB3F-8F6387F4B7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0FFCAA-A885-4629-9496-A26299C28DDF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3.gif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6.gif"/><Relationship Id="rId7" Type="http://schemas.openxmlformats.org/officeDocument/2006/relationships/image" Target="../media/image2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8.gif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7.gif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3.gif"/><Relationship Id="rId7" Type="http://schemas.openxmlformats.org/officeDocument/2006/relationships/image" Target="../media/image1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10.gif"/><Relationship Id="rId4" Type="http://schemas.openxmlformats.org/officeDocument/2006/relationships/image" Target="../media/image1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6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http://www.enjoynokids.com/blog/wp-content/uploads/2013/05/alcala-de-henare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Usuario\Desktop\GIF0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516563"/>
            <a:ext cx="21463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Rectángulo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0"/>
            <a:ext cx="6426200" cy="390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Rectángul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96875"/>
            <a:ext cx="2225675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1545">
    <p:newsflash/>
    <p:sndAc>
      <p:stSnd>
        <p:snd r:embed="rId3" name="Michael Jackson - Smooth Criminal Lyrics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http://upload.wikimedia.org/wikipedia/commons/4/4c/Alcal%C3%A1_de_Henares_-_Madrid_-_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08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ruzandopaises.com/wp-content/uploads/2013/06/el-interior-de-la-universidad-de-alcala-de-hena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" descr="C:\Users\Usuario\Desktop\GIF00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521325"/>
            <a:ext cx="259238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 descr="C:\Users\Usuario\Desktop\GIF008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33375"/>
            <a:ext cx="127476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0" descr="C:\Users\Usuario\Desktop\GIF06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732463"/>
            <a:ext cx="12287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475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4/4c/Plaza_de_Cervantes_en_Alcal%C3%A1_de_Hena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9" descr="C:\Users\Usuario\Desktop\GIF05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589588"/>
            <a:ext cx="164465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899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lugaresconhistoria.files.wordpress.com/2011/02/claustro-univers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4" descr="C:\Users\Usuario\Desktop\GIF00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997200"/>
            <a:ext cx="83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3" descr="C:\Users\Usuario\Desktop\GIF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213100"/>
            <a:ext cx="4191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319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yNz5ITmhQgM/T038-EANn7I/AAAAAAAACT4/nZdoD03yuvI/s1600/plaza+cervan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08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ampeandoytangueando.com/wp-content/uploads/2012/07/Rectorado-de-la-Univers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1" descr="C:\Users\Usuario\Desktop\GIF06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76700"/>
            <a:ext cx="11715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C:\Users\Usuario\Desktop\bailemacarena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76700"/>
            <a:ext cx="766763" cy="157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725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fuenterrebollo.com/Heraldica-Piedra/Madrid/Alcala-Arte/3-alcala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Usuario\Desktop\GIF0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13" y="4292600"/>
            <a:ext cx="2147887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25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73 -3.7037E-7 L -0.0849 0.04977 C -0.09098 0.05995 -0.09445 0.07569 -0.09445 0.0919 C -0.09445 0.11088 -0.09098 0.12546 -0.0849 0.13611 L -0.05973 0.18704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tatic.panoramio.com/photos/large/118000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Users\Usuario\Desktop\GIF04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509120"/>
            <a:ext cx="1440582" cy="1820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suario\Desktop\GIF0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043" y="3284984"/>
            <a:ext cx="3181157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846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0.00069 0.145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724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3/33/Palacio_Arzobispal_de_Alcal%C3%A1_de_Henares_(RPS_12-2-201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00" y="-1466850"/>
            <a:ext cx="12636500" cy="1087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upload.wikimedia.org/wikipedia/commons/3/33/Palacio_Arzobispal_de_Alcal%C3%A1_de_Henares_(RPS_12-2-201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7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378 0.13125 L 0.37378 -0.29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379 -0.2993 L 0.07917 -0.2993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917 -0.2993 L 0.07917 0.03403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82 -0.06828 L 0.37379 -0.2993 " pathEditMode="relative" rAng="0" ptsTypes="AA">
                                      <p:cBhvr>
                                        <p:cTn id="15" dur="5000" spd="-100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40" y="-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media-cdn.tripadvisor.com/media/photo-s/01/bb/35/73/alcala-auf-der-pl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9" descr="C:\Users\Usuario\Desktop\GIF000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6449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0" descr="C:\Users\Usuario\Desktop\GIF01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0800"/>
            <a:ext cx="83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2" descr="C:\Users\Usuario\Desktop\GIF0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93382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8" descr="C:\Users\Usuario\Desktop\GIF04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300663"/>
            <a:ext cx="13335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2" descr="C:\Users\Usuario\Desktop\GIF03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300663"/>
            <a:ext cx="11620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9" descr="C:\Users\Usuario\Desktop\GIF05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589588"/>
            <a:ext cx="15240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677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xn--espaaescultura-tnb.es/export/sites/cultura/multimedia/galerias/monumentos/universidad_alcala_henares_t2801088.jpg_1306973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5" descr="C:\Users\Usuario\Desktop\GIF008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125538"/>
            <a:ext cx="93345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762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http://mw2.google.com/mw-panoramio/photos/medium/567624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853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3.staticflickr.com/2415/5704203737_9be172de82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7" descr="C:\Users\Usuario\Desktop\ain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292600"/>
            <a:ext cx="1874838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Usuario\Desktop\GIF01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4653136"/>
            <a:ext cx="4191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128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farm3.staticflickr.com/2297/2519232494_9ca48c1295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0" descr="C:\Users\Usuario\Desktop\GIF06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365625"/>
            <a:ext cx="12287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:\Users\Usuario\Desktop\GIF00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92600"/>
            <a:ext cx="1585912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40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0599 0.0463 C 0.07257 0.05695 0.09132 0.06297 0.11094 0.06297 C 0.13351 0.06297 0.15139 0.05695 0.16406 0.0463 L 0.22431 -3.7037E-6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31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farm9.staticflickr.com/8508/8346968963_254907e2cc_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11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arm5.staticflickr.com/4126/5067718538_acbd2a26b5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5" descr="C:\Users\Usuario\Desktop\GIF008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373688"/>
            <a:ext cx="129381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16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://farm6.staticflickr.com/5202/5356957234_0aed8b057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0" descr="C:\Users\Usuario\Desktop\GIF06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105525"/>
            <a:ext cx="12287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C:\Users\Usuario\Desktop\GIF00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5715000"/>
            <a:ext cx="83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0" descr="C:\Users\Usuario\Desktop\GIF01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715000"/>
            <a:ext cx="83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 descr="C:\Users\Usuario\Desktop\GIF000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6388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21">
    <p:cover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" descr="https://lh6.googleusercontent.com/-8msckEmi4HA/T2JGcqh5_WI/AAAAAAAAK18/94qFVxS8eNY/s800/img2251c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Usuario\Desktop\GIF0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581525"/>
            <a:ext cx="1884362" cy="157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9" descr="C:\Users\Usuario\Desktop\GIF05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5516563"/>
            <a:ext cx="1646238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C:\Users\Usuario\Desktop\GIF06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581525"/>
            <a:ext cx="12287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4" descr="C:\Users\Usuario\Desktop\GIF000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300663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3" descr="C:\Users\Usuario\Desktop\GIF01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45125"/>
            <a:ext cx="4191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8" descr="C:\Users\Usuario\Desktop\GIF044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00663"/>
            <a:ext cx="13335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94 -0.04329 L -0.06649 0.01551 C -0.09149 0.02708 -0.04028 0.11065 -0.04028 0.12824 C -0.04028 0.14884 0.14184 0.12824 0.16684 0.13935 L 0.3724 0.1044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51" y="96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5.55556E-6 C -0.00851 0.0037 -0.00487 0.00208 -0.01077 0.00485 C -0.01372 0.00624 -0.01615 0.00971 -0.0191 0.0111 C -0.02535 0.01411 -0.0316 0.01504 -0.0382 0.01596 C -0.05244 0.02083 -0.06199 0.0199 -0.07865 0.02083 C -0.08681 0.02383 -0.09532 0.0236 -0.10365 0.02546 C -0.11338 0.02754 -0.12258 0.03032 -0.1323 0.03194 C -0.14254 0.0361 -0.13126 0.03194 -0.15487 0.03495 C -0.16199 0.03587 -0.16928 0.0405 -0.17622 0.04143 C -0.18299 0.04235 -0.18976 0.04258 -0.19654 0.04305 C -0.20452 0.04629 -0.23143 0.0405 -0.23942 0.03981 C -0.25747 0.04073 -0.27292 0.04282 -0.29063 0.04444 C -0.29688 0.04606 -0.29445 0.04606 -0.29775 0.04606 " pathEditMode="relative" ptsTypes="ffffffffffff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farm5.staticflickr.com/4043/4568507483_80b13e8a9a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farm5.staticflickr.com/4030/4707519768_401b198388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http://perroviajante.files.wordpress.com/2011/03/alcalc3a1_cervantes_cigc3bcec3b1as_nevados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667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farm4.staticflickr.com/3010/3326874210_d269a82db6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http://farm4.staticflickr.com/3048/3326037145_4d7bdee68c_z.jpg?zz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farm4.staticflickr.com/3663/3326775820_d5c4be7a6d_z.jpg?zz=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http://farm5.staticflickr.com/4131/5062897187_d09bd29ee2_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5" descr="C:\Users\Usuario\Desktop\mi firma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516563"/>
            <a:ext cx="2894012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72200" y="116632"/>
            <a:ext cx="2603598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500" b="1" dirty="0">
                <a:ln w="1905"/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anose="03040902040508030806" pitchFamily="66" charset="0"/>
              </a:rPr>
              <a:t>F</a:t>
            </a:r>
            <a:r>
              <a:rPr lang="es-ES" sz="11500" b="1" dirty="0" smtClean="0">
                <a:ln w="1905"/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anose="03040902040508030806" pitchFamily="66" charset="0"/>
              </a:rPr>
              <a:t>in</a:t>
            </a:r>
            <a:endParaRPr lang="es-ES" sz="11500" b="1" cap="none" spc="0" dirty="0">
              <a:ln w="1905"/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anose="03040902040508030806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276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6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9|6.5"/>
</p:tagLst>
</file>

<file path=ppt/theme/theme1.xml><?xml version="1.0" encoding="utf-8"?>
<a:theme xmlns:a="http://schemas.openxmlformats.org/drawingml/2006/main" name="ALCALA DE H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ALCALA DE HEN</Template>
  <TotalTime>3</TotalTime>
  <Words>62</Words>
  <Application>Microsoft Office PowerPoint</Application>
  <PresentationFormat>Presentación en pantalla (4:3)</PresentationFormat>
  <Paragraphs>30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ALCALA DE HEN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1</cp:revision>
  <dcterms:created xsi:type="dcterms:W3CDTF">2013-11-18T11:22:40Z</dcterms:created>
  <dcterms:modified xsi:type="dcterms:W3CDTF">2013-11-18T11:26:26Z</dcterms:modified>
</cp:coreProperties>
</file>