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6"/>
  </p:notesMasterIdLst>
  <p:sldIdLst>
    <p:sldId id="377" r:id="rId3"/>
    <p:sldId id="453" r:id="rId4"/>
    <p:sldId id="448" r:id="rId5"/>
    <p:sldId id="451" r:id="rId6"/>
    <p:sldId id="455" r:id="rId7"/>
    <p:sldId id="439" r:id="rId8"/>
    <p:sldId id="464" r:id="rId9"/>
    <p:sldId id="432" r:id="rId10"/>
    <p:sldId id="424" r:id="rId11"/>
    <p:sldId id="442" r:id="rId12"/>
    <p:sldId id="463" r:id="rId13"/>
    <p:sldId id="431" r:id="rId14"/>
    <p:sldId id="471" r:id="rId15"/>
    <p:sldId id="412" r:id="rId16"/>
    <p:sldId id="462" r:id="rId17"/>
    <p:sldId id="454" r:id="rId18"/>
    <p:sldId id="380" r:id="rId19"/>
    <p:sldId id="437" r:id="rId20"/>
    <p:sldId id="383" r:id="rId21"/>
    <p:sldId id="385" r:id="rId22"/>
    <p:sldId id="469" r:id="rId23"/>
    <p:sldId id="384" r:id="rId24"/>
    <p:sldId id="393" r:id="rId25"/>
    <p:sldId id="387" r:id="rId26"/>
    <p:sldId id="390" r:id="rId27"/>
    <p:sldId id="446" r:id="rId28"/>
    <p:sldId id="392" r:id="rId29"/>
    <p:sldId id="395" r:id="rId30"/>
    <p:sldId id="401" r:id="rId31"/>
    <p:sldId id="416" r:id="rId32"/>
    <p:sldId id="396" r:id="rId33"/>
    <p:sldId id="398" r:id="rId34"/>
    <p:sldId id="400" r:id="rId35"/>
    <p:sldId id="402" r:id="rId36"/>
    <p:sldId id="444" r:id="rId37"/>
    <p:sldId id="404" r:id="rId38"/>
    <p:sldId id="406" r:id="rId39"/>
    <p:sldId id="408" r:id="rId40"/>
    <p:sldId id="410" r:id="rId41"/>
    <p:sldId id="405" r:id="rId42"/>
    <p:sldId id="445" r:id="rId43"/>
    <p:sldId id="468" r:id="rId44"/>
    <p:sldId id="433" r:id="rId45"/>
    <p:sldId id="403" r:id="rId46"/>
    <p:sldId id="452" r:id="rId47"/>
    <p:sldId id="466" r:id="rId48"/>
    <p:sldId id="456" r:id="rId49"/>
    <p:sldId id="421" r:id="rId50"/>
    <p:sldId id="447" r:id="rId51"/>
    <p:sldId id="440" r:id="rId52"/>
    <p:sldId id="422" r:id="rId53"/>
    <p:sldId id="418" r:id="rId54"/>
    <p:sldId id="457" r:id="rId55"/>
    <p:sldId id="435" r:id="rId56"/>
    <p:sldId id="438" r:id="rId57"/>
    <p:sldId id="386" r:id="rId58"/>
    <p:sldId id="426" r:id="rId59"/>
    <p:sldId id="458" r:id="rId60"/>
    <p:sldId id="465" r:id="rId61"/>
    <p:sldId id="472" r:id="rId62"/>
    <p:sldId id="407" r:id="rId63"/>
    <p:sldId id="378" r:id="rId64"/>
    <p:sldId id="470" r:id="rId65"/>
  </p:sldIdLst>
  <p:sldSz cx="11269663" cy="76327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qvUAnFJqtDLumSEaZfcg" hashData="FXIuGCM40zLllkSDHA8FiqBaXh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3D2FF"/>
    <a:srgbClr val="5C2C04"/>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602" y="-762"/>
      </p:cViewPr>
      <p:guideLst>
        <p:guide orient="horz" pos="2405"/>
        <p:guide pos="355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04/11/2016</a:t>
            </a:fld>
            <a:endParaRPr lang="es-ES"/>
          </a:p>
        </p:txBody>
      </p:sp>
      <p:sp>
        <p:nvSpPr>
          <p:cNvPr id="4" name="3 Marcador de imagen de diapositiva"/>
          <p:cNvSpPr>
            <a:spLocks noGrp="1" noRot="1" noChangeAspect="1"/>
          </p:cNvSpPr>
          <p:nvPr>
            <p:ph type="sldImg" idx="2"/>
          </p:nvPr>
        </p:nvSpPr>
        <p:spPr>
          <a:xfrm>
            <a:off x="898525" y="685800"/>
            <a:ext cx="50609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1 Marcador de imagen de diapositiva"/>
          <p:cNvSpPr>
            <a:spLocks noGrp="1" noRot="1" noChangeAspect="1" noTextEdit="1"/>
          </p:cNvSpPr>
          <p:nvPr>
            <p:ph type="sldImg"/>
          </p:nvPr>
        </p:nvSpPr>
        <p:spPr bwMode="auto">
          <a:xfrm>
            <a:off x="896938" y="685800"/>
            <a:ext cx="5064125" cy="3429000"/>
          </a:xfrm>
          <a:noFill/>
          <a:ln>
            <a:solidFill>
              <a:srgbClr val="000000"/>
            </a:solidFill>
            <a:miter lim="800000"/>
            <a:headEnd/>
            <a:tailEnd/>
          </a:ln>
        </p:spPr>
      </p:sp>
      <p:sp>
        <p:nvSpPr>
          <p:cNvPr id="8089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0900" name="3 Marcador de número de diapositiva"/>
          <p:cNvSpPr>
            <a:spLocks noGrp="1"/>
          </p:cNvSpPr>
          <p:nvPr>
            <p:ph type="sldNum" sz="quarter" idx="5"/>
          </p:nvPr>
        </p:nvSpPr>
        <p:spPr bwMode="auto">
          <a:noFill/>
          <a:ln>
            <a:miter lim="800000"/>
            <a:headEnd/>
            <a:tailEnd/>
          </a:ln>
        </p:spPr>
        <p:txBody>
          <a:bodyPr/>
          <a:lstStyle/>
          <a:p>
            <a:fld id="{D22A1933-D4A2-41FB-8705-7E27698E5C4D}" type="slidenum">
              <a:rPr lang="es-ES"/>
              <a:pPr/>
              <a:t>19</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041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0420" name="3 Marcador de número de diapositiva"/>
          <p:cNvSpPr>
            <a:spLocks noGrp="1"/>
          </p:cNvSpPr>
          <p:nvPr>
            <p:ph type="sldNum" sz="quarter" idx="5"/>
          </p:nvPr>
        </p:nvSpPr>
        <p:spPr bwMode="auto">
          <a:noFill/>
          <a:ln>
            <a:miter lim="800000"/>
            <a:headEnd/>
            <a:tailEnd/>
          </a:ln>
        </p:spPr>
        <p:txBody>
          <a:bodyPr/>
          <a:lstStyle/>
          <a:p>
            <a:fld id="{BD868977-39C3-4395-A516-7C66313EB4D2}" type="slidenum">
              <a:rPr lang="es-ES"/>
              <a:pPr/>
              <a:t>21</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1 Marcador de imagen de diapositiva"/>
          <p:cNvSpPr>
            <a:spLocks noGrp="1" noRot="1" noChangeAspect="1" noTextEdit="1"/>
          </p:cNvSpPr>
          <p:nvPr>
            <p:ph type="sldImg"/>
          </p:nvPr>
        </p:nvSpPr>
        <p:spPr bwMode="auto">
          <a:xfrm>
            <a:off x="896938" y="685800"/>
            <a:ext cx="5064125" cy="3429000"/>
          </a:xfrm>
          <a:noFill/>
          <a:ln>
            <a:solidFill>
              <a:srgbClr val="000000"/>
            </a:solidFill>
            <a:miter lim="800000"/>
            <a:headEnd/>
            <a:tailEnd/>
          </a:ln>
        </p:spPr>
      </p:sp>
      <p:sp>
        <p:nvSpPr>
          <p:cNvPr id="8499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4996" name="3 Marcador de número de diapositiva"/>
          <p:cNvSpPr>
            <a:spLocks noGrp="1"/>
          </p:cNvSpPr>
          <p:nvPr>
            <p:ph type="sldNum" sz="quarter" idx="5"/>
          </p:nvPr>
        </p:nvSpPr>
        <p:spPr bwMode="auto">
          <a:noFill/>
          <a:ln>
            <a:miter lim="800000"/>
            <a:headEnd/>
            <a:tailEnd/>
          </a:ln>
        </p:spPr>
        <p:txBody>
          <a:bodyPr/>
          <a:lstStyle/>
          <a:p>
            <a:fld id="{590FB5F6-F800-4524-84A2-E39FA2DD6A4E}" type="slidenum">
              <a:rPr lang="es-ES"/>
              <a:pPr/>
              <a:t>23</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1 Marcador de imagen de diapositiva"/>
          <p:cNvSpPr>
            <a:spLocks noGrp="1" noRot="1" noChangeAspect="1" noTextEdit="1"/>
          </p:cNvSpPr>
          <p:nvPr>
            <p:ph type="sldImg"/>
          </p:nvPr>
        </p:nvSpPr>
        <p:spPr bwMode="auto">
          <a:xfrm>
            <a:off x="896938" y="685800"/>
            <a:ext cx="5064125" cy="3429000"/>
          </a:xfrm>
          <a:noFill/>
          <a:ln>
            <a:solidFill>
              <a:srgbClr val="000000"/>
            </a:solidFill>
            <a:miter lim="800000"/>
            <a:headEnd/>
            <a:tailEnd/>
          </a:ln>
        </p:spPr>
      </p:sp>
      <p:sp>
        <p:nvSpPr>
          <p:cNvPr id="8294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2948" name="3 Marcador de número de diapositiva"/>
          <p:cNvSpPr>
            <a:spLocks noGrp="1"/>
          </p:cNvSpPr>
          <p:nvPr>
            <p:ph type="sldNum" sz="quarter" idx="5"/>
          </p:nvPr>
        </p:nvSpPr>
        <p:spPr bwMode="auto">
          <a:noFill/>
          <a:ln>
            <a:miter lim="800000"/>
            <a:headEnd/>
            <a:tailEnd/>
          </a:ln>
        </p:spPr>
        <p:txBody>
          <a:bodyPr/>
          <a:lstStyle/>
          <a:p>
            <a:fld id="{361FECCC-62E6-4FAD-BF25-21F96D3B9768}" type="slidenum">
              <a:rPr lang="es-ES"/>
              <a:pPr/>
              <a:t>33</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1 Marcador de imagen de diapositiva"/>
          <p:cNvSpPr>
            <a:spLocks noGrp="1" noRot="1" noChangeAspect="1" noTextEdit="1"/>
          </p:cNvSpPr>
          <p:nvPr>
            <p:ph type="sldImg"/>
          </p:nvPr>
        </p:nvSpPr>
        <p:spPr bwMode="auto">
          <a:xfrm>
            <a:off x="896938" y="685800"/>
            <a:ext cx="5064125" cy="3429000"/>
          </a:xfrm>
          <a:noFill/>
          <a:ln>
            <a:solidFill>
              <a:srgbClr val="000000"/>
            </a:solidFill>
            <a:miter lim="800000"/>
            <a:headEnd/>
            <a:tailEnd/>
          </a:ln>
        </p:spPr>
      </p:sp>
      <p:sp>
        <p:nvSpPr>
          <p:cNvPr id="8397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3972" name="3 Marcador de número de diapositiva"/>
          <p:cNvSpPr>
            <a:spLocks noGrp="1"/>
          </p:cNvSpPr>
          <p:nvPr>
            <p:ph type="sldNum" sz="quarter" idx="5"/>
          </p:nvPr>
        </p:nvSpPr>
        <p:spPr bwMode="auto">
          <a:noFill/>
          <a:ln>
            <a:miter lim="800000"/>
            <a:headEnd/>
            <a:tailEnd/>
          </a:ln>
        </p:spPr>
        <p:txBody>
          <a:bodyPr/>
          <a:lstStyle/>
          <a:p>
            <a:fld id="{1A582AEA-B31B-499C-86F6-20B3822307C4}" type="slidenum">
              <a:rPr lang="es-ES"/>
              <a:pPr/>
              <a:t>34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5"/>
            <a:ext cx="9579215"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4325201"/>
            <a:ext cx="7888764"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04/11/2016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04/11/2016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6" y="4904720"/>
            <a:ext cx="9579215"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6" y="3235066"/>
            <a:ext cx="9579215"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04/11/2016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04/11/2016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708526"/>
            <a:ext cx="4979392"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420554"/>
            <a:ext cx="4979392"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8" y="1708526"/>
            <a:ext cx="4981347"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8" y="2420554"/>
            <a:ext cx="4981347"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04/11/2016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04/11/2016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04/11/2016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303898"/>
            <a:ext cx="3707642"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303896"/>
            <a:ext cx="6300056"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597218"/>
            <a:ext cx="3707642"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04/11/2016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5342891"/>
            <a:ext cx="676179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681997"/>
            <a:ext cx="6761798" cy="45796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5973649"/>
            <a:ext cx="676179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04/11/2016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04/11/2016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1" y="305663"/>
            <a:ext cx="2535675"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305663"/>
            <a:ext cx="7419194"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04/11/2016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6"/>
            <a:ext cx="9579214" cy="1636083"/>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4325198"/>
            <a:ext cx="7888764" cy="1950579"/>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56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4" y="305665"/>
            <a:ext cx="10142697" cy="12721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4" y="1780968"/>
            <a:ext cx="10142697" cy="503722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7074384"/>
            <a:ext cx="2629588" cy="406370"/>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04/11/2016</a:t>
            </a:fld>
            <a:endParaRPr lang="es-ES"/>
          </a:p>
        </p:txBody>
      </p:sp>
      <p:sp>
        <p:nvSpPr>
          <p:cNvPr id="5" name="4 Marcador de pie de página"/>
          <p:cNvSpPr>
            <a:spLocks noGrp="1"/>
          </p:cNvSpPr>
          <p:nvPr>
            <p:ph type="ftr" sz="quarter" idx="3"/>
          </p:nvPr>
        </p:nvSpPr>
        <p:spPr>
          <a:xfrm>
            <a:off x="3850474" y="7074384"/>
            <a:ext cx="3568727" cy="40637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7074384"/>
            <a:ext cx="2629588" cy="406370"/>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6950704"/>
            <a:ext cx="2629588" cy="530049"/>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lovevalencia.com/wp-content/uploads/2010/10/ALBORAYA-ARQUITECTURA.png" TargetMode="External"/><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lovevalencia.com/wp-content/uploads/2010/10/D&#243;nde-dormir-en-Alboraya.png" TargetMode="External"/><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www.chufadevalencia.org/ver/408/Se-inicia-la-nueva-temporada-de-la-Horchata-de-Chufa-de-Valencia.html" TargetMode="Externa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 Id="rId4" Type="http://schemas.openxmlformats.org/officeDocument/2006/relationships/image" Target="../media/image29.jpeg"/></Relationships>
</file>

<file path=ppt/slides/_rels/slide1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2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1.jpeg"/><Relationship Id="rId1" Type="http://schemas.openxmlformats.org/officeDocument/2006/relationships/slideLayout" Target="../slideLayouts/slideLayout1.xml"/><Relationship Id="rId4" Type="http://schemas.openxmlformats.org/officeDocument/2006/relationships/image" Target="../media/image28.jpeg"/></Relationships>
</file>

<file path=ppt/slides/_rels/slide3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hyperlink" Target="http://www.google.es/url?sa=i&amp;rct=j&amp;q=&amp;esrc=s&amp;source=images&amp;cd=&amp;cad=rja&amp;uact=8&amp;ved=0ahUKEwjw9e3X3YDQAhXCWRQKHf6CA2EQjRwIBw&amp;url=http://agrega.educacion.es/visualizar/es/es_20071227_1_5048623/false&amp;bvm=bv.136811127,d.d24&amp;psig=AFQjCNFIkedzkOO_9rsyCYbu28gyLkAIXw&amp;ust=1477855072527342" TargetMode="Externa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audio" Target="../media/audio4.wav"/><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lovevalencia.com/wp-content/uploads/2010/10/ALBORAYA-ARQUITECTURA.png" TargetMode="External"/><Relationship Id="rId1" Type="http://schemas.openxmlformats.org/officeDocument/2006/relationships/slideLayout" Target="../slideLayouts/slideLayout7.xml"/><Relationship Id="rId4" Type="http://schemas.openxmlformats.org/officeDocument/2006/relationships/image" Target="../media/image58.png"/></Relationships>
</file>

<file path=ppt/slides/_rels/slide4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hyperlink" Target="http://www.lovevalencia.com/wp-content/uploads/2010/10/horchata-de-chufa-Alboraya.png" TargetMode="External"/><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4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7.xml"/><Relationship Id="rId6" Type="http://schemas.openxmlformats.org/officeDocument/2006/relationships/image" Target="../media/image77.jpeg"/><Relationship Id="rId5" Type="http://schemas.openxmlformats.org/officeDocument/2006/relationships/image" Target="../media/image76.jpeg"/><Relationship Id="rId4" Type="http://schemas.openxmlformats.org/officeDocument/2006/relationships/image" Target="../media/image75.jpeg"/></Relationships>
</file>

<file path=ppt/slides/_rels/slide6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78.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79.jpeg"/></Relationships>
</file>

<file path=ppt/slides/_rels/slide63.xml.rels><?xml version="1.0" encoding="UTF-8" standalone="yes"?>
<Relationships xmlns="http://schemas.openxmlformats.org/package/2006/relationships"><Relationship Id="rId8" Type="http://schemas.openxmlformats.org/officeDocument/2006/relationships/image" Target="../media/image83.png"/><Relationship Id="rId13" Type="http://schemas.openxmlformats.org/officeDocument/2006/relationships/hyperlink" Target="https://vk.com/mispps" TargetMode="External"/><Relationship Id="rId3" Type="http://schemas.openxmlformats.org/officeDocument/2006/relationships/image" Target="../media/image80.png"/><Relationship Id="rId7" Type="http://schemas.openxmlformats.org/officeDocument/2006/relationships/hyperlink" Target="https://www.facebook.com/mispps" TargetMode="External"/><Relationship Id="rId12" Type="http://schemas.openxmlformats.org/officeDocument/2006/relationships/image" Target="../media/image8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2.png"/><Relationship Id="rId11" Type="http://schemas.openxmlformats.org/officeDocument/2006/relationships/hyperlink" Target="https://plus.google.com/+Mispps/" TargetMode="External"/><Relationship Id="rId5" Type="http://schemas.openxmlformats.org/officeDocument/2006/relationships/image" Target="../media/image81.png"/><Relationship Id="rId10" Type="http://schemas.openxmlformats.org/officeDocument/2006/relationships/image" Target="../media/image8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Resultado de imagen de horchata de chufa"/>
          <p:cNvPicPr>
            <a:picLocks noChangeAspect="1" noChangeArrowheads="1"/>
          </p:cNvPicPr>
          <p:nvPr/>
        </p:nvPicPr>
        <p:blipFill>
          <a:blip r:embed="rId3" cstate="email"/>
          <a:srcRect/>
          <a:stretch>
            <a:fillRect/>
          </a:stretch>
        </p:blipFill>
        <p:spPr bwMode="auto">
          <a:xfrm>
            <a:off x="0" y="0"/>
            <a:ext cx="11269663" cy="7632700"/>
          </a:xfrm>
          <a:prstGeom prst="rect">
            <a:avLst/>
          </a:prstGeom>
          <a:noFill/>
        </p:spPr>
      </p:pic>
      <p:pic>
        <p:nvPicPr>
          <p:cNvPr id="12" name="Picture 3" descr="illusion-013"/>
          <p:cNvPicPr>
            <a:picLocks noChangeAspect="1" noChangeArrowheads="1"/>
          </p:cNvPicPr>
          <p:nvPr/>
        </p:nvPicPr>
        <p:blipFill>
          <a:blip r:embed="rId4" cstate="print">
            <a:duotone>
              <a:schemeClr val="accent6">
                <a:shade val="45000"/>
                <a:satMod val="135000"/>
              </a:schemeClr>
              <a:prstClr val="white"/>
            </a:duotone>
            <a:lum bright="28000"/>
          </a:blip>
          <a:srcRect/>
          <a:stretch>
            <a:fillRect/>
          </a:stretch>
        </p:blipFill>
        <p:spPr bwMode="auto">
          <a:xfrm>
            <a:off x="0" y="-21202"/>
            <a:ext cx="11269663" cy="7653902"/>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773456" y="3773464"/>
            <a:ext cx="7632700" cy="85789"/>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300380" y="6245243"/>
            <a:ext cx="762419" cy="853629"/>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348683" y="2459028"/>
            <a:ext cx="6539638" cy="560230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ALBORAYA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134237" y="6173804"/>
            <a:ext cx="2475822" cy="1039579"/>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576234" y="851087"/>
            <a:ext cx="1263923" cy="805674"/>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221244" y="209952"/>
            <a:ext cx="962617" cy="1187308"/>
          </a:xfrm>
          <a:prstGeom prst="rect">
            <a:avLst/>
          </a:prstGeom>
          <a:noFill/>
          <a:ln w="9525">
            <a:noFill/>
            <a:miter lim="800000"/>
            <a:headEnd/>
            <a:tailEnd/>
          </a:ln>
        </p:spPr>
      </p:pic>
    </p:spTree>
  </p:cSld>
  <p:clrMapOvr>
    <a:masterClrMapping/>
  </p:clrMapOvr>
  <p:transition spd="slow" advTm="12000">
    <p:comb dir="vert"/>
    <p:sndAc>
      <p:stSnd>
        <p:snd r:embed="rId2" name="Valencia  (Pasodoble)- Acordeó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5"/>
                                      </p:to>
                                    </p:set>
                                    <p:animEffect filter="image" prLst="opacity: 0.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1"/>
          <p:cNvSpPr>
            <a:spLocks noChangeArrowheads="1"/>
          </p:cNvSpPr>
          <p:nvPr/>
        </p:nvSpPr>
        <p:spPr bwMode="auto">
          <a:xfrm>
            <a:off x="4563261" y="3387722"/>
            <a:ext cx="6072230" cy="5786199"/>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s-ES" sz="2800" b="0" u="none" strike="noStrike" cap="none" normalizeH="0" baseline="0" dirty="0" smtClean="0">
                <a:ln>
                  <a:noFill/>
                </a:ln>
                <a:effectLst/>
                <a:latin typeface="Agency FB" pitchFamily="34" charset="0"/>
                <a:cs typeface="Arial" pitchFamily="34" charset="0"/>
              </a:rPr>
              <a:t>Si hubiese que resaltar los elementos que componen la esencia de </a:t>
            </a:r>
            <a:r>
              <a:rPr kumimoji="0" lang="es-ES" sz="2800" b="0" u="none" strike="noStrike" cap="none" normalizeH="0" baseline="0" dirty="0" err="1" smtClean="0">
                <a:ln>
                  <a:noFill/>
                </a:ln>
                <a:effectLst/>
                <a:latin typeface="Agency FB" pitchFamily="34" charset="0"/>
                <a:cs typeface="Arial" pitchFamily="34" charset="0"/>
              </a:rPr>
              <a:t>Alboraya</a:t>
            </a:r>
            <a:r>
              <a:rPr kumimoji="0" lang="es-ES" sz="2800" b="0" u="none" strike="noStrike" cap="none" normalizeH="0" baseline="0" dirty="0" smtClean="0">
                <a:ln>
                  <a:noFill/>
                </a:ln>
                <a:effectLst/>
                <a:latin typeface="Agency FB" pitchFamily="34" charset="0"/>
                <a:cs typeface="Arial" pitchFamily="34" charset="0"/>
              </a:rPr>
              <a:t>, no cabe duda de que serían tres: </a:t>
            </a:r>
            <a:r>
              <a:rPr kumimoji="0" lang="es-ES" sz="2800" b="1" u="none" strike="noStrike" cap="none" normalizeH="0" baseline="0" dirty="0" smtClean="0">
                <a:ln>
                  <a:noFill/>
                </a:ln>
                <a:effectLst/>
                <a:latin typeface="Agency FB" pitchFamily="34" charset="0"/>
                <a:cs typeface="Arial" pitchFamily="34" charset="0"/>
              </a:rPr>
              <a:t>El mar, la huerta y la horchata</a:t>
            </a:r>
            <a:r>
              <a:rPr kumimoji="0" lang="es-ES" sz="2800" b="0" u="none" strike="noStrike" cap="none" normalizeH="0" baseline="0" dirty="0" smtClean="0">
                <a:ln>
                  <a:noFill/>
                </a:ln>
                <a:effectLst/>
                <a:latin typeface="Agency FB" pitchFamily="34" charset="0"/>
                <a:cs typeface="Arial" pitchFamily="34" charset="0"/>
              </a:rPr>
              <a:t>. No obstante, </a:t>
            </a:r>
            <a:r>
              <a:rPr kumimoji="0" lang="es-ES" sz="2800" b="0" u="none" strike="noStrike" cap="none" normalizeH="0" baseline="0" dirty="0" err="1" smtClean="0">
                <a:ln>
                  <a:noFill/>
                </a:ln>
                <a:effectLst/>
                <a:latin typeface="Agency FB" pitchFamily="34" charset="0"/>
                <a:cs typeface="Arial" pitchFamily="34" charset="0"/>
              </a:rPr>
              <a:t>Alboraya</a:t>
            </a:r>
            <a:r>
              <a:rPr kumimoji="0" lang="es-ES" sz="2800" b="0" u="none" strike="noStrike" cap="none" normalizeH="0" baseline="0" dirty="0" smtClean="0">
                <a:ln>
                  <a:noFill/>
                </a:ln>
                <a:effectLst/>
                <a:latin typeface="Agency FB" pitchFamily="34" charset="0"/>
                <a:cs typeface="Arial" pitchFamily="34" charset="0"/>
              </a:rPr>
              <a:t> tiene mucho que ofrecer pues su historia y sus fiestas son dignas de conocerse. Su paisaje mantiene todavía hoy las antiguas barracas y alquerías de la huerta.</a:t>
            </a:r>
            <a:r>
              <a:rPr kumimoji="0" lang="es-ES" sz="2800" b="1" u="none" strike="noStrike" cap="none" normalizeH="0" baseline="0" dirty="0" smtClean="0">
                <a:ln>
                  <a:noFill/>
                </a:ln>
                <a:effectLst/>
                <a:latin typeface="Agency FB" pitchFamily="34" charset="0"/>
                <a:cs typeface="Arial" pitchFamily="34" charset="0"/>
                <a:hlinkClick r:id="rId2"/>
              </a:rPr>
              <a:t>  </a:t>
            </a:r>
            <a:endParaRPr kumimoji="0" lang="es-ES" sz="2800" b="0" u="none" strike="noStrike" cap="none" normalizeH="0" baseline="0" dirty="0" smtClean="0">
              <a:ln>
                <a:noFill/>
              </a:ln>
              <a:effectLst/>
              <a:latin typeface="Agency FB"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sz="18000" b="1" i="1" u="none" strike="noStrike" cap="none" normalizeH="0" baseline="0" dirty="0" smtClean="0">
              <a:ln>
                <a:noFill/>
              </a:ln>
              <a:solidFill>
                <a:srgbClr val="F2F2F2"/>
              </a:solidFill>
              <a:effectLst/>
              <a:latin typeface="Marker Felt"/>
              <a:cs typeface="Arial" pitchFamily="34" charset="0"/>
            </a:endParaRPr>
          </a:p>
        </p:txBody>
      </p:sp>
      <p:pic>
        <p:nvPicPr>
          <p:cNvPr id="90114" name="Picture 2" descr="ALBORAYA ARQUITECTURA"/>
          <p:cNvPicPr>
            <a:picLocks noChangeAspect="1" noChangeArrowheads="1"/>
          </p:cNvPicPr>
          <p:nvPr/>
        </p:nvPicPr>
        <p:blipFill>
          <a:blip r:embed="rId3"/>
          <a:srcRect/>
          <a:stretch>
            <a:fillRect/>
          </a:stretch>
        </p:blipFill>
        <p:spPr bwMode="auto">
          <a:xfrm>
            <a:off x="348419" y="315888"/>
            <a:ext cx="3000375" cy="3071834"/>
          </a:xfrm>
          <a:prstGeom prst="rect">
            <a:avLst/>
          </a:prstGeom>
          <a:noFill/>
        </p:spPr>
      </p:pic>
      <p:sp>
        <p:nvSpPr>
          <p:cNvPr id="4" name="3 Triángulo rectángulo"/>
          <p:cNvSpPr>
            <a:spLocks noChangeArrowheads="1"/>
          </p:cNvSpPr>
          <p:nvPr/>
        </p:nvSpPr>
        <p:spPr bwMode="auto">
          <a:xfrm flipH="1" flipV="1">
            <a:off x="0" y="0"/>
            <a:ext cx="11269663" cy="7632700"/>
          </a:xfrm>
          <a:prstGeom prst="rtTriangle">
            <a:avLst/>
          </a:prstGeom>
          <a:solidFill>
            <a:srgbClr val="00FF00"/>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6" name="5 Triángulo rectángulo"/>
          <p:cNvSpPr>
            <a:spLocks noChangeArrowheads="1"/>
          </p:cNvSpPr>
          <p:nvPr/>
        </p:nvSpPr>
        <p:spPr bwMode="auto">
          <a:xfrm rot="10800000" flipH="1" flipV="1">
            <a:off x="0" y="0"/>
            <a:ext cx="11269663" cy="7632700"/>
          </a:xfrm>
          <a:prstGeom prst="rtTriangle">
            <a:avLst/>
          </a:prstGeom>
          <a:solidFill>
            <a:srgbClr val="00FF00"/>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pic>
        <p:nvPicPr>
          <p:cNvPr id="7" name="Picture 2" descr="E:\formas montar\2cxx0f8.gif"/>
          <p:cNvPicPr>
            <a:picLocks noChangeAspect="1" noChangeArrowheads="1" noCrop="1"/>
          </p:cNvPicPr>
          <p:nvPr/>
        </p:nvPicPr>
        <p:blipFill>
          <a:blip r:embed="rId4" cstate="screen"/>
          <a:srcRect/>
          <a:stretch>
            <a:fillRect/>
          </a:stretch>
        </p:blipFill>
        <p:spPr bwMode="auto">
          <a:xfrm>
            <a:off x="348419" y="5888052"/>
            <a:ext cx="1775562" cy="1514248"/>
          </a:xfrm>
          <a:prstGeom prst="rect">
            <a:avLst/>
          </a:prstGeom>
          <a:noFill/>
        </p:spPr>
      </p:pic>
    </p:spTree>
  </p:cSld>
  <p:clrMapOvr>
    <a:masterClrMapping/>
  </p:clrMapOvr>
  <p:transition spd="slow" advTm="2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5000"/>
                                        <p:tgtEl>
                                          <p:spTgt spid="4"/>
                                        </p:tgtEl>
                                        <p:attrNameLst>
                                          <p:attrName>ppt_x</p:attrName>
                                        </p:attrNameLst>
                                      </p:cBhvr>
                                      <p:tavLst>
                                        <p:tav tm="0">
                                          <p:val>
                                            <p:strVal val="ppt_x"/>
                                          </p:val>
                                        </p:tav>
                                        <p:tav tm="100000">
                                          <p:val>
                                            <p:strVal val="ppt_x+ppt_w/2"/>
                                          </p:val>
                                        </p:tav>
                                      </p:tavLst>
                                    </p:anim>
                                    <p:anim calcmode="lin" valueType="num">
                                      <p:cBhvr>
                                        <p:cTn id="7" dur="5000"/>
                                        <p:tgtEl>
                                          <p:spTgt spid="4"/>
                                        </p:tgtEl>
                                        <p:attrNameLst>
                                          <p:attrName>ppt_y</p:attrName>
                                        </p:attrNameLst>
                                      </p:cBhvr>
                                      <p:tavLst>
                                        <p:tav tm="0">
                                          <p:val>
                                            <p:strVal val="ppt_y"/>
                                          </p:val>
                                        </p:tav>
                                        <p:tav tm="100000">
                                          <p:val>
                                            <p:strVal val="ppt_y"/>
                                          </p:val>
                                        </p:tav>
                                      </p:tavLst>
                                    </p:anim>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6227676741_d4bf57f1fe_b (1).jpg"/>
          <p:cNvPicPr>
            <a:picLocks noChangeAspect="1" noChangeArrowheads="1"/>
          </p:cNvPicPr>
          <p:nvPr/>
        </p:nvPicPr>
        <p:blipFill>
          <a:blip r:embed="rId2"/>
          <a:srcRect/>
          <a:stretch>
            <a:fillRect/>
          </a:stretch>
        </p:blipFill>
        <p:spPr bwMode="auto">
          <a:xfrm>
            <a:off x="-1" y="0"/>
            <a:ext cx="11269663" cy="76327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Rectangle 1"/>
          <p:cNvSpPr>
            <a:spLocks noChangeArrowheads="1"/>
          </p:cNvSpPr>
          <p:nvPr/>
        </p:nvSpPr>
        <p:spPr bwMode="auto">
          <a:xfrm>
            <a:off x="3634567" y="2744780"/>
            <a:ext cx="7286676" cy="4049073"/>
          </a:xfrm>
          <a:prstGeom prst="rect">
            <a:avLst/>
          </a:prstGeom>
          <a:noFill/>
          <a:ln w="9525">
            <a:noFill/>
            <a:miter lim="800000"/>
            <a:headEnd/>
            <a:tailEnd/>
          </a:ln>
          <a:effectLst/>
        </p:spPr>
        <p:txBody>
          <a:bodyPr vert="horz" wrap="square" lIns="0" tIns="176157" rIns="0" bIns="176157"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400" b="0" u="none" strike="noStrike" cap="none" normalizeH="0" baseline="0" dirty="0" smtClean="0">
                <a:ln>
                  <a:noFill/>
                </a:ln>
                <a:effectLst/>
                <a:latin typeface="Agency FB" pitchFamily="34" charset="0"/>
                <a:cs typeface="Arial" pitchFamily="34" charset="0"/>
              </a:rPr>
              <a:t>Descubre </a:t>
            </a:r>
            <a:r>
              <a:rPr kumimoji="0" lang="es-ES" sz="2400" b="0" u="none" strike="noStrike" cap="none" normalizeH="0" baseline="0" dirty="0" err="1" smtClean="0">
                <a:ln>
                  <a:noFill/>
                </a:ln>
                <a:effectLst/>
                <a:latin typeface="Agency FB" pitchFamily="34" charset="0"/>
                <a:cs typeface="Arial" pitchFamily="34" charset="0"/>
              </a:rPr>
              <a:t>Alboraya</a:t>
            </a:r>
            <a:r>
              <a:rPr kumimoji="0" lang="es-ES" sz="2400" b="0" u="none" strike="noStrike" cap="none" normalizeH="0" baseline="0" dirty="0" smtClean="0">
                <a:ln>
                  <a:noFill/>
                </a:ln>
                <a:effectLst/>
                <a:latin typeface="Agency FB" pitchFamily="34" charset="0"/>
                <a:cs typeface="Arial" pitchFamily="34" charset="0"/>
              </a:rPr>
              <a:t>, la cuna de la horchata</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400" b="1" u="none" strike="noStrike" cap="none" normalizeH="0" baseline="0" dirty="0" err="1" smtClean="0">
                <a:ln>
                  <a:noFill/>
                </a:ln>
                <a:effectLst/>
                <a:latin typeface="Agency FB" pitchFamily="34" charset="0"/>
                <a:cs typeface="Arial" pitchFamily="34" charset="0"/>
              </a:rPr>
              <a:t>Alboraya</a:t>
            </a:r>
            <a:r>
              <a:rPr kumimoji="0" lang="es-ES" sz="2400" b="0" u="none" strike="noStrike" cap="none" normalizeH="0" baseline="0" dirty="0" smtClean="0">
                <a:ln>
                  <a:noFill/>
                </a:ln>
                <a:effectLst/>
                <a:latin typeface="Agency FB" pitchFamily="34" charset="0"/>
                <a:cs typeface="Arial" pitchFamily="34" charset="0"/>
              </a:rPr>
              <a:t> es un municipio muy cercano a </a:t>
            </a:r>
            <a:r>
              <a:rPr kumimoji="0" lang="es-ES" sz="2400" b="1" u="none" strike="noStrike" cap="none" normalizeH="0" baseline="0" dirty="0" smtClean="0">
                <a:ln>
                  <a:noFill/>
                </a:ln>
                <a:effectLst/>
                <a:latin typeface="Agency FB" pitchFamily="34" charset="0"/>
                <a:cs typeface="Arial" pitchFamily="34" charset="0"/>
              </a:rPr>
              <a:t>Valencia</a:t>
            </a:r>
            <a:r>
              <a:rPr kumimoji="0" lang="es-ES" sz="2400" b="0" u="none" strike="noStrike" cap="none" normalizeH="0" baseline="0" dirty="0" smtClean="0">
                <a:ln>
                  <a:noFill/>
                </a:ln>
                <a:effectLst/>
                <a:latin typeface="Agency FB" pitchFamily="34" charset="0"/>
                <a:cs typeface="Arial" pitchFamily="34" charset="0"/>
              </a:rPr>
              <a:t> que pertenece a la </a:t>
            </a:r>
            <a:r>
              <a:rPr kumimoji="0" lang="es-ES" sz="2400" b="1" u="none" strike="noStrike" cap="none" normalizeH="0" baseline="0" dirty="0" smtClean="0">
                <a:ln>
                  <a:noFill/>
                </a:ln>
                <a:effectLst/>
                <a:latin typeface="Agency FB" pitchFamily="34" charset="0"/>
                <a:cs typeface="Arial" pitchFamily="34" charset="0"/>
              </a:rPr>
              <a:t>comarca de </a:t>
            </a:r>
            <a:r>
              <a:rPr kumimoji="0" lang="es-ES" sz="2400" b="1" u="none" strike="noStrike" cap="none" normalizeH="0" baseline="0" dirty="0" err="1" smtClean="0">
                <a:ln>
                  <a:noFill/>
                </a:ln>
                <a:effectLst/>
                <a:latin typeface="Agency FB" pitchFamily="34" charset="0"/>
                <a:cs typeface="Arial" pitchFamily="34" charset="0"/>
              </a:rPr>
              <a:t>l’Horta</a:t>
            </a:r>
            <a:r>
              <a:rPr kumimoji="0" lang="es-ES" sz="2400" b="1" u="none" strike="noStrike" cap="none" normalizeH="0" baseline="0" dirty="0" smtClean="0">
                <a:ln>
                  <a:noFill/>
                </a:ln>
                <a:effectLst/>
                <a:latin typeface="Agency FB" pitchFamily="34" charset="0"/>
                <a:cs typeface="Arial" pitchFamily="34" charset="0"/>
              </a:rPr>
              <a:t> Nord</a:t>
            </a:r>
            <a:r>
              <a:rPr kumimoji="0" lang="es-ES" sz="2400" b="0" u="none" strike="noStrike" cap="none" normalizeH="0" baseline="0" dirty="0" smtClean="0">
                <a:ln>
                  <a:noFill/>
                </a:ln>
                <a:effectLst/>
                <a:latin typeface="Agency FB" pitchFamily="34" charset="0"/>
                <a:cs typeface="Arial" pitchFamily="34" charset="0"/>
              </a:rPr>
              <a:t>. Pese a su cercanía con Valencia, nosotros te animamos a hacer </a:t>
            </a:r>
            <a:r>
              <a:rPr kumimoji="0" lang="es-ES" sz="2400" b="1" u="none" strike="noStrike" cap="none" normalizeH="0" baseline="0" dirty="0" smtClean="0">
                <a:ln>
                  <a:noFill/>
                </a:ln>
                <a:effectLst/>
                <a:latin typeface="Agency FB" pitchFamily="34" charset="0"/>
                <a:cs typeface="Arial" pitchFamily="34" charset="0"/>
              </a:rPr>
              <a:t>turismo en la Comunidad Valenciana</a:t>
            </a:r>
            <a:r>
              <a:rPr kumimoji="0" lang="es-ES" sz="2400" b="0" u="none" strike="noStrike" cap="none" normalizeH="0" baseline="0" dirty="0" smtClean="0">
                <a:ln>
                  <a:noFill/>
                </a:ln>
                <a:effectLst/>
                <a:latin typeface="Agency FB" pitchFamily="34" charset="0"/>
                <a:cs typeface="Arial" pitchFamily="34" charset="0"/>
              </a:rPr>
              <a:t>. Cualquiera de sus municipios están llenos de encanto, sabores y paisajes pintorescos y </a:t>
            </a:r>
            <a:r>
              <a:rPr kumimoji="0" lang="es-ES" sz="2400" b="0" u="none" strike="noStrike" cap="none" normalizeH="0" baseline="0" dirty="0" err="1" smtClean="0">
                <a:ln>
                  <a:noFill/>
                </a:ln>
                <a:effectLst/>
                <a:latin typeface="Agency FB" pitchFamily="34" charset="0"/>
                <a:cs typeface="Arial" pitchFamily="34" charset="0"/>
              </a:rPr>
              <a:t>Alboraya</a:t>
            </a:r>
            <a:r>
              <a:rPr kumimoji="0" lang="es-ES" sz="2400" b="0" u="none" strike="noStrike" cap="none" normalizeH="0" baseline="0" dirty="0" smtClean="0">
                <a:ln>
                  <a:noFill/>
                </a:ln>
                <a:effectLst/>
                <a:latin typeface="Agency FB" pitchFamily="34" charset="0"/>
                <a:cs typeface="Arial" pitchFamily="34" charset="0"/>
              </a:rPr>
              <a:t> no es menos. ¡Escápate al reino de la </a:t>
            </a:r>
            <a:r>
              <a:rPr kumimoji="0" lang="es-ES" sz="2400" b="1" u="none" strike="noStrike" cap="none" normalizeH="0" baseline="0" dirty="0" smtClean="0">
                <a:ln>
                  <a:noFill/>
                </a:ln>
                <a:effectLst/>
                <a:latin typeface="Agency FB" pitchFamily="34" charset="0"/>
                <a:cs typeface="Arial" pitchFamily="34" charset="0"/>
              </a:rPr>
              <a:t>horchata valenciana</a:t>
            </a:r>
            <a:r>
              <a:rPr kumimoji="0" lang="es-ES" sz="2400" b="0" u="none" strike="noStrike" cap="none" normalizeH="0" baseline="0" dirty="0" smtClean="0">
                <a:ln>
                  <a:noFill/>
                </a:ln>
                <a:effectLst/>
                <a:latin typeface="Agency FB" pitchFamily="34" charset="0"/>
                <a:cs typeface="Arial" pitchFamily="34" charset="0"/>
              </a:rPr>
              <a:t>! Sin duda, tiene mucho por descubrir y, si te quedas con ganas de más, te proponemos otras escapadas y excursiones en la Comunidad Valenciana.</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400" b="0" u="none" strike="noStrike" cap="none" normalizeH="0" baseline="0" dirty="0" smtClean="0">
                <a:ln>
                  <a:noFill/>
                </a:ln>
                <a:effectLst/>
                <a:latin typeface="Agency FB" pitchFamily="34" charset="0"/>
                <a:cs typeface="Arial" pitchFamily="34" charset="0"/>
              </a:rPr>
              <a:t>A tan sólo 3 </a:t>
            </a:r>
            <a:r>
              <a:rPr kumimoji="0" lang="es-ES" sz="2400" b="0" u="none" strike="noStrike" cap="none" normalizeH="0" baseline="0" dirty="0" err="1" smtClean="0">
                <a:ln>
                  <a:noFill/>
                </a:ln>
                <a:effectLst/>
                <a:latin typeface="Agency FB" pitchFamily="34" charset="0"/>
                <a:cs typeface="Arial" pitchFamily="34" charset="0"/>
              </a:rPr>
              <a:t>kms</a:t>
            </a:r>
            <a:r>
              <a:rPr kumimoji="0" lang="es-ES" sz="2400" b="0" u="none" strike="noStrike" cap="none" normalizeH="0" baseline="0" dirty="0" smtClean="0">
                <a:ln>
                  <a:noFill/>
                </a:ln>
                <a:effectLst/>
                <a:latin typeface="Agency FB" pitchFamily="34" charset="0"/>
                <a:cs typeface="Arial" pitchFamily="34" charset="0"/>
              </a:rPr>
              <a:t> al norte de la ciudad de Valencia, </a:t>
            </a:r>
            <a:r>
              <a:rPr kumimoji="0" lang="es-ES" sz="2400" b="0" u="none" strike="noStrike" cap="none" normalizeH="0" baseline="0" dirty="0" err="1" smtClean="0">
                <a:ln>
                  <a:noFill/>
                </a:ln>
                <a:effectLst/>
                <a:latin typeface="Agency FB" pitchFamily="34" charset="0"/>
                <a:cs typeface="Arial" pitchFamily="34" charset="0"/>
              </a:rPr>
              <a:t>Alboraya</a:t>
            </a:r>
            <a:r>
              <a:rPr kumimoji="0" lang="es-ES" sz="2400" b="0" u="none" strike="noStrike" cap="none" normalizeH="0" baseline="0" dirty="0" smtClean="0">
                <a:ln>
                  <a:noFill/>
                </a:ln>
                <a:effectLst/>
                <a:latin typeface="Agency FB" pitchFamily="34" charset="0"/>
                <a:cs typeface="Arial" pitchFamily="34" charset="0"/>
              </a:rPr>
              <a:t> cuenta con un clima de </a:t>
            </a:r>
            <a:r>
              <a:rPr kumimoji="0" lang="es-ES" sz="2400" b="0" u="none" strike="noStrike" cap="none" normalizeH="0" baseline="0" dirty="0" err="1" smtClean="0">
                <a:ln>
                  <a:noFill/>
                </a:ln>
                <a:effectLst/>
                <a:latin typeface="Agency FB" pitchFamily="34" charset="0"/>
                <a:cs typeface="Arial" pitchFamily="34" charset="0"/>
              </a:rPr>
              <a:t>expeción</a:t>
            </a:r>
            <a:r>
              <a:rPr kumimoji="0" lang="es-ES" sz="2400" b="0" u="none" strike="noStrike" cap="none" normalizeH="0" baseline="0" dirty="0" smtClean="0">
                <a:ln>
                  <a:noFill/>
                </a:ln>
                <a:effectLst/>
                <a:latin typeface="Agency FB" pitchFamily="34" charset="0"/>
                <a:cs typeface="Arial" pitchFamily="34" charset="0"/>
              </a:rPr>
              <a:t> tocando el mar Mediterráneo.</a:t>
            </a:r>
          </a:p>
        </p:txBody>
      </p:sp>
      <p:pic>
        <p:nvPicPr>
          <p:cNvPr id="88067" name="Picture 3" descr="Dónde dormir en Alboraya">
            <a:hlinkClick r:id="rId2"/>
          </p:cNvPr>
          <p:cNvPicPr>
            <a:picLocks noChangeAspect="1" noChangeArrowheads="1"/>
          </p:cNvPicPr>
          <p:nvPr/>
        </p:nvPicPr>
        <p:blipFill>
          <a:blip r:embed="rId3"/>
          <a:srcRect/>
          <a:stretch>
            <a:fillRect/>
          </a:stretch>
        </p:blipFill>
        <p:spPr bwMode="auto">
          <a:xfrm>
            <a:off x="276981" y="244450"/>
            <a:ext cx="2847975" cy="3244846"/>
          </a:xfrm>
          <a:prstGeom prst="rect">
            <a:avLst/>
          </a:prstGeom>
          <a:noFill/>
        </p:spPr>
      </p:pic>
      <p:sp>
        <p:nvSpPr>
          <p:cNvPr id="4" name="3 Triángulo rectángulo"/>
          <p:cNvSpPr>
            <a:spLocks noChangeArrowheads="1"/>
          </p:cNvSpPr>
          <p:nvPr/>
        </p:nvSpPr>
        <p:spPr bwMode="auto">
          <a:xfrm rot="10800000" flipH="1" flipV="1">
            <a:off x="0" y="0"/>
            <a:ext cx="11269663" cy="7632700"/>
          </a:xfrm>
          <a:prstGeom prst="rtTriangle">
            <a:avLst/>
          </a:prstGeom>
          <a:solidFill>
            <a:schemeClr val="accent6">
              <a:lumMod val="75000"/>
            </a:scheme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5" name="4 Triángulo rectángulo"/>
          <p:cNvSpPr>
            <a:spLocks noChangeArrowheads="1"/>
          </p:cNvSpPr>
          <p:nvPr/>
        </p:nvSpPr>
        <p:spPr bwMode="auto">
          <a:xfrm flipH="1" flipV="1">
            <a:off x="0" y="0"/>
            <a:ext cx="11269663" cy="7632700"/>
          </a:xfrm>
          <a:prstGeom prst="rtTriangle">
            <a:avLst/>
          </a:prstGeom>
          <a:solidFill>
            <a:schemeClr val="accent6">
              <a:lumMod val="75000"/>
            </a:scheme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pic>
        <p:nvPicPr>
          <p:cNvPr id="6" name="Picture 2" descr="E:\formas montar\2cxx0f8.gif"/>
          <p:cNvPicPr>
            <a:picLocks noChangeAspect="1" noChangeArrowheads="1" noCrop="1"/>
          </p:cNvPicPr>
          <p:nvPr/>
        </p:nvPicPr>
        <p:blipFill>
          <a:blip r:embed="rId4" cstate="screen"/>
          <a:srcRect/>
          <a:stretch>
            <a:fillRect/>
          </a:stretch>
        </p:blipFill>
        <p:spPr bwMode="auto">
          <a:xfrm>
            <a:off x="276981" y="5816614"/>
            <a:ext cx="1775562" cy="1514248"/>
          </a:xfrm>
          <a:prstGeom prst="rect">
            <a:avLst/>
          </a:prstGeom>
          <a:noFill/>
        </p:spPr>
      </p:pic>
    </p:spTree>
  </p:cSld>
  <p:clrMapOvr>
    <a:masterClrMapping/>
  </p:clrMapOvr>
  <p:transition spd="slow" advTm="4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4"/>
                                        </p:tgtEl>
                                        <p:attrNameLst>
                                          <p:attrName>ppt_x</p:attrName>
                                        </p:attrNameLst>
                                      </p:cBhvr>
                                      <p:tavLst>
                                        <p:tav tm="0">
                                          <p:val>
                                            <p:strVal val="ppt_x"/>
                                          </p:val>
                                        </p:tav>
                                        <p:tav tm="100000">
                                          <p:val>
                                            <p:strVal val="ppt_x-ppt_w/2"/>
                                          </p:val>
                                        </p:tav>
                                      </p:tavLst>
                                    </p:anim>
                                    <p:anim calcmode="lin" valueType="num">
                                      <p:cBhvr>
                                        <p:cTn id="7" dur="5000"/>
                                        <p:tgtEl>
                                          <p:spTgt spid="4"/>
                                        </p:tgtEl>
                                        <p:attrNameLst>
                                          <p:attrName>ppt_y</p:attrName>
                                        </p:attrNameLst>
                                      </p:cBhvr>
                                      <p:tavLst>
                                        <p:tav tm="0">
                                          <p:val>
                                            <p:strVal val="ppt_y"/>
                                          </p:val>
                                        </p:tav>
                                        <p:tav tm="100000">
                                          <p:val>
                                            <p:strVal val="ppt_y"/>
                                          </p:val>
                                        </p:tav>
                                      </p:tavLst>
                                    </p:anim>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5"/>
                                        </p:tgtEl>
                                        <p:attrNameLst>
                                          <p:attrName>ppt_x</p:attrName>
                                        </p:attrNameLst>
                                      </p:cBhvr>
                                      <p:tavLst>
                                        <p:tav tm="0">
                                          <p:val>
                                            <p:strVal val="ppt_x"/>
                                          </p:val>
                                        </p:tav>
                                        <p:tav tm="100000">
                                          <p:val>
                                            <p:strVal val="ppt_x+ppt_w/2"/>
                                          </p:val>
                                        </p:tav>
                                      </p:tavLst>
                                    </p:anim>
                                    <p:anim calcmode="lin" valueType="num">
                                      <p:cBhvr>
                                        <p:cTn id="13" dur="5000"/>
                                        <p:tgtEl>
                                          <p:spTgt spid="5"/>
                                        </p:tgtEl>
                                        <p:attrNameLst>
                                          <p:attrName>ppt_y</p:attrName>
                                        </p:attrNameLst>
                                      </p:cBhvr>
                                      <p:tavLst>
                                        <p:tav tm="0">
                                          <p:val>
                                            <p:strVal val="ppt_y"/>
                                          </p:val>
                                        </p:tav>
                                        <p:tav tm="100000">
                                          <p:val>
                                            <p:strVal val="ppt_y"/>
                                          </p:val>
                                        </p:tav>
                                      </p:tavLst>
                                    </p:anim>
                                    <p:anim calcmode="lin" valueType="num">
                                      <p:cBhvr>
                                        <p:cTn id="14" dur="5000"/>
                                        <p:tgtEl>
                                          <p:spTgt spid="5"/>
                                        </p:tgtEl>
                                        <p:attrNameLst>
                                          <p:attrName>ppt_w</p:attrName>
                                        </p:attrNameLst>
                                      </p:cBhvr>
                                      <p:tavLst>
                                        <p:tav tm="0">
                                          <p:val>
                                            <p:strVal val="ppt_w"/>
                                          </p:val>
                                        </p:tav>
                                        <p:tav tm="100000">
                                          <p:val>
                                            <p:fltVal val="0"/>
                                          </p:val>
                                        </p:tav>
                                      </p:tavLst>
                                    </p:anim>
                                    <p:anim calcmode="lin" valueType="num">
                                      <p:cBhvr>
                                        <p:cTn id="15" dur="5000"/>
                                        <p:tgtEl>
                                          <p:spTgt spid="5"/>
                                        </p:tgtEl>
                                        <p:attrNameLst>
                                          <p:attrName>ppt_h</p:attrName>
                                        </p:attrNameLst>
                                      </p:cBhvr>
                                      <p:tavLst>
                                        <p:tav tm="0">
                                          <p:val>
                                            <p:strVal val="ppt_h"/>
                                          </p:val>
                                        </p:tav>
                                        <p:tav tm="100000">
                                          <p:val>
                                            <p:strVal val="ppt_h"/>
                                          </p:val>
                                        </p:tav>
                                      </p:tavLst>
                                    </p:anim>
                                    <p:set>
                                      <p:cBhvr>
                                        <p:cTn id="16"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huerta de Alboraya"/>
          <p:cNvPicPr>
            <a:picLocks noChangeAspect="1" noChangeArrowheads="1"/>
          </p:cNvPicPr>
          <p:nvPr/>
        </p:nvPicPr>
        <p:blipFill>
          <a:blip r:embed="rId2" cstate="email"/>
          <a:srcRect/>
          <a:stretch>
            <a:fillRect/>
          </a:stretch>
        </p:blipFill>
        <p:spPr bwMode="auto">
          <a:xfrm>
            <a:off x="491295" y="387326"/>
            <a:ext cx="2114550" cy="2143140"/>
          </a:xfrm>
          <a:prstGeom prst="rect">
            <a:avLst/>
          </a:prstGeom>
          <a:noFill/>
        </p:spPr>
      </p:pic>
      <p:sp>
        <p:nvSpPr>
          <p:cNvPr id="3" name="2 Rectángulo"/>
          <p:cNvSpPr/>
          <p:nvPr/>
        </p:nvSpPr>
        <p:spPr>
          <a:xfrm>
            <a:off x="4706137" y="3387722"/>
            <a:ext cx="5929354" cy="3108543"/>
          </a:xfrm>
          <a:prstGeom prst="rect">
            <a:avLst/>
          </a:prstGeom>
        </p:spPr>
        <p:txBody>
          <a:bodyPr wrap="square">
            <a:spAutoFit/>
          </a:bodyPr>
          <a:lstStyle/>
          <a:p>
            <a:r>
              <a:rPr lang="es-ES" sz="2800" b="1" dirty="0" smtClean="0">
                <a:latin typeface="Agency FB" pitchFamily="34" charset="0"/>
              </a:rPr>
              <a:t>La huerta de </a:t>
            </a:r>
            <a:r>
              <a:rPr lang="es-ES" sz="2800" b="1" dirty="0" err="1" smtClean="0">
                <a:latin typeface="Agency FB" pitchFamily="34" charset="0"/>
              </a:rPr>
              <a:t>Alboraya</a:t>
            </a:r>
            <a:r>
              <a:rPr lang="es-ES" sz="2800" b="1" dirty="0" smtClean="0">
                <a:latin typeface="Agency FB" pitchFamily="34" charset="0"/>
              </a:rPr>
              <a:t>.</a:t>
            </a:r>
            <a:r>
              <a:rPr lang="es-ES" sz="2800" dirty="0" smtClean="0">
                <a:latin typeface="Agency FB" pitchFamily="34" charset="0"/>
              </a:rPr>
              <a:t/>
            </a:r>
            <a:br>
              <a:rPr lang="es-ES" sz="2800" dirty="0" smtClean="0">
                <a:latin typeface="Agency FB" pitchFamily="34" charset="0"/>
              </a:rPr>
            </a:br>
            <a:r>
              <a:rPr lang="es-ES" sz="2800" dirty="0" smtClean="0">
                <a:latin typeface="Agency FB" pitchFamily="34" charset="0"/>
              </a:rPr>
              <a:t>El municipio de </a:t>
            </a:r>
            <a:r>
              <a:rPr lang="es-ES" sz="2800" dirty="0" err="1" smtClean="0">
                <a:latin typeface="Agency FB" pitchFamily="34" charset="0"/>
              </a:rPr>
              <a:t>Alboraya</a:t>
            </a:r>
            <a:r>
              <a:rPr lang="es-ES" sz="2800" dirty="0" smtClean="0">
                <a:latin typeface="Agency FB" pitchFamily="34" charset="0"/>
              </a:rPr>
              <a:t> tiene una extensa huerta heredada de la agricultura árabe. Un paseo por la huerta de </a:t>
            </a:r>
            <a:r>
              <a:rPr lang="es-ES" sz="2800" dirty="0" err="1" smtClean="0">
                <a:latin typeface="Agency FB" pitchFamily="34" charset="0"/>
              </a:rPr>
              <a:t>Alboraya</a:t>
            </a:r>
            <a:r>
              <a:rPr lang="es-ES" sz="2800" dirty="0" smtClean="0">
                <a:latin typeface="Agency FB" pitchFamily="34" charset="0"/>
              </a:rPr>
              <a:t> será como un viaje en el tiempo al pasado. Los</a:t>
            </a:r>
            <a:r>
              <a:rPr lang="es-ES" sz="2800" b="1" dirty="0" smtClean="0">
                <a:latin typeface="Agency FB" pitchFamily="34" charset="0"/>
              </a:rPr>
              <a:t> campos de chufas y hortalizas</a:t>
            </a:r>
            <a:r>
              <a:rPr lang="es-ES" sz="2800" dirty="0" smtClean="0">
                <a:latin typeface="Agency FB" pitchFamily="34" charset="0"/>
              </a:rPr>
              <a:t>, las </a:t>
            </a:r>
            <a:r>
              <a:rPr lang="es-ES" sz="2800" b="1" dirty="0" smtClean="0">
                <a:latin typeface="Agency FB" pitchFamily="34" charset="0"/>
              </a:rPr>
              <a:t>alquerías, las ermitas y las barracas valencianas</a:t>
            </a:r>
            <a:r>
              <a:rPr lang="es-ES" sz="2800" dirty="0" smtClean="0">
                <a:latin typeface="Agency FB" pitchFamily="34" charset="0"/>
              </a:rPr>
              <a:t> componen el paisaje único.</a:t>
            </a:r>
            <a:endParaRPr lang="es-ES" sz="2800" dirty="0">
              <a:latin typeface="Agency FB" pitchFamily="34" charset="0"/>
            </a:endParaRPr>
          </a:p>
        </p:txBody>
      </p:sp>
      <p:pic>
        <p:nvPicPr>
          <p:cNvPr id="4" name="Picture 2" descr="E:\formas montar\2cxx0f8.gif"/>
          <p:cNvPicPr>
            <a:picLocks noChangeAspect="1" noChangeArrowheads="1" noCrop="1"/>
          </p:cNvPicPr>
          <p:nvPr/>
        </p:nvPicPr>
        <p:blipFill>
          <a:blip r:embed="rId3" cstate="screen"/>
          <a:srcRect/>
          <a:stretch>
            <a:fillRect/>
          </a:stretch>
        </p:blipFill>
        <p:spPr bwMode="auto">
          <a:xfrm>
            <a:off x="705609" y="5745176"/>
            <a:ext cx="1775562" cy="1514248"/>
          </a:xfrm>
          <a:prstGeom prst="rect">
            <a:avLst/>
          </a:prstGeom>
          <a:noFill/>
        </p:spPr>
      </p:pic>
      <p:sp>
        <p:nvSpPr>
          <p:cNvPr id="5" name="4 Triángulo rectángulo"/>
          <p:cNvSpPr>
            <a:spLocks noChangeArrowheads="1"/>
          </p:cNvSpPr>
          <p:nvPr/>
        </p:nvSpPr>
        <p:spPr bwMode="auto">
          <a:xfrm flipH="1" flipV="1">
            <a:off x="0" y="0"/>
            <a:ext cx="11269663" cy="7632700"/>
          </a:xfrm>
          <a:prstGeom prst="rtTriangle">
            <a:avLst/>
          </a:prstGeom>
          <a:solidFill>
            <a:srgbClr val="FFFF00"/>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6" name="5 Triángulo rectángulo"/>
          <p:cNvSpPr>
            <a:spLocks noChangeArrowheads="1"/>
          </p:cNvSpPr>
          <p:nvPr/>
        </p:nvSpPr>
        <p:spPr bwMode="auto">
          <a:xfrm rot="10800000" flipH="1" flipV="1">
            <a:off x="0" y="0"/>
            <a:ext cx="11269663" cy="7632700"/>
          </a:xfrm>
          <a:prstGeom prst="rtTriangle">
            <a:avLst/>
          </a:prstGeom>
          <a:solidFill>
            <a:srgbClr val="FFFF00"/>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Tree>
  </p:cSld>
  <p:clrMapOvr>
    <a:masterClrMapping/>
  </p:clrMapOvr>
  <p:transition spd="slow" advTm="1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Resultado de imagen de alboraya horchata"/>
          <p:cNvPicPr>
            <a:picLocks noChangeAspect="1" noChangeArrowheads="1"/>
          </p:cNvPicPr>
          <p:nvPr/>
        </p:nvPicPr>
        <p:blipFill>
          <a:blip r:embed="rId2"/>
          <a:srcRect/>
          <a:stretch>
            <a:fillRect/>
          </a:stretch>
        </p:blipFill>
        <p:spPr bwMode="auto">
          <a:xfrm>
            <a:off x="0" y="0"/>
            <a:ext cx="11321368" cy="7632700"/>
          </a:xfrm>
          <a:prstGeom prst="rect">
            <a:avLst/>
          </a:prstGeom>
          <a:noFill/>
        </p:spPr>
      </p:pic>
      <p:sp>
        <p:nvSpPr>
          <p:cNvPr id="11" name="10 Arco de bloque"/>
          <p:cNvSpPr/>
          <p:nvPr/>
        </p:nvSpPr>
        <p:spPr>
          <a:xfrm rot="5400000">
            <a:off x="6667430" y="-378211"/>
            <a:ext cx="3526591" cy="4703519"/>
          </a:xfrm>
          <a:prstGeom prst="blockArc">
            <a:avLst>
              <a:gd name="adj1" fmla="val 10801916"/>
              <a:gd name="adj2" fmla="val 21386851"/>
              <a:gd name="adj3" fmla="val 8334"/>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4" name="13 Arco de bloque"/>
          <p:cNvSpPr/>
          <p:nvPr/>
        </p:nvSpPr>
        <p:spPr>
          <a:xfrm rot="5400000">
            <a:off x="1301096" y="-418847"/>
            <a:ext cx="3607864" cy="4703519"/>
          </a:xfrm>
          <a:prstGeom prst="blockArc">
            <a:avLst>
              <a:gd name="adj1" fmla="val 10823328"/>
              <a:gd name="adj2" fmla="val 21489985"/>
              <a:gd name="adj3" fmla="val 6040"/>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5" name="14 Arco de bloque"/>
          <p:cNvSpPr/>
          <p:nvPr/>
        </p:nvSpPr>
        <p:spPr>
          <a:xfrm rot="5400000">
            <a:off x="1341732" y="3388667"/>
            <a:ext cx="3526591" cy="4703519"/>
          </a:xfrm>
          <a:prstGeom prst="blockArc">
            <a:avLst>
              <a:gd name="adj1" fmla="val 10768302"/>
              <a:gd name="adj2" fmla="val 21485642"/>
              <a:gd name="adj3" fmla="val 7231"/>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6" name="15 Arco de bloque"/>
          <p:cNvSpPr/>
          <p:nvPr/>
        </p:nvSpPr>
        <p:spPr>
          <a:xfrm rot="5400000">
            <a:off x="6796111" y="3348031"/>
            <a:ext cx="3445316" cy="4703519"/>
          </a:xfrm>
          <a:prstGeom prst="blockArc">
            <a:avLst>
              <a:gd name="adj1" fmla="val 10845365"/>
              <a:gd name="adj2" fmla="val 21263854"/>
              <a:gd name="adj3" fmla="val 7468"/>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8" name="17 Arco de bloque"/>
          <p:cNvSpPr/>
          <p:nvPr/>
        </p:nvSpPr>
        <p:spPr>
          <a:xfrm rot="16200000">
            <a:off x="6489384" y="-378211"/>
            <a:ext cx="3526591" cy="4703519"/>
          </a:xfrm>
          <a:prstGeom prst="blockArc">
            <a:avLst>
              <a:gd name="adj1" fmla="val 10815172"/>
              <a:gd name="adj2" fmla="val 21517560"/>
              <a:gd name="adj3" fmla="val 8376"/>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9" name="18 Arco de bloque"/>
          <p:cNvSpPr/>
          <p:nvPr/>
        </p:nvSpPr>
        <p:spPr>
          <a:xfrm rot="16200000">
            <a:off x="6663068" y="3303031"/>
            <a:ext cx="3445316" cy="4793519"/>
          </a:xfrm>
          <a:prstGeom prst="blockArc">
            <a:avLst>
              <a:gd name="adj1" fmla="val 10762504"/>
              <a:gd name="adj2" fmla="val 21265463"/>
              <a:gd name="adj3" fmla="val 7798"/>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20" name="19 Arco de bloque"/>
          <p:cNvSpPr/>
          <p:nvPr/>
        </p:nvSpPr>
        <p:spPr>
          <a:xfrm rot="16200000">
            <a:off x="1165643" y="3388667"/>
            <a:ext cx="3526591" cy="4703519"/>
          </a:xfrm>
          <a:prstGeom prst="blockArc">
            <a:avLst>
              <a:gd name="adj1" fmla="val 10804590"/>
              <a:gd name="adj2" fmla="val 21413752"/>
              <a:gd name="adj3" fmla="val 7262"/>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21" name="20 Arco de bloque"/>
          <p:cNvSpPr/>
          <p:nvPr/>
        </p:nvSpPr>
        <p:spPr>
          <a:xfrm rot="16200000">
            <a:off x="1125008" y="-418847"/>
            <a:ext cx="3607864" cy="4703519"/>
          </a:xfrm>
          <a:prstGeom prst="blockArc">
            <a:avLst>
              <a:gd name="adj1" fmla="val 10839416"/>
              <a:gd name="adj2" fmla="val 21487988"/>
              <a:gd name="adj3" fmla="val 6824"/>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sz="1900" dirty="0">
              <a:solidFill>
                <a:srgbClr val="FF0000"/>
              </a:solidFill>
            </a:endParaRPr>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10800000">
                                      <p:cBhvr>
                                        <p:cTn id="6" dur="3000" fill="hold"/>
                                        <p:tgtEl>
                                          <p:spTgt spid="19"/>
                                        </p:tgtEl>
                                        <p:attrNameLst>
                                          <p:attrName>r</p:attrName>
                                        </p:attrNameLst>
                                      </p:cBhvr>
                                    </p:animRot>
                                  </p:childTnLst>
                                </p:cTn>
                              </p:par>
                              <p:par>
                                <p:cTn id="7" presetID="8" presetClass="emph" presetSubtype="0" fill="hold" nodeType="withEffect">
                                  <p:stCondLst>
                                    <p:cond delay="0"/>
                                  </p:stCondLst>
                                  <p:childTnLst>
                                    <p:animRot by="-10800000">
                                      <p:cBhvr>
                                        <p:cTn id="8" dur="3000" fill="hold"/>
                                        <p:tgtEl>
                                          <p:spTgt spid="16"/>
                                        </p:tgtEl>
                                        <p:attrNameLst>
                                          <p:attrName>r</p:attrName>
                                        </p:attrNameLst>
                                      </p:cBhvr>
                                    </p:animRot>
                                  </p:childTnLst>
                                </p:cTn>
                              </p:par>
                              <p:par>
                                <p:cTn id="9" presetID="8" presetClass="emph" presetSubtype="0" fill="hold" nodeType="withEffect">
                                  <p:stCondLst>
                                    <p:cond delay="0"/>
                                  </p:stCondLst>
                                  <p:childTnLst>
                                    <p:animRot by="10800000">
                                      <p:cBhvr>
                                        <p:cTn id="10" dur="3000" fill="hold"/>
                                        <p:tgtEl>
                                          <p:spTgt spid="15"/>
                                        </p:tgtEl>
                                        <p:attrNameLst>
                                          <p:attrName>r</p:attrName>
                                        </p:attrNameLst>
                                      </p:cBhvr>
                                    </p:animRot>
                                  </p:childTnLst>
                                </p:cTn>
                              </p:par>
                              <p:par>
                                <p:cTn id="11" presetID="8" presetClass="emph" presetSubtype="0" fill="hold" nodeType="withEffect">
                                  <p:stCondLst>
                                    <p:cond delay="0"/>
                                  </p:stCondLst>
                                  <p:childTnLst>
                                    <p:animRot by="10800000">
                                      <p:cBhvr>
                                        <p:cTn id="12" dur="3000" fill="hold"/>
                                        <p:tgtEl>
                                          <p:spTgt spid="20"/>
                                        </p:tgtEl>
                                        <p:attrNameLst>
                                          <p:attrName>r</p:attrName>
                                        </p:attrNameLst>
                                      </p:cBhvr>
                                    </p:animRot>
                                  </p:childTnLst>
                                </p:cTn>
                              </p:par>
                              <p:par>
                                <p:cTn id="13" presetID="8" presetClass="emph" presetSubtype="0" fill="hold" nodeType="withEffect">
                                  <p:stCondLst>
                                    <p:cond delay="0"/>
                                  </p:stCondLst>
                                  <p:childTnLst>
                                    <p:animRot by="10800000">
                                      <p:cBhvr>
                                        <p:cTn id="14" dur="3000" fill="hold"/>
                                        <p:tgtEl>
                                          <p:spTgt spid="11"/>
                                        </p:tgtEl>
                                        <p:attrNameLst>
                                          <p:attrName>r</p:attrName>
                                        </p:attrNameLst>
                                      </p:cBhvr>
                                    </p:animRot>
                                  </p:childTnLst>
                                </p:cTn>
                              </p:par>
                              <p:par>
                                <p:cTn id="15" presetID="8" presetClass="emph" presetSubtype="0" fill="hold" nodeType="withEffect">
                                  <p:stCondLst>
                                    <p:cond delay="0"/>
                                  </p:stCondLst>
                                  <p:childTnLst>
                                    <p:animRot by="10800000">
                                      <p:cBhvr>
                                        <p:cTn id="16" dur="3000" fill="hold"/>
                                        <p:tgtEl>
                                          <p:spTgt spid="18"/>
                                        </p:tgtEl>
                                        <p:attrNameLst>
                                          <p:attrName>r</p:attrName>
                                        </p:attrNameLst>
                                      </p:cBhvr>
                                    </p:animRot>
                                  </p:childTnLst>
                                </p:cTn>
                              </p:par>
                              <p:par>
                                <p:cTn id="17" presetID="8" presetClass="emph" presetSubtype="0" fill="hold" nodeType="withEffect">
                                  <p:stCondLst>
                                    <p:cond delay="0"/>
                                  </p:stCondLst>
                                  <p:childTnLst>
                                    <p:animRot by="-10800000">
                                      <p:cBhvr>
                                        <p:cTn id="18" dur="3000" fill="hold"/>
                                        <p:tgtEl>
                                          <p:spTgt spid="14"/>
                                        </p:tgtEl>
                                        <p:attrNameLst>
                                          <p:attrName>r</p:attrName>
                                        </p:attrNameLst>
                                      </p:cBhvr>
                                    </p:animRot>
                                  </p:childTnLst>
                                </p:cTn>
                              </p:par>
                              <p:par>
                                <p:cTn id="19" presetID="8" presetClass="emph" presetSubtype="0" fill="hold" nodeType="withEffect">
                                  <p:stCondLst>
                                    <p:cond delay="0"/>
                                  </p:stCondLst>
                                  <p:childTnLst>
                                    <p:animRot by="-10800000">
                                      <p:cBhvr>
                                        <p:cTn id="20" dur="3000" fill="hold"/>
                                        <p:tgtEl>
                                          <p:spTgt spid="21"/>
                                        </p:tgtEl>
                                        <p:attrNameLst>
                                          <p:attrName>r</p:attrName>
                                        </p:attrNameLst>
                                      </p:cBhvr>
                                    </p:animRot>
                                  </p:childTnLst>
                                </p:cTn>
                              </p:par>
                              <p:par>
                                <p:cTn id="21" presetID="2" presetClass="exit" presetSubtype="12" fill="hold" nodeType="withEffect">
                                  <p:stCondLst>
                                    <p:cond delay="0"/>
                                  </p:stCondLst>
                                  <p:childTnLst>
                                    <p:anim calcmode="lin" valueType="num">
                                      <p:cBhvr additive="base">
                                        <p:cTn id="22" dur="5000"/>
                                        <p:tgtEl>
                                          <p:spTgt spid="19"/>
                                        </p:tgtEl>
                                        <p:attrNameLst>
                                          <p:attrName>ppt_x</p:attrName>
                                        </p:attrNameLst>
                                      </p:cBhvr>
                                      <p:tavLst>
                                        <p:tav tm="0">
                                          <p:val>
                                            <p:strVal val="ppt_x"/>
                                          </p:val>
                                        </p:tav>
                                        <p:tav tm="100000">
                                          <p:val>
                                            <p:strVal val="0-ppt_w/2"/>
                                          </p:val>
                                        </p:tav>
                                      </p:tavLst>
                                    </p:anim>
                                    <p:anim calcmode="lin" valueType="num">
                                      <p:cBhvr additive="base">
                                        <p:cTn id="23" dur="5000"/>
                                        <p:tgtEl>
                                          <p:spTgt spid="19"/>
                                        </p:tgtEl>
                                        <p:attrNameLst>
                                          <p:attrName>ppt_y</p:attrName>
                                        </p:attrNameLst>
                                      </p:cBhvr>
                                      <p:tavLst>
                                        <p:tav tm="0">
                                          <p:val>
                                            <p:strVal val="ppt_y"/>
                                          </p:val>
                                        </p:tav>
                                        <p:tav tm="100000">
                                          <p:val>
                                            <p:strVal val="1+ppt_h/2"/>
                                          </p:val>
                                        </p:tav>
                                      </p:tavLst>
                                    </p:anim>
                                    <p:set>
                                      <p:cBhvr>
                                        <p:cTn id="24" dur="1" fill="hold">
                                          <p:stCondLst>
                                            <p:cond delay="4999"/>
                                          </p:stCondLst>
                                        </p:cTn>
                                        <p:tgtEl>
                                          <p:spTgt spid="19"/>
                                        </p:tgtEl>
                                        <p:attrNameLst>
                                          <p:attrName>style.visibility</p:attrName>
                                        </p:attrNameLst>
                                      </p:cBhvr>
                                      <p:to>
                                        <p:strVal val="hidden"/>
                                      </p:to>
                                    </p:set>
                                  </p:childTnLst>
                                </p:cTn>
                              </p:par>
                              <p:par>
                                <p:cTn id="25" presetID="2" presetClass="exit" presetSubtype="6" fill="hold" nodeType="withEffect">
                                  <p:stCondLst>
                                    <p:cond delay="0"/>
                                  </p:stCondLst>
                                  <p:childTnLst>
                                    <p:anim calcmode="lin" valueType="num">
                                      <p:cBhvr additive="base">
                                        <p:cTn id="26" dur="5000"/>
                                        <p:tgtEl>
                                          <p:spTgt spid="15"/>
                                        </p:tgtEl>
                                        <p:attrNameLst>
                                          <p:attrName>ppt_x</p:attrName>
                                        </p:attrNameLst>
                                      </p:cBhvr>
                                      <p:tavLst>
                                        <p:tav tm="0">
                                          <p:val>
                                            <p:strVal val="ppt_x"/>
                                          </p:val>
                                        </p:tav>
                                        <p:tav tm="100000">
                                          <p:val>
                                            <p:strVal val="1+ppt_w/2"/>
                                          </p:val>
                                        </p:tav>
                                      </p:tavLst>
                                    </p:anim>
                                    <p:anim calcmode="lin" valueType="num">
                                      <p:cBhvr additive="base">
                                        <p:cTn id="27" dur="5000"/>
                                        <p:tgtEl>
                                          <p:spTgt spid="15"/>
                                        </p:tgtEl>
                                        <p:attrNameLst>
                                          <p:attrName>ppt_y</p:attrName>
                                        </p:attrNameLst>
                                      </p:cBhvr>
                                      <p:tavLst>
                                        <p:tav tm="0">
                                          <p:val>
                                            <p:strVal val="ppt_y"/>
                                          </p:val>
                                        </p:tav>
                                        <p:tav tm="100000">
                                          <p:val>
                                            <p:strVal val="1+ppt_h/2"/>
                                          </p:val>
                                        </p:tav>
                                      </p:tavLst>
                                    </p:anim>
                                    <p:set>
                                      <p:cBhvr>
                                        <p:cTn id="28" dur="1" fill="hold">
                                          <p:stCondLst>
                                            <p:cond delay="4999"/>
                                          </p:stCondLst>
                                        </p:cTn>
                                        <p:tgtEl>
                                          <p:spTgt spid="15"/>
                                        </p:tgtEl>
                                        <p:attrNameLst>
                                          <p:attrName>style.visibility</p:attrName>
                                        </p:attrNameLst>
                                      </p:cBhvr>
                                      <p:to>
                                        <p:strVal val="hidden"/>
                                      </p:to>
                                    </p:set>
                                  </p:childTnLst>
                                </p:cTn>
                              </p:par>
                              <p:par>
                                <p:cTn id="29" presetID="2" presetClass="exit" presetSubtype="9"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0-ppt_w/2"/>
                                          </p:val>
                                        </p:tav>
                                      </p:tavLst>
                                    </p:anim>
                                    <p:anim calcmode="lin" valueType="num">
                                      <p:cBhvr additive="base">
                                        <p:cTn id="31" dur="5000"/>
                                        <p:tgtEl>
                                          <p:spTgt spid="11"/>
                                        </p:tgtEl>
                                        <p:attrNameLst>
                                          <p:attrName>ppt_y</p:attrName>
                                        </p:attrNameLst>
                                      </p:cBhvr>
                                      <p:tavLst>
                                        <p:tav tm="0">
                                          <p:val>
                                            <p:strVal val="ppt_y"/>
                                          </p:val>
                                        </p:tav>
                                        <p:tav tm="100000">
                                          <p:val>
                                            <p:strVal val="0-ppt_h/2"/>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9" fill="hold" nodeType="withEffect">
                                  <p:stCondLst>
                                    <p:cond delay="0"/>
                                  </p:stCondLst>
                                  <p:childTnLst>
                                    <p:anim calcmode="lin" valueType="num">
                                      <p:cBhvr additive="base">
                                        <p:cTn id="34" dur="5000"/>
                                        <p:tgtEl>
                                          <p:spTgt spid="18"/>
                                        </p:tgtEl>
                                        <p:attrNameLst>
                                          <p:attrName>ppt_x</p:attrName>
                                        </p:attrNameLst>
                                      </p:cBhvr>
                                      <p:tavLst>
                                        <p:tav tm="0">
                                          <p:val>
                                            <p:strVal val="ppt_x"/>
                                          </p:val>
                                        </p:tav>
                                        <p:tav tm="100000">
                                          <p:val>
                                            <p:strVal val="0-ppt_w/2"/>
                                          </p:val>
                                        </p:tav>
                                      </p:tavLst>
                                    </p:anim>
                                    <p:anim calcmode="lin" valueType="num">
                                      <p:cBhvr additive="base">
                                        <p:cTn id="35" dur="5000"/>
                                        <p:tgtEl>
                                          <p:spTgt spid="18"/>
                                        </p:tgtEl>
                                        <p:attrNameLst>
                                          <p:attrName>ppt_y</p:attrName>
                                        </p:attrNameLst>
                                      </p:cBhvr>
                                      <p:tavLst>
                                        <p:tav tm="0">
                                          <p:val>
                                            <p:strVal val="ppt_y"/>
                                          </p:val>
                                        </p:tav>
                                        <p:tav tm="100000">
                                          <p:val>
                                            <p:strVal val="0-ppt_h/2"/>
                                          </p:val>
                                        </p:tav>
                                      </p:tavLst>
                                    </p:anim>
                                    <p:set>
                                      <p:cBhvr>
                                        <p:cTn id="36" dur="1" fill="hold">
                                          <p:stCondLst>
                                            <p:cond delay="4999"/>
                                          </p:stCondLst>
                                        </p:cTn>
                                        <p:tgtEl>
                                          <p:spTgt spid="18"/>
                                        </p:tgtEl>
                                        <p:attrNameLst>
                                          <p:attrName>style.visibility</p:attrName>
                                        </p:attrNameLst>
                                      </p:cBhvr>
                                      <p:to>
                                        <p:strVal val="hidden"/>
                                      </p:to>
                                    </p:set>
                                  </p:childTnLst>
                                </p:cTn>
                              </p:par>
                              <p:par>
                                <p:cTn id="37" presetID="2" presetClass="exit" presetSubtype="3" fill="hold" nodeType="withEffect">
                                  <p:stCondLst>
                                    <p:cond delay="0"/>
                                  </p:stCondLst>
                                  <p:childTnLst>
                                    <p:anim calcmode="lin" valueType="num">
                                      <p:cBhvr additive="base">
                                        <p:cTn id="38" dur="5000"/>
                                        <p:tgtEl>
                                          <p:spTgt spid="14"/>
                                        </p:tgtEl>
                                        <p:attrNameLst>
                                          <p:attrName>ppt_x</p:attrName>
                                        </p:attrNameLst>
                                      </p:cBhvr>
                                      <p:tavLst>
                                        <p:tav tm="0">
                                          <p:val>
                                            <p:strVal val="ppt_x"/>
                                          </p:val>
                                        </p:tav>
                                        <p:tav tm="100000">
                                          <p:val>
                                            <p:strVal val="1+ppt_w/2"/>
                                          </p:val>
                                        </p:tav>
                                      </p:tavLst>
                                    </p:anim>
                                    <p:anim calcmode="lin" valueType="num">
                                      <p:cBhvr additive="base">
                                        <p:cTn id="39" dur="5000"/>
                                        <p:tgtEl>
                                          <p:spTgt spid="14"/>
                                        </p:tgtEl>
                                        <p:attrNameLst>
                                          <p:attrName>ppt_y</p:attrName>
                                        </p:attrNameLst>
                                      </p:cBhvr>
                                      <p:tavLst>
                                        <p:tav tm="0">
                                          <p:val>
                                            <p:strVal val="ppt_y"/>
                                          </p:val>
                                        </p:tav>
                                        <p:tav tm="100000">
                                          <p:val>
                                            <p:strVal val="0-ppt_h/2"/>
                                          </p:val>
                                        </p:tav>
                                      </p:tavLst>
                                    </p:anim>
                                    <p:set>
                                      <p:cBhvr>
                                        <p:cTn id="40" dur="1" fill="hold">
                                          <p:stCondLst>
                                            <p:cond delay="4999"/>
                                          </p:stCondLst>
                                        </p:cTn>
                                        <p:tgtEl>
                                          <p:spTgt spid="14"/>
                                        </p:tgtEl>
                                        <p:attrNameLst>
                                          <p:attrName>style.visibility</p:attrName>
                                        </p:attrNameLst>
                                      </p:cBhvr>
                                      <p:to>
                                        <p:strVal val="hidden"/>
                                      </p:to>
                                    </p:set>
                                  </p:childTnLst>
                                </p:cTn>
                              </p:par>
                              <p:par>
                                <p:cTn id="41" presetID="2" presetClass="exit" presetSubtype="3" fill="hold" nodeType="withEffect">
                                  <p:stCondLst>
                                    <p:cond delay="0"/>
                                  </p:stCondLst>
                                  <p:childTnLst>
                                    <p:anim calcmode="lin" valueType="num">
                                      <p:cBhvr additive="base">
                                        <p:cTn id="42" dur="5000"/>
                                        <p:tgtEl>
                                          <p:spTgt spid="21"/>
                                        </p:tgtEl>
                                        <p:attrNameLst>
                                          <p:attrName>ppt_x</p:attrName>
                                        </p:attrNameLst>
                                      </p:cBhvr>
                                      <p:tavLst>
                                        <p:tav tm="0">
                                          <p:val>
                                            <p:strVal val="ppt_x"/>
                                          </p:val>
                                        </p:tav>
                                        <p:tav tm="100000">
                                          <p:val>
                                            <p:strVal val="1+ppt_w/2"/>
                                          </p:val>
                                        </p:tav>
                                      </p:tavLst>
                                    </p:anim>
                                    <p:anim calcmode="lin" valueType="num">
                                      <p:cBhvr additive="base">
                                        <p:cTn id="43" dur="5000"/>
                                        <p:tgtEl>
                                          <p:spTgt spid="21"/>
                                        </p:tgtEl>
                                        <p:attrNameLst>
                                          <p:attrName>ppt_y</p:attrName>
                                        </p:attrNameLst>
                                      </p:cBhvr>
                                      <p:tavLst>
                                        <p:tav tm="0">
                                          <p:val>
                                            <p:strVal val="ppt_y"/>
                                          </p:val>
                                        </p:tav>
                                        <p:tav tm="100000">
                                          <p:val>
                                            <p:strVal val="0-ppt_h/2"/>
                                          </p:val>
                                        </p:tav>
                                      </p:tavLst>
                                    </p:anim>
                                    <p:set>
                                      <p:cBhvr>
                                        <p:cTn id="44" dur="1" fill="hold">
                                          <p:stCondLst>
                                            <p:cond delay="4999"/>
                                          </p:stCondLst>
                                        </p:cTn>
                                        <p:tgtEl>
                                          <p:spTgt spid="21"/>
                                        </p:tgtEl>
                                        <p:attrNameLst>
                                          <p:attrName>style.visibility</p:attrName>
                                        </p:attrNameLst>
                                      </p:cBhvr>
                                      <p:to>
                                        <p:strVal val="hidden"/>
                                      </p:to>
                                    </p:set>
                                  </p:childTnLst>
                                </p:cTn>
                              </p:par>
                              <p:par>
                                <p:cTn id="45" presetID="2" presetClass="exit" presetSubtype="12" fill="hold" nodeType="withEffect">
                                  <p:stCondLst>
                                    <p:cond delay="0"/>
                                  </p:stCondLst>
                                  <p:childTnLst>
                                    <p:anim calcmode="lin" valueType="num">
                                      <p:cBhvr additive="base">
                                        <p:cTn id="46" dur="5000"/>
                                        <p:tgtEl>
                                          <p:spTgt spid="16"/>
                                        </p:tgtEl>
                                        <p:attrNameLst>
                                          <p:attrName>ppt_x</p:attrName>
                                        </p:attrNameLst>
                                      </p:cBhvr>
                                      <p:tavLst>
                                        <p:tav tm="0">
                                          <p:val>
                                            <p:strVal val="ppt_x"/>
                                          </p:val>
                                        </p:tav>
                                        <p:tav tm="100000">
                                          <p:val>
                                            <p:strVal val="0-ppt_w/2"/>
                                          </p:val>
                                        </p:tav>
                                      </p:tavLst>
                                    </p:anim>
                                    <p:anim calcmode="lin" valueType="num">
                                      <p:cBhvr additive="base">
                                        <p:cTn id="47" dur="5000"/>
                                        <p:tgtEl>
                                          <p:spTgt spid="16"/>
                                        </p:tgtEl>
                                        <p:attrNameLst>
                                          <p:attrName>ppt_y</p:attrName>
                                        </p:attrNameLst>
                                      </p:cBhvr>
                                      <p:tavLst>
                                        <p:tav tm="0">
                                          <p:val>
                                            <p:strVal val="ppt_y"/>
                                          </p:val>
                                        </p:tav>
                                        <p:tav tm="100000">
                                          <p:val>
                                            <p:strVal val="1+ppt_h/2"/>
                                          </p:val>
                                        </p:tav>
                                      </p:tavLst>
                                    </p:anim>
                                    <p:set>
                                      <p:cBhvr>
                                        <p:cTn id="48" dur="1" fill="hold">
                                          <p:stCondLst>
                                            <p:cond delay="4999"/>
                                          </p:stCondLst>
                                        </p:cTn>
                                        <p:tgtEl>
                                          <p:spTgt spid="16"/>
                                        </p:tgtEl>
                                        <p:attrNameLst>
                                          <p:attrName>style.visibility</p:attrName>
                                        </p:attrNameLst>
                                      </p:cBhvr>
                                      <p:to>
                                        <p:strVal val="hidden"/>
                                      </p:to>
                                    </p:set>
                                  </p:childTnLst>
                                </p:cTn>
                              </p:par>
                              <p:par>
                                <p:cTn id="49" presetID="2" presetClass="exit" presetSubtype="6" fill="hold" nodeType="withEffect">
                                  <p:stCondLst>
                                    <p:cond delay="0"/>
                                  </p:stCondLst>
                                  <p:childTnLst>
                                    <p:anim calcmode="lin" valueType="num">
                                      <p:cBhvr additive="base">
                                        <p:cTn id="50" dur="5000"/>
                                        <p:tgtEl>
                                          <p:spTgt spid="20"/>
                                        </p:tgtEl>
                                        <p:attrNameLst>
                                          <p:attrName>ppt_x</p:attrName>
                                        </p:attrNameLst>
                                      </p:cBhvr>
                                      <p:tavLst>
                                        <p:tav tm="0">
                                          <p:val>
                                            <p:strVal val="ppt_x"/>
                                          </p:val>
                                        </p:tav>
                                        <p:tav tm="100000">
                                          <p:val>
                                            <p:strVal val="1+ppt_w/2"/>
                                          </p:val>
                                        </p:tav>
                                      </p:tavLst>
                                    </p:anim>
                                    <p:anim calcmode="lin" valueType="num">
                                      <p:cBhvr additive="base">
                                        <p:cTn id="51" dur="5000"/>
                                        <p:tgtEl>
                                          <p:spTgt spid="20"/>
                                        </p:tgtEl>
                                        <p:attrNameLst>
                                          <p:attrName>ppt_y</p:attrName>
                                        </p:attrNameLst>
                                      </p:cBhvr>
                                      <p:tavLst>
                                        <p:tav tm="0">
                                          <p:val>
                                            <p:strVal val="ppt_y"/>
                                          </p:val>
                                        </p:tav>
                                        <p:tav tm="100000">
                                          <p:val>
                                            <p:strVal val="1+ppt_h/2"/>
                                          </p:val>
                                        </p:tav>
                                      </p:tavLst>
                                    </p:anim>
                                    <p:set>
                                      <p:cBhvr>
                                        <p:cTn id="52" dur="1" fill="hold">
                                          <p:stCondLst>
                                            <p:cond delay="4999"/>
                                          </p:stCondLst>
                                        </p:cTn>
                                        <p:tgtEl>
                                          <p:spTgt spid="20"/>
                                        </p:tgtEl>
                                        <p:attrNameLst>
                                          <p:attrName>style.visibility</p:attrName>
                                        </p:attrNameLst>
                                      </p:cBhvr>
                                      <p:to>
                                        <p:strVal val="hidden"/>
                                      </p:to>
                                    </p:set>
                                  </p:childTnLst>
                                </p:cTn>
                              </p:par>
                              <p:par>
                                <p:cTn id="53" presetID="55" presetClass="entr" presetSubtype="0" fill="hold" nodeType="withEffect">
                                  <p:stCondLst>
                                    <p:cond delay="0"/>
                                  </p:stCondLst>
                                  <p:childTnLst>
                                    <p:set>
                                      <p:cBhvr>
                                        <p:cTn id="54" dur="1" fill="hold">
                                          <p:stCondLst>
                                            <p:cond delay="0"/>
                                          </p:stCondLst>
                                        </p:cTn>
                                        <p:tgtEl>
                                          <p:spTgt spid="22530"/>
                                        </p:tgtEl>
                                        <p:attrNameLst>
                                          <p:attrName>style.visibility</p:attrName>
                                        </p:attrNameLst>
                                      </p:cBhvr>
                                      <p:to>
                                        <p:strVal val="visible"/>
                                      </p:to>
                                    </p:set>
                                    <p:anim calcmode="lin" valueType="num">
                                      <p:cBhvr>
                                        <p:cTn id="55" dur="3000" fill="hold"/>
                                        <p:tgtEl>
                                          <p:spTgt spid="22530"/>
                                        </p:tgtEl>
                                        <p:attrNameLst>
                                          <p:attrName>ppt_w</p:attrName>
                                        </p:attrNameLst>
                                      </p:cBhvr>
                                      <p:tavLst>
                                        <p:tav tm="0">
                                          <p:val>
                                            <p:strVal val="#ppt_w*0.70"/>
                                          </p:val>
                                        </p:tav>
                                        <p:tav tm="100000">
                                          <p:val>
                                            <p:strVal val="#ppt_w"/>
                                          </p:val>
                                        </p:tav>
                                      </p:tavLst>
                                    </p:anim>
                                    <p:anim calcmode="lin" valueType="num">
                                      <p:cBhvr>
                                        <p:cTn id="56" dur="3000" fill="hold"/>
                                        <p:tgtEl>
                                          <p:spTgt spid="22530"/>
                                        </p:tgtEl>
                                        <p:attrNameLst>
                                          <p:attrName>ppt_h</p:attrName>
                                        </p:attrNameLst>
                                      </p:cBhvr>
                                      <p:tavLst>
                                        <p:tav tm="0">
                                          <p:val>
                                            <p:strVal val="#ppt_h"/>
                                          </p:val>
                                        </p:tav>
                                        <p:tav tm="100000">
                                          <p:val>
                                            <p:strVal val="#ppt_h"/>
                                          </p:val>
                                        </p:tav>
                                      </p:tavLst>
                                    </p:anim>
                                    <p:animEffect transition="in" filter="fade">
                                      <p:cBhvr>
                                        <p:cTn id="57" dur="3000"/>
                                        <p:tgtEl>
                                          <p:spTgt spid="22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alqueria-el-machistre-4.jpg"/>
          <p:cNvPicPr>
            <a:picLocks noChangeAspect="1" noChangeArrowheads="1"/>
          </p:cNvPicPr>
          <p:nvPr/>
        </p:nvPicPr>
        <p:blipFill>
          <a:blip r:embed="rId2"/>
          <a:srcRect/>
          <a:stretch>
            <a:fillRect/>
          </a:stretch>
        </p:blipFill>
        <p:spPr bwMode="auto">
          <a:xfrm>
            <a:off x="-1" y="-1"/>
            <a:ext cx="11269663" cy="7806591"/>
          </a:xfrm>
          <a:prstGeom prst="rect">
            <a:avLst/>
          </a:prstGeom>
          <a:noFill/>
        </p:spPr>
      </p:pic>
      <p:sp>
        <p:nvSpPr>
          <p:cNvPr id="29" name="28 Marco"/>
          <p:cNvSpPr/>
          <p:nvPr/>
        </p:nvSpPr>
        <p:spPr>
          <a:xfrm>
            <a:off x="5900922" y="3896918"/>
            <a:ext cx="2750893" cy="2162598"/>
          </a:xfrm>
          <a:prstGeom prst="frame">
            <a:avLst>
              <a:gd name="adj1" fmla="val 17073"/>
            </a:avLst>
          </a:prstGeom>
          <a:solidFill>
            <a:srgbClr val="FFFF00"/>
          </a:solidFill>
          <a:ln w="381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defRPr/>
            </a:pPr>
            <a:endParaRPr lang="es-ES" dirty="0">
              <a:solidFill>
                <a:schemeClr val="tx1"/>
              </a:solidFill>
            </a:endParaRPr>
          </a:p>
        </p:txBody>
      </p:sp>
      <p:sp>
        <p:nvSpPr>
          <p:cNvPr id="22" name="21 Marco"/>
          <p:cNvSpPr/>
          <p:nvPr/>
        </p:nvSpPr>
        <p:spPr>
          <a:xfrm>
            <a:off x="6965279" y="4776799"/>
            <a:ext cx="2750893" cy="2162598"/>
          </a:xfrm>
          <a:prstGeom prst="frame">
            <a:avLst>
              <a:gd name="adj1" fmla="val 17073"/>
            </a:avLst>
          </a:prstGeom>
          <a:solidFill>
            <a:srgbClr val="FF0000"/>
          </a:solidFill>
          <a:ln w="381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defRPr/>
            </a:pPr>
            <a:endParaRPr lang="es-ES" dirty="0">
              <a:solidFill>
                <a:schemeClr val="tx1"/>
              </a:solidFill>
            </a:endParaRPr>
          </a:p>
        </p:txBody>
      </p:sp>
      <p:sp>
        <p:nvSpPr>
          <p:cNvPr id="27" name="26 Marco"/>
          <p:cNvSpPr/>
          <p:nvPr/>
        </p:nvSpPr>
        <p:spPr>
          <a:xfrm>
            <a:off x="5900922" y="1573184"/>
            <a:ext cx="2750893" cy="2162598"/>
          </a:xfrm>
          <a:prstGeom prst="frame">
            <a:avLst>
              <a:gd name="adj1" fmla="val 17073"/>
            </a:avLst>
          </a:prstGeom>
          <a:solidFill>
            <a:srgbClr val="FFFF00"/>
          </a:solidFill>
          <a:ln w="381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defRPr/>
            </a:pPr>
            <a:endParaRPr lang="es-ES" dirty="0">
              <a:solidFill>
                <a:schemeClr val="tx1"/>
              </a:solidFill>
            </a:endParaRPr>
          </a:p>
        </p:txBody>
      </p:sp>
      <p:sp>
        <p:nvSpPr>
          <p:cNvPr id="23" name="22 Marco"/>
          <p:cNvSpPr/>
          <p:nvPr/>
        </p:nvSpPr>
        <p:spPr>
          <a:xfrm>
            <a:off x="6965279" y="691184"/>
            <a:ext cx="2750893" cy="2162598"/>
          </a:xfrm>
          <a:prstGeom prst="frame">
            <a:avLst>
              <a:gd name="adj1" fmla="val 17073"/>
            </a:avLst>
          </a:prstGeom>
          <a:solidFill>
            <a:srgbClr val="FF0000"/>
          </a:solidFill>
          <a:ln w="381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defRPr/>
            </a:pPr>
            <a:endParaRPr lang="es-ES" dirty="0">
              <a:solidFill>
                <a:schemeClr val="tx1"/>
              </a:solidFill>
            </a:endParaRPr>
          </a:p>
        </p:txBody>
      </p:sp>
      <p:sp>
        <p:nvSpPr>
          <p:cNvPr id="26" name="25 Marco"/>
          <p:cNvSpPr/>
          <p:nvPr/>
        </p:nvSpPr>
        <p:spPr>
          <a:xfrm>
            <a:off x="2971984" y="1573184"/>
            <a:ext cx="2750893" cy="2162598"/>
          </a:xfrm>
          <a:prstGeom prst="frame">
            <a:avLst>
              <a:gd name="adj1" fmla="val 17073"/>
            </a:avLst>
          </a:prstGeom>
          <a:solidFill>
            <a:srgbClr val="FFFF00"/>
          </a:solidFill>
          <a:ln w="381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defRPr/>
            </a:pPr>
            <a:endParaRPr lang="es-ES" dirty="0">
              <a:solidFill>
                <a:schemeClr val="tx1"/>
              </a:solidFill>
            </a:endParaRPr>
          </a:p>
        </p:txBody>
      </p:sp>
      <p:sp>
        <p:nvSpPr>
          <p:cNvPr id="28" name="27 Marco"/>
          <p:cNvSpPr/>
          <p:nvPr/>
        </p:nvSpPr>
        <p:spPr>
          <a:xfrm>
            <a:off x="2971984" y="3896918"/>
            <a:ext cx="2750893" cy="2162598"/>
          </a:xfrm>
          <a:prstGeom prst="frame">
            <a:avLst>
              <a:gd name="adj1" fmla="val 17073"/>
            </a:avLst>
          </a:prstGeom>
          <a:solidFill>
            <a:srgbClr val="FFFF00"/>
          </a:solidFill>
          <a:ln w="381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defRPr/>
            </a:pPr>
            <a:endParaRPr lang="es-ES" dirty="0">
              <a:solidFill>
                <a:schemeClr val="tx1"/>
              </a:solidFill>
            </a:endParaRPr>
          </a:p>
        </p:txBody>
      </p:sp>
      <p:sp>
        <p:nvSpPr>
          <p:cNvPr id="24" name="23 Marco"/>
          <p:cNvSpPr/>
          <p:nvPr/>
        </p:nvSpPr>
        <p:spPr>
          <a:xfrm>
            <a:off x="1907627" y="691184"/>
            <a:ext cx="2750893" cy="2162598"/>
          </a:xfrm>
          <a:prstGeom prst="frame">
            <a:avLst>
              <a:gd name="adj1" fmla="val 17073"/>
            </a:avLst>
          </a:prstGeom>
          <a:solidFill>
            <a:srgbClr val="FF0000"/>
          </a:solidFill>
          <a:ln w="381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defRPr/>
            </a:pPr>
            <a:endParaRPr lang="es-ES" dirty="0">
              <a:solidFill>
                <a:schemeClr val="tx1"/>
              </a:solidFill>
            </a:endParaRPr>
          </a:p>
        </p:txBody>
      </p:sp>
      <p:sp>
        <p:nvSpPr>
          <p:cNvPr id="25" name="24 Marco"/>
          <p:cNvSpPr/>
          <p:nvPr/>
        </p:nvSpPr>
        <p:spPr>
          <a:xfrm>
            <a:off x="1991493" y="4673606"/>
            <a:ext cx="2750893" cy="2162598"/>
          </a:xfrm>
          <a:prstGeom prst="frame">
            <a:avLst>
              <a:gd name="adj1" fmla="val 17073"/>
            </a:avLst>
          </a:prstGeom>
          <a:solidFill>
            <a:srgbClr val="FF0000"/>
          </a:solidFill>
          <a:ln w="381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defRPr/>
            </a:pPr>
            <a:endParaRPr lang="es-ES" dirty="0">
              <a:solidFill>
                <a:schemeClr val="tx1"/>
              </a:solidFill>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linds(vertical)">
                                      <p:cBhvr>
                                        <p:cTn id="7" dur="4000"/>
                                        <p:tgtEl>
                                          <p:spTgt spid="26"/>
                                        </p:tgtEl>
                                      </p:cBhvr>
                                    </p:animEffect>
                                  </p:childTnLst>
                                </p:cTn>
                              </p:par>
                              <p:par>
                                <p:cTn id="8" presetID="3" presetClass="entr" presetSubtype="5"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blinds(vertical)">
                                      <p:cBhvr>
                                        <p:cTn id="10" dur="4000"/>
                                        <p:tgtEl>
                                          <p:spTgt spid="24"/>
                                        </p:tgtEl>
                                      </p:cBhvr>
                                    </p:animEffect>
                                  </p:childTnLst>
                                </p:cTn>
                              </p:par>
                              <p:par>
                                <p:cTn id="11" presetID="3" presetClass="entr" presetSubtype="5"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blinds(vertical)">
                                      <p:cBhvr>
                                        <p:cTn id="13" dur="4000"/>
                                        <p:tgtEl>
                                          <p:spTgt spid="27"/>
                                        </p:tgtEl>
                                      </p:cBhvr>
                                    </p:animEffect>
                                  </p:childTnLst>
                                </p:cTn>
                              </p:par>
                              <p:par>
                                <p:cTn id="14" presetID="3" presetClass="entr" presetSubtype="5" fill="hold"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blinds(vertical)">
                                      <p:cBhvr>
                                        <p:cTn id="16" dur="4000"/>
                                        <p:tgtEl>
                                          <p:spTgt spid="28"/>
                                        </p:tgtEl>
                                      </p:cBhvr>
                                    </p:animEffect>
                                  </p:childTnLst>
                                </p:cTn>
                              </p:par>
                              <p:par>
                                <p:cTn id="17" presetID="3" presetClass="entr" presetSubtype="5" fill="hold" nodeType="with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blinds(vertical)">
                                      <p:cBhvr>
                                        <p:cTn id="19" dur="4000"/>
                                        <p:tgtEl>
                                          <p:spTgt spid="25"/>
                                        </p:tgtEl>
                                      </p:cBhvr>
                                    </p:animEffect>
                                  </p:childTnLst>
                                </p:cTn>
                              </p:par>
                              <p:par>
                                <p:cTn id="20" presetID="3" presetClass="entr" presetSubtype="5" fill="hold" nodeType="with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blinds(vertical)">
                                      <p:cBhvr>
                                        <p:cTn id="22" dur="4000"/>
                                        <p:tgtEl>
                                          <p:spTgt spid="29"/>
                                        </p:tgtEl>
                                      </p:cBhvr>
                                    </p:animEffect>
                                  </p:childTnLst>
                                </p:cTn>
                              </p:par>
                              <p:par>
                                <p:cTn id="23" presetID="3" presetClass="entr" presetSubtype="5"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blinds(vertical)">
                                      <p:cBhvr>
                                        <p:cTn id="25" dur="4000"/>
                                        <p:tgtEl>
                                          <p:spTgt spid="23"/>
                                        </p:tgtEl>
                                      </p:cBhvr>
                                    </p:animEffect>
                                  </p:childTnLst>
                                </p:cTn>
                              </p:par>
                              <p:par>
                                <p:cTn id="26" presetID="3" presetClass="entr" presetSubtype="5" fill="hold"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blinds(vertical)">
                                      <p:cBhvr>
                                        <p:cTn id="28" dur="4000"/>
                                        <p:tgtEl>
                                          <p:spTgt spid="22"/>
                                        </p:tgtEl>
                                      </p:cBhvr>
                                    </p:animEffect>
                                  </p:childTnLst>
                                </p:cTn>
                              </p:par>
                              <p:par>
                                <p:cTn id="29" presetID="2" presetClass="entr" presetSubtype="9" fill="hold"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4000" fill="hold"/>
                                        <p:tgtEl>
                                          <p:spTgt spid="26"/>
                                        </p:tgtEl>
                                        <p:attrNameLst>
                                          <p:attrName>ppt_x</p:attrName>
                                        </p:attrNameLst>
                                      </p:cBhvr>
                                      <p:tavLst>
                                        <p:tav tm="0">
                                          <p:val>
                                            <p:strVal val="0-#ppt_w/2"/>
                                          </p:val>
                                        </p:tav>
                                        <p:tav tm="100000">
                                          <p:val>
                                            <p:strVal val="#ppt_x"/>
                                          </p:val>
                                        </p:tav>
                                      </p:tavLst>
                                    </p:anim>
                                    <p:anim calcmode="lin" valueType="num">
                                      <p:cBhvr additive="base">
                                        <p:cTn id="32" dur="4000" fill="hold"/>
                                        <p:tgtEl>
                                          <p:spTgt spid="26"/>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4000" fill="hold"/>
                                        <p:tgtEl>
                                          <p:spTgt spid="24"/>
                                        </p:tgtEl>
                                        <p:attrNameLst>
                                          <p:attrName>ppt_x</p:attrName>
                                        </p:attrNameLst>
                                      </p:cBhvr>
                                      <p:tavLst>
                                        <p:tav tm="0">
                                          <p:val>
                                            <p:strVal val="0-#ppt_w/2"/>
                                          </p:val>
                                        </p:tav>
                                        <p:tav tm="100000">
                                          <p:val>
                                            <p:strVal val="#ppt_x"/>
                                          </p:val>
                                        </p:tav>
                                      </p:tavLst>
                                    </p:anim>
                                    <p:anim calcmode="lin" valueType="num">
                                      <p:cBhvr additive="base">
                                        <p:cTn id="36" dur="4000" fill="hold"/>
                                        <p:tgtEl>
                                          <p:spTgt spid="24"/>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4000" fill="hold"/>
                                        <p:tgtEl>
                                          <p:spTgt spid="27"/>
                                        </p:tgtEl>
                                        <p:attrNameLst>
                                          <p:attrName>ppt_x</p:attrName>
                                        </p:attrNameLst>
                                      </p:cBhvr>
                                      <p:tavLst>
                                        <p:tav tm="0">
                                          <p:val>
                                            <p:strVal val="1+#ppt_w/2"/>
                                          </p:val>
                                        </p:tav>
                                        <p:tav tm="100000">
                                          <p:val>
                                            <p:strVal val="#ppt_x"/>
                                          </p:val>
                                        </p:tav>
                                      </p:tavLst>
                                    </p:anim>
                                    <p:anim calcmode="lin" valueType="num">
                                      <p:cBhvr additive="base">
                                        <p:cTn id="40" dur="4000" fill="hold"/>
                                        <p:tgtEl>
                                          <p:spTgt spid="27"/>
                                        </p:tgtEl>
                                        <p:attrNameLst>
                                          <p:attrName>ppt_y</p:attrName>
                                        </p:attrNameLst>
                                      </p:cBhvr>
                                      <p:tavLst>
                                        <p:tav tm="0">
                                          <p:val>
                                            <p:strVal val="0-#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4000" fill="hold"/>
                                        <p:tgtEl>
                                          <p:spTgt spid="28"/>
                                        </p:tgtEl>
                                        <p:attrNameLst>
                                          <p:attrName>ppt_x</p:attrName>
                                        </p:attrNameLst>
                                      </p:cBhvr>
                                      <p:tavLst>
                                        <p:tav tm="0">
                                          <p:val>
                                            <p:strVal val="0-#ppt_w/2"/>
                                          </p:val>
                                        </p:tav>
                                        <p:tav tm="100000">
                                          <p:val>
                                            <p:strVal val="#ppt_x"/>
                                          </p:val>
                                        </p:tav>
                                      </p:tavLst>
                                    </p:anim>
                                    <p:anim calcmode="lin" valueType="num">
                                      <p:cBhvr additive="base">
                                        <p:cTn id="44" dur="4000" fill="hold"/>
                                        <p:tgtEl>
                                          <p:spTgt spid="28"/>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4000" fill="hold"/>
                                        <p:tgtEl>
                                          <p:spTgt spid="25"/>
                                        </p:tgtEl>
                                        <p:attrNameLst>
                                          <p:attrName>ppt_x</p:attrName>
                                        </p:attrNameLst>
                                      </p:cBhvr>
                                      <p:tavLst>
                                        <p:tav tm="0">
                                          <p:val>
                                            <p:strVal val="0-#ppt_w/2"/>
                                          </p:val>
                                        </p:tav>
                                        <p:tav tm="100000">
                                          <p:val>
                                            <p:strVal val="#ppt_x"/>
                                          </p:val>
                                        </p:tav>
                                      </p:tavLst>
                                    </p:anim>
                                    <p:anim calcmode="lin" valueType="num">
                                      <p:cBhvr additive="base">
                                        <p:cTn id="48" dur="4000" fill="hold"/>
                                        <p:tgtEl>
                                          <p:spTgt spid="25"/>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4000" fill="hold"/>
                                        <p:tgtEl>
                                          <p:spTgt spid="22"/>
                                        </p:tgtEl>
                                        <p:attrNameLst>
                                          <p:attrName>ppt_x</p:attrName>
                                        </p:attrNameLst>
                                      </p:cBhvr>
                                      <p:tavLst>
                                        <p:tav tm="0">
                                          <p:val>
                                            <p:strVal val="1+#ppt_w/2"/>
                                          </p:val>
                                        </p:tav>
                                        <p:tav tm="100000">
                                          <p:val>
                                            <p:strVal val="#ppt_x"/>
                                          </p:val>
                                        </p:tav>
                                      </p:tavLst>
                                    </p:anim>
                                    <p:anim calcmode="lin" valueType="num">
                                      <p:cBhvr additive="base">
                                        <p:cTn id="52" dur="4000" fill="hold"/>
                                        <p:tgtEl>
                                          <p:spTgt spid="22"/>
                                        </p:tgtEl>
                                        <p:attrNameLst>
                                          <p:attrName>ppt_y</p:attrName>
                                        </p:attrNameLst>
                                      </p:cBhvr>
                                      <p:tavLst>
                                        <p:tav tm="0">
                                          <p:val>
                                            <p:strVal val="1+#ppt_h/2"/>
                                          </p:val>
                                        </p:tav>
                                        <p:tav tm="100000">
                                          <p:val>
                                            <p:strVal val="#ppt_y"/>
                                          </p:val>
                                        </p:tav>
                                      </p:tavLst>
                                    </p:anim>
                                  </p:childTnLst>
                                </p:cTn>
                              </p:par>
                              <p:par>
                                <p:cTn id="53" presetID="2" presetClass="entr" presetSubtype="6" fill="hold" nodeType="with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additive="base">
                                        <p:cTn id="55" dur="4000" fill="hold"/>
                                        <p:tgtEl>
                                          <p:spTgt spid="29"/>
                                        </p:tgtEl>
                                        <p:attrNameLst>
                                          <p:attrName>ppt_x</p:attrName>
                                        </p:attrNameLst>
                                      </p:cBhvr>
                                      <p:tavLst>
                                        <p:tav tm="0">
                                          <p:val>
                                            <p:strVal val="1+#ppt_w/2"/>
                                          </p:val>
                                        </p:tav>
                                        <p:tav tm="100000">
                                          <p:val>
                                            <p:strVal val="#ppt_x"/>
                                          </p:val>
                                        </p:tav>
                                      </p:tavLst>
                                    </p:anim>
                                    <p:anim calcmode="lin" valueType="num">
                                      <p:cBhvr additive="base">
                                        <p:cTn id="56" dur="4000" fill="hold"/>
                                        <p:tgtEl>
                                          <p:spTgt spid="29"/>
                                        </p:tgtEl>
                                        <p:attrNameLst>
                                          <p:attrName>ppt_y</p:attrName>
                                        </p:attrNameLst>
                                      </p:cBhvr>
                                      <p:tavLst>
                                        <p:tav tm="0">
                                          <p:val>
                                            <p:strVal val="1+#ppt_h/2"/>
                                          </p:val>
                                        </p:tav>
                                        <p:tav tm="100000">
                                          <p:val>
                                            <p:strVal val="#ppt_y"/>
                                          </p:val>
                                        </p:tav>
                                      </p:tavLst>
                                    </p:anim>
                                  </p:childTnLst>
                                </p:cTn>
                              </p:par>
                              <p:par>
                                <p:cTn id="57" presetID="2" presetClass="entr" presetSubtype="3" fill="hold" nodeType="with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4000" fill="hold"/>
                                        <p:tgtEl>
                                          <p:spTgt spid="23"/>
                                        </p:tgtEl>
                                        <p:attrNameLst>
                                          <p:attrName>ppt_x</p:attrName>
                                        </p:attrNameLst>
                                      </p:cBhvr>
                                      <p:tavLst>
                                        <p:tav tm="0">
                                          <p:val>
                                            <p:strVal val="1+#ppt_w/2"/>
                                          </p:val>
                                        </p:tav>
                                        <p:tav tm="100000">
                                          <p:val>
                                            <p:strVal val="#ppt_x"/>
                                          </p:val>
                                        </p:tav>
                                      </p:tavLst>
                                    </p:anim>
                                    <p:anim calcmode="lin" valueType="num">
                                      <p:cBhvr additive="base">
                                        <p:cTn id="60" dur="4000" fill="hold"/>
                                        <p:tgtEl>
                                          <p:spTgt spid="23"/>
                                        </p:tgtEl>
                                        <p:attrNameLst>
                                          <p:attrName>ppt_y</p:attrName>
                                        </p:attrNameLst>
                                      </p:cBhvr>
                                      <p:tavLst>
                                        <p:tav tm="0">
                                          <p:val>
                                            <p:strVal val="0-#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p:cTn id="63" dur="4000" fill="hold"/>
                                        <p:tgtEl>
                                          <p:spTgt spid="26"/>
                                        </p:tgtEl>
                                        <p:attrNameLst>
                                          <p:attrName>ppt_w</p:attrName>
                                        </p:attrNameLst>
                                      </p:cBhvr>
                                      <p:tavLst>
                                        <p:tav tm="0" fmla="#ppt_w*sin(2.5*pi*$)">
                                          <p:val>
                                            <p:fltVal val="0"/>
                                          </p:val>
                                        </p:tav>
                                        <p:tav tm="100000">
                                          <p:val>
                                            <p:fltVal val="1"/>
                                          </p:val>
                                        </p:tav>
                                      </p:tavLst>
                                    </p:anim>
                                    <p:anim calcmode="lin" valueType="num">
                                      <p:cBhvr>
                                        <p:cTn id="64" dur="4000" fill="hold"/>
                                        <p:tgtEl>
                                          <p:spTgt spid="26"/>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p:cTn id="67" dur="4000" fill="hold"/>
                                        <p:tgtEl>
                                          <p:spTgt spid="24"/>
                                        </p:tgtEl>
                                        <p:attrNameLst>
                                          <p:attrName>ppt_w</p:attrName>
                                        </p:attrNameLst>
                                      </p:cBhvr>
                                      <p:tavLst>
                                        <p:tav tm="0" fmla="#ppt_w*sin(2.5*pi*$)">
                                          <p:val>
                                            <p:fltVal val="0"/>
                                          </p:val>
                                        </p:tav>
                                        <p:tav tm="100000">
                                          <p:val>
                                            <p:fltVal val="1"/>
                                          </p:val>
                                        </p:tav>
                                      </p:tavLst>
                                    </p:anim>
                                    <p:anim calcmode="lin" valueType="num">
                                      <p:cBhvr>
                                        <p:cTn id="68" dur="4000" fill="hold"/>
                                        <p:tgtEl>
                                          <p:spTgt spid="24"/>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p:cTn id="71" dur="4000" fill="hold"/>
                                        <p:tgtEl>
                                          <p:spTgt spid="28"/>
                                        </p:tgtEl>
                                        <p:attrNameLst>
                                          <p:attrName>ppt_w</p:attrName>
                                        </p:attrNameLst>
                                      </p:cBhvr>
                                      <p:tavLst>
                                        <p:tav tm="0" fmla="#ppt_w*sin(2.5*pi*$)">
                                          <p:val>
                                            <p:fltVal val="0"/>
                                          </p:val>
                                        </p:tav>
                                        <p:tav tm="100000">
                                          <p:val>
                                            <p:fltVal val="1"/>
                                          </p:val>
                                        </p:tav>
                                      </p:tavLst>
                                    </p:anim>
                                    <p:anim calcmode="lin" valueType="num">
                                      <p:cBhvr>
                                        <p:cTn id="72" dur="4000" fill="hold"/>
                                        <p:tgtEl>
                                          <p:spTgt spid="28"/>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 calcmode="lin" valueType="num">
                                      <p:cBhvr>
                                        <p:cTn id="75" dur="4000" fill="hold"/>
                                        <p:tgtEl>
                                          <p:spTgt spid="25"/>
                                        </p:tgtEl>
                                        <p:attrNameLst>
                                          <p:attrName>ppt_w</p:attrName>
                                        </p:attrNameLst>
                                      </p:cBhvr>
                                      <p:tavLst>
                                        <p:tav tm="0" fmla="#ppt_w*sin(2.5*pi*$)">
                                          <p:val>
                                            <p:fltVal val="0"/>
                                          </p:val>
                                        </p:tav>
                                        <p:tav tm="100000">
                                          <p:val>
                                            <p:fltVal val="1"/>
                                          </p:val>
                                        </p:tav>
                                      </p:tavLst>
                                    </p:anim>
                                    <p:anim calcmode="lin" valueType="num">
                                      <p:cBhvr>
                                        <p:cTn id="76" dur="4000" fill="hold"/>
                                        <p:tgtEl>
                                          <p:spTgt spid="25"/>
                                        </p:tgtEl>
                                        <p:attrNameLst>
                                          <p:attrName>ppt_h</p:attrName>
                                        </p:attrNameLst>
                                      </p:cBhvr>
                                      <p:tavLst>
                                        <p:tav tm="0">
                                          <p:val>
                                            <p:strVal val="#ppt_h"/>
                                          </p:val>
                                        </p:tav>
                                        <p:tav tm="100000">
                                          <p:val>
                                            <p:strVal val="#ppt_h"/>
                                          </p:val>
                                        </p:tav>
                                      </p:tavLst>
                                    </p:anim>
                                  </p:childTnLst>
                                </p:cTn>
                              </p:par>
                              <p:par>
                                <p:cTn id="77" presetID="19" presetClass="entr" presetSubtype="10" fill="hold" nodeType="with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p:cTn id="79" dur="4000" fill="hold"/>
                                        <p:tgtEl>
                                          <p:spTgt spid="22"/>
                                        </p:tgtEl>
                                        <p:attrNameLst>
                                          <p:attrName>ppt_w</p:attrName>
                                        </p:attrNameLst>
                                      </p:cBhvr>
                                      <p:tavLst>
                                        <p:tav tm="0" fmla="#ppt_w*sin(2.5*pi*$)">
                                          <p:val>
                                            <p:fltVal val="0"/>
                                          </p:val>
                                        </p:tav>
                                        <p:tav tm="100000">
                                          <p:val>
                                            <p:fltVal val="1"/>
                                          </p:val>
                                        </p:tav>
                                      </p:tavLst>
                                    </p:anim>
                                    <p:anim calcmode="lin" valueType="num">
                                      <p:cBhvr>
                                        <p:cTn id="80" dur="4000" fill="hold"/>
                                        <p:tgtEl>
                                          <p:spTgt spid="22"/>
                                        </p:tgtEl>
                                        <p:attrNameLst>
                                          <p:attrName>ppt_h</p:attrName>
                                        </p:attrNameLst>
                                      </p:cBhvr>
                                      <p:tavLst>
                                        <p:tav tm="0">
                                          <p:val>
                                            <p:strVal val="#ppt_h"/>
                                          </p:val>
                                        </p:tav>
                                        <p:tav tm="100000">
                                          <p:val>
                                            <p:strVal val="#ppt_h"/>
                                          </p:val>
                                        </p:tav>
                                      </p:tavLst>
                                    </p:anim>
                                  </p:childTnLst>
                                </p:cTn>
                              </p:par>
                              <p:par>
                                <p:cTn id="81" presetID="19" presetClass="entr" presetSubtype="10" fill="hold" nodeType="with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p:cTn id="83" dur="4000" fill="hold"/>
                                        <p:tgtEl>
                                          <p:spTgt spid="27"/>
                                        </p:tgtEl>
                                        <p:attrNameLst>
                                          <p:attrName>ppt_w</p:attrName>
                                        </p:attrNameLst>
                                      </p:cBhvr>
                                      <p:tavLst>
                                        <p:tav tm="0" fmla="#ppt_w*sin(2.5*pi*$)">
                                          <p:val>
                                            <p:fltVal val="0"/>
                                          </p:val>
                                        </p:tav>
                                        <p:tav tm="100000">
                                          <p:val>
                                            <p:fltVal val="1"/>
                                          </p:val>
                                        </p:tav>
                                      </p:tavLst>
                                    </p:anim>
                                    <p:anim calcmode="lin" valueType="num">
                                      <p:cBhvr>
                                        <p:cTn id="84" dur="4000" fill="hold"/>
                                        <p:tgtEl>
                                          <p:spTgt spid="27"/>
                                        </p:tgtEl>
                                        <p:attrNameLst>
                                          <p:attrName>ppt_h</p:attrName>
                                        </p:attrNameLst>
                                      </p:cBhvr>
                                      <p:tavLst>
                                        <p:tav tm="0">
                                          <p:val>
                                            <p:strVal val="#ppt_h"/>
                                          </p:val>
                                        </p:tav>
                                        <p:tav tm="100000">
                                          <p:val>
                                            <p:strVal val="#ppt_h"/>
                                          </p:val>
                                        </p:tav>
                                      </p:tavLst>
                                    </p:anim>
                                  </p:childTnLst>
                                </p:cTn>
                              </p:par>
                              <p:par>
                                <p:cTn id="85" presetID="19" presetClass="entr" presetSubtype="10" fill="hold" nodeType="withEffect">
                                  <p:stCondLst>
                                    <p:cond delay="0"/>
                                  </p:stCondLst>
                                  <p:childTnLst>
                                    <p:set>
                                      <p:cBhvr>
                                        <p:cTn id="86" dur="1" fill="hold">
                                          <p:stCondLst>
                                            <p:cond delay="0"/>
                                          </p:stCondLst>
                                        </p:cTn>
                                        <p:tgtEl>
                                          <p:spTgt spid="29"/>
                                        </p:tgtEl>
                                        <p:attrNameLst>
                                          <p:attrName>style.visibility</p:attrName>
                                        </p:attrNameLst>
                                      </p:cBhvr>
                                      <p:to>
                                        <p:strVal val="visible"/>
                                      </p:to>
                                    </p:set>
                                    <p:anim calcmode="lin" valueType="num">
                                      <p:cBhvr>
                                        <p:cTn id="87" dur="4000" fill="hold"/>
                                        <p:tgtEl>
                                          <p:spTgt spid="29"/>
                                        </p:tgtEl>
                                        <p:attrNameLst>
                                          <p:attrName>ppt_w</p:attrName>
                                        </p:attrNameLst>
                                      </p:cBhvr>
                                      <p:tavLst>
                                        <p:tav tm="0" fmla="#ppt_w*sin(2.5*pi*$)">
                                          <p:val>
                                            <p:fltVal val="0"/>
                                          </p:val>
                                        </p:tav>
                                        <p:tav tm="100000">
                                          <p:val>
                                            <p:fltVal val="1"/>
                                          </p:val>
                                        </p:tav>
                                      </p:tavLst>
                                    </p:anim>
                                    <p:anim calcmode="lin" valueType="num">
                                      <p:cBhvr>
                                        <p:cTn id="88" dur="4000" fill="hold"/>
                                        <p:tgtEl>
                                          <p:spTgt spid="29"/>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23"/>
                                        </p:tgtEl>
                                        <p:attrNameLst>
                                          <p:attrName>style.visibility</p:attrName>
                                        </p:attrNameLst>
                                      </p:cBhvr>
                                      <p:to>
                                        <p:strVal val="visible"/>
                                      </p:to>
                                    </p:set>
                                    <p:anim calcmode="lin" valueType="num">
                                      <p:cBhvr>
                                        <p:cTn id="91" dur="4000" fill="hold"/>
                                        <p:tgtEl>
                                          <p:spTgt spid="23"/>
                                        </p:tgtEl>
                                        <p:attrNameLst>
                                          <p:attrName>ppt_w</p:attrName>
                                        </p:attrNameLst>
                                      </p:cBhvr>
                                      <p:tavLst>
                                        <p:tav tm="0" fmla="#ppt_w*sin(2.5*pi*$)">
                                          <p:val>
                                            <p:fltVal val="0"/>
                                          </p:val>
                                        </p:tav>
                                        <p:tav tm="100000">
                                          <p:val>
                                            <p:fltVal val="1"/>
                                          </p:val>
                                        </p:tav>
                                      </p:tavLst>
                                    </p:anim>
                                    <p:anim calcmode="lin" valueType="num">
                                      <p:cBhvr>
                                        <p:cTn id="92" dur="4000" fill="hold"/>
                                        <p:tgtEl>
                                          <p:spTgt spid="23"/>
                                        </p:tgtEl>
                                        <p:attrNameLst>
                                          <p:attrName>ppt_h</p:attrName>
                                        </p:attrNameLst>
                                      </p:cBhvr>
                                      <p:tavLst>
                                        <p:tav tm="0">
                                          <p:val>
                                            <p:strVal val="#ppt_h"/>
                                          </p:val>
                                        </p:tav>
                                        <p:tav tm="100000">
                                          <p:val>
                                            <p:strVal val="#ppt_h"/>
                                          </p:val>
                                        </p:tav>
                                      </p:tavLst>
                                    </p:anim>
                                  </p:childTnLst>
                                </p:cTn>
                              </p:par>
                            </p:childTnLst>
                          </p:cTn>
                        </p:par>
                        <p:par>
                          <p:cTn id="93" fill="hold">
                            <p:stCondLst>
                              <p:cond delay="4000"/>
                            </p:stCondLst>
                            <p:childTnLst>
                              <p:par>
                                <p:cTn id="94" presetID="2" presetClass="exit" presetSubtype="6" fill="hold" nodeType="afterEffect">
                                  <p:stCondLst>
                                    <p:cond delay="0"/>
                                  </p:stCondLst>
                                  <p:childTnLst>
                                    <p:anim calcmode="lin" valueType="num">
                                      <p:cBhvr additive="base">
                                        <p:cTn id="95" dur="4000"/>
                                        <p:tgtEl>
                                          <p:spTgt spid="26"/>
                                        </p:tgtEl>
                                        <p:attrNameLst>
                                          <p:attrName>ppt_x</p:attrName>
                                        </p:attrNameLst>
                                      </p:cBhvr>
                                      <p:tavLst>
                                        <p:tav tm="0">
                                          <p:val>
                                            <p:strVal val="ppt_x"/>
                                          </p:val>
                                        </p:tav>
                                        <p:tav tm="100000">
                                          <p:val>
                                            <p:strVal val="1+ppt_w/2"/>
                                          </p:val>
                                        </p:tav>
                                      </p:tavLst>
                                    </p:anim>
                                    <p:anim calcmode="lin" valueType="num">
                                      <p:cBhvr additive="base">
                                        <p:cTn id="96" dur="4000"/>
                                        <p:tgtEl>
                                          <p:spTgt spid="26"/>
                                        </p:tgtEl>
                                        <p:attrNameLst>
                                          <p:attrName>ppt_y</p:attrName>
                                        </p:attrNameLst>
                                      </p:cBhvr>
                                      <p:tavLst>
                                        <p:tav tm="0">
                                          <p:val>
                                            <p:strVal val="ppt_y"/>
                                          </p:val>
                                        </p:tav>
                                        <p:tav tm="100000">
                                          <p:val>
                                            <p:strVal val="1+ppt_h/2"/>
                                          </p:val>
                                        </p:tav>
                                      </p:tavLst>
                                    </p:anim>
                                    <p:set>
                                      <p:cBhvr>
                                        <p:cTn id="97" dur="1" fill="hold">
                                          <p:stCondLst>
                                            <p:cond delay="3999"/>
                                          </p:stCondLst>
                                        </p:cTn>
                                        <p:tgtEl>
                                          <p:spTgt spid="26"/>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4000"/>
                                        <p:tgtEl>
                                          <p:spTgt spid="24"/>
                                        </p:tgtEl>
                                        <p:attrNameLst>
                                          <p:attrName>ppt_x</p:attrName>
                                        </p:attrNameLst>
                                      </p:cBhvr>
                                      <p:tavLst>
                                        <p:tav tm="0">
                                          <p:val>
                                            <p:strVal val="ppt_x"/>
                                          </p:val>
                                        </p:tav>
                                        <p:tav tm="100000">
                                          <p:val>
                                            <p:strVal val="1+ppt_w/2"/>
                                          </p:val>
                                        </p:tav>
                                      </p:tavLst>
                                    </p:anim>
                                    <p:anim calcmode="lin" valueType="num">
                                      <p:cBhvr additive="base">
                                        <p:cTn id="100" dur="4000"/>
                                        <p:tgtEl>
                                          <p:spTgt spid="24"/>
                                        </p:tgtEl>
                                        <p:attrNameLst>
                                          <p:attrName>ppt_y</p:attrName>
                                        </p:attrNameLst>
                                      </p:cBhvr>
                                      <p:tavLst>
                                        <p:tav tm="0">
                                          <p:val>
                                            <p:strVal val="ppt_y"/>
                                          </p:val>
                                        </p:tav>
                                        <p:tav tm="100000">
                                          <p:val>
                                            <p:strVal val="1+ppt_h/2"/>
                                          </p:val>
                                        </p:tav>
                                      </p:tavLst>
                                    </p:anim>
                                    <p:set>
                                      <p:cBhvr>
                                        <p:cTn id="101" dur="1" fill="hold">
                                          <p:stCondLst>
                                            <p:cond delay="3999"/>
                                          </p:stCondLst>
                                        </p:cTn>
                                        <p:tgtEl>
                                          <p:spTgt spid="24"/>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4000"/>
                                        <p:tgtEl>
                                          <p:spTgt spid="27"/>
                                        </p:tgtEl>
                                        <p:attrNameLst>
                                          <p:attrName>ppt_x</p:attrName>
                                        </p:attrNameLst>
                                      </p:cBhvr>
                                      <p:tavLst>
                                        <p:tav tm="0">
                                          <p:val>
                                            <p:strVal val="ppt_x"/>
                                          </p:val>
                                        </p:tav>
                                        <p:tav tm="100000">
                                          <p:val>
                                            <p:strVal val="0-ppt_w/2"/>
                                          </p:val>
                                        </p:tav>
                                      </p:tavLst>
                                    </p:anim>
                                    <p:anim calcmode="lin" valueType="num">
                                      <p:cBhvr additive="base">
                                        <p:cTn id="104" dur="4000"/>
                                        <p:tgtEl>
                                          <p:spTgt spid="27"/>
                                        </p:tgtEl>
                                        <p:attrNameLst>
                                          <p:attrName>ppt_y</p:attrName>
                                        </p:attrNameLst>
                                      </p:cBhvr>
                                      <p:tavLst>
                                        <p:tav tm="0">
                                          <p:val>
                                            <p:strVal val="ppt_y"/>
                                          </p:val>
                                        </p:tav>
                                        <p:tav tm="100000">
                                          <p:val>
                                            <p:strVal val="1+ppt_h/2"/>
                                          </p:val>
                                        </p:tav>
                                      </p:tavLst>
                                    </p:anim>
                                    <p:set>
                                      <p:cBhvr>
                                        <p:cTn id="105" dur="1" fill="hold">
                                          <p:stCondLst>
                                            <p:cond delay="3999"/>
                                          </p:stCondLst>
                                        </p:cTn>
                                        <p:tgtEl>
                                          <p:spTgt spid="27"/>
                                        </p:tgtEl>
                                        <p:attrNameLst>
                                          <p:attrName>style.visibility</p:attrName>
                                        </p:attrNameLst>
                                      </p:cBhvr>
                                      <p:to>
                                        <p:strVal val="hidden"/>
                                      </p:to>
                                    </p:set>
                                  </p:childTnLst>
                                </p:cTn>
                              </p:par>
                              <p:par>
                                <p:cTn id="106" presetID="2" presetClass="exit" presetSubtype="3" fill="hold" nodeType="withEffect">
                                  <p:stCondLst>
                                    <p:cond delay="0"/>
                                  </p:stCondLst>
                                  <p:childTnLst>
                                    <p:anim calcmode="lin" valueType="num">
                                      <p:cBhvr additive="base">
                                        <p:cTn id="107" dur="4000"/>
                                        <p:tgtEl>
                                          <p:spTgt spid="28"/>
                                        </p:tgtEl>
                                        <p:attrNameLst>
                                          <p:attrName>ppt_x</p:attrName>
                                        </p:attrNameLst>
                                      </p:cBhvr>
                                      <p:tavLst>
                                        <p:tav tm="0">
                                          <p:val>
                                            <p:strVal val="ppt_x"/>
                                          </p:val>
                                        </p:tav>
                                        <p:tav tm="100000">
                                          <p:val>
                                            <p:strVal val="1+ppt_w/2"/>
                                          </p:val>
                                        </p:tav>
                                      </p:tavLst>
                                    </p:anim>
                                    <p:anim calcmode="lin" valueType="num">
                                      <p:cBhvr additive="base">
                                        <p:cTn id="108" dur="4000"/>
                                        <p:tgtEl>
                                          <p:spTgt spid="28"/>
                                        </p:tgtEl>
                                        <p:attrNameLst>
                                          <p:attrName>ppt_y</p:attrName>
                                        </p:attrNameLst>
                                      </p:cBhvr>
                                      <p:tavLst>
                                        <p:tav tm="0">
                                          <p:val>
                                            <p:strVal val="ppt_y"/>
                                          </p:val>
                                        </p:tav>
                                        <p:tav tm="100000">
                                          <p:val>
                                            <p:strVal val="0-ppt_h/2"/>
                                          </p:val>
                                        </p:tav>
                                      </p:tavLst>
                                    </p:anim>
                                    <p:set>
                                      <p:cBhvr>
                                        <p:cTn id="109" dur="1" fill="hold">
                                          <p:stCondLst>
                                            <p:cond delay="3999"/>
                                          </p:stCondLst>
                                        </p:cTn>
                                        <p:tgtEl>
                                          <p:spTgt spid="28"/>
                                        </p:tgtEl>
                                        <p:attrNameLst>
                                          <p:attrName>style.visibility</p:attrName>
                                        </p:attrNameLst>
                                      </p:cBhvr>
                                      <p:to>
                                        <p:strVal val="hidden"/>
                                      </p:to>
                                    </p:set>
                                  </p:childTnLst>
                                </p:cTn>
                              </p:par>
                              <p:par>
                                <p:cTn id="110" presetID="2" presetClass="exit" presetSubtype="3" fill="hold" nodeType="withEffect">
                                  <p:stCondLst>
                                    <p:cond delay="0"/>
                                  </p:stCondLst>
                                  <p:childTnLst>
                                    <p:anim calcmode="lin" valueType="num">
                                      <p:cBhvr additive="base">
                                        <p:cTn id="111" dur="4000"/>
                                        <p:tgtEl>
                                          <p:spTgt spid="25"/>
                                        </p:tgtEl>
                                        <p:attrNameLst>
                                          <p:attrName>ppt_x</p:attrName>
                                        </p:attrNameLst>
                                      </p:cBhvr>
                                      <p:tavLst>
                                        <p:tav tm="0">
                                          <p:val>
                                            <p:strVal val="ppt_x"/>
                                          </p:val>
                                        </p:tav>
                                        <p:tav tm="100000">
                                          <p:val>
                                            <p:strVal val="1+ppt_w/2"/>
                                          </p:val>
                                        </p:tav>
                                      </p:tavLst>
                                    </p:anim>
                                    <p:anim calcmode="lin" valueType="num">
                                      <p:cBhvr additive="base">
                                        <p:cTn id="112" dur="4000"/>
                                        <p:tgtEl>
                                          <p:spTgt spid="25"/>
                                        </p:tgtEl>
                                        <p:attrNameLst>
                                          <p:attrName>ppt_y</p:attrName>
                                        </p:attrNameLst>
                                      </p:cBhvr>
                                      <p:tavLst>
                                        <p:tav tm="0">
                                          <p:val>
                                            <p:strVal val="ppt_y"/>
                                          </p:val>
                                        </p:tav>
                                        <p:tav tm="100000">
                                          <p:val>
                                            <p:strVal val="0-ppt_h/2"/>
                                          </p:val>
                                        </p:tav>
                                      </p:tavLst>
                                    </p:anim>
                                    <p:set>
                                      <p:cBhvr>
                                        <p:cTn id="113" dur="1" fill="hold">
                                          <p:stCondLst>
                                            <p:cond delay="3999"/>
                                          </p:stCondLst>
                                        </p:cTn>
                                        <p:tgtEl>
                                          <p:spTgt spid="25"/>
                                        </p:tgtEl>
                                        <p:attrNameLst>
                                          <p:attrName>style.visibility</p:attrName>
                                        </p:attrNameLst>
                                      </p:cBhvr>
                                      <p:to>
                                        <p:strVal val="hidden"/>
                                      </p:to>
                                    </p:set>
                                  </p:childTnLst>
                                </p:cTn>
                              </p:par>
                              <p:par>
                                <p:cTn id="114" presetID="2" presetClass="exit" presetSubtype="9" fill="hold" nodeType="withEffect">
                                  <p:stCondLst>
                                    <p:cond delay="0"/>
                                  </p:stCondLst>
                                  <p:childTnLst>
                                    <p:anim calcmode="lin" valueType="num">
                                      <p:cBhvr additive="base">
                                        <p:cTn id="115" dur="4000"/>
                                        <p:tgtEl>
                                          <p:spTgt spid="22"/>
                                        </p:tgtEl>
                                        <p:attrNameLst>
                                          <p:attrName>ppt_x</p:attrName>
                                        </p:attrNameLst>
                                      </p:cBhvr>
                                      <p:tavLst>
                                        <p:tav tm="0">
                                          <p:val>
                                            <p:strVal val="ppt_x"/>
                                          </p:val>
                                        </p:tav>
                                        <p:tav tm="100000">
                                          <p:val>
                                            <p:strVal val="0-ppt_w/2"/>
                                          </p:val>
                                        </p:tav>
                                      </p:tavLst>
                                    </p:anim>
                                    <p:anim calcmode="lin" valueType="num">
                                      <p:cBhvr additive="base">
                                        <p:cTn id="116" dur="4000"/>
                                        <p:tgtEl>
                                          <p:spTgt spid="22"/>
                                        </p:tgtEl>
                                        <p:attrNameLst>
                                          <p:attrName>ppt_y</p:attrName>
                                        </p:attrNameLst>
                                      </p:cBhvr>
                                      <p:tavLst>
                                        <p:tav tm="0">
                                          <p:val>
                                            <p:strVal val="ppt_y"/>
                                          </p:val>
                                        </p:tav>
                                        <p:tav tm="100000">
                                          <p:val>
                                            <p:strVal val="0-ppt_h/2"/>
                                          </p:val>
                                        </p:tav>
                                      </p:tavLst>
                                    </p:anim>
                                    <p:set>
                                      <p:cBhvr>
                                        <p:cTn id="117" dur="1" fill="hold">
                                          <p:stCondLst>
                                            <p:cond delay="3999"/>
                                          </p:stCondLst>
                                        </p:cTn>
                                        <p:tgtEl>
                                          <p:spTgt spid="22"/>
                                        </p:tgtEl>
                                        <p:attrNameLst>
                                          <p:attrName>style.visibility</p:attrName>
                                        </p:attrNameLst>
                                      </p:cBhvr>
                                      <p:to>
                                        <p:strVal val="hidden"/>
                                      </p:to>
                                    </p:set>
                                  </p:childTnLst>
                                </p:cTn>
                              </p:par>
                              <p:par>
                                <p:cTn id="118" presetID="2" presetClass="exit" presetSubtype="9" fill="hold" nodeType="withEffect">
                                  <p:stCondLst>
                                    <p:cond delay="0"/>
                                  </p:stCondLst>
                                  <p:childTnLst>
                                    <p:anim calcmode="lin" valueType="num">
                                      <p:cBhvr additive="base">
                                        <p:cTn id="119" dur="4000"/>
                                        <p:tgtEl>
                                          <p:spTgt spid="29"/>
                                        </p:tgtEl>
                                        <p:attrNameLst>
                                          <p:attrName>ppt_x</p:attrName>
                                        </p:attrNameLst>
                                      </p:cBhvr>
                                      <p:tavLst>
                                        <p:tav tm="0">
                                          <p:val>
                                            <p:strVal val="ppt_x"/>
                                          </p:val>
                                        </p:tav>
                                        <p:tav tm="100000">
                                          <p:val>
                                            <p:strVal val="0-ppt_w/2"/>
                                          </p:val>
                                        </p:tav>
                                      </p:tavLst>
                                    </p:anim>
                                    <p:anim calcmode="lin" valueType="num">
                                      <p:cBhvr additive="base">
                                        <p:cTn id="120" dur="4000"/>
                                        <p:tgtEl>
                                          <p:spTgt spid="29"/>
                                        </p:tgtEl>
                                        <p:attrNameLst>
                                          <p:attrName>ppt_y</p:attrName>
                                        </p:attrNameLst>
                                      </p:cBhvr>
                                      <p:tavLst>
                                        <p:tav tm="0">
                                          <p:val>
                                            <p:strVal val="ppt_y"/>
                                          </p:val>
                                        </p:tav>
                                        <p:tav tm="100000">
                                          <p:val>
                                            <p:strVal val="0-ppt_h/2"/>
                                          </p:val>
                                        </p:tav>
                                      </p:tavLst>
                                    </p:anim>
                                    <p:set>
                                      <p:cBhvr>
                                        <p:cTn id="121" dur="1" fill="hold">
                                          <p:stCondLst>
                                            <p:cond delay="3999"/>
                                          </p:stCondLst>
                                        </p:cTn>
                                        <p:tgtEl>
                                          <p:spTgt spid="2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23"/>
                                        </p:tgtEl>
                                        <p:attrNameLst>
                                          <p:attrName>ppt_x</p:attrName>
                                        </p:attrNameLst>
                                      </p:cBhvr>
                                      <p:tavLst>
                                        <p:tav tm="0">
                                          <p:val>
                                            <p:strVal val="ppt_x"/>
                                          </p:val>
                                        </p:tav>
                                        <p:tav tm="100000">
                                          <p:val>
                                            <p:strVal val="0-ppt_w/2"/>
                                          </p:val>
                                        </p:tav>
                                      </p:tavLst>
                                    </p:anim>
                                    <p:anim calcmode="lin" valueType="num">
                                      <p:cBhvr additive="base">
                                        <p:cTn id="124" dur="4000"/>
                                        <p:tgtEl>
                                          <p:spTgt spid="23"/>
                                        </p:tgtEl>
                                        <p:attrNameLst>
                                          <p:attrName>ppt_y</p:attrName>
                                        </p:attrNameLst>
                                      </p:cBhvr>
                                      <p:tavLst>
                                        <p:tav tm="0">
                                          <p:val>
                                            <p:strVal val="ppt_y"/>
                                          </p:val>
                                        </p:tav>
                                        <p:tav tm="100000">
                                          <p:val>
                                            <p:strVal val="1+ppt_h/2"/>
                                          </p:val>
                                        </p:tav>
                                      </p:tavLst>
                                    </p:anim>
                                    <p:set>
                                      <p:cBhvr>
                                        <p:cTn id="125" dur="1" fill="hold">
                                          <p:stCondLst>
                                            <p:cond delay="3999"/>
                                          </p:stCondLst>
                                        </p:cTn>
                                        <p:tgtEl>
                                          <p:spTgt spid="23"/>
                                        </p:tgtEl>
                                        <p:attrNameLst>
                                          <p:attrName>style.visibility</p:attrName>
                                        </p:attrNameLst>
                                      </p:cBhvr>
                                      <p:to>
                                        <p:strVal val="hidden"/>
                                      </p:to>
                                    </p:set>
                                  </p:childTnLst>
                                </p:cTn>
                              </p:par>
                              <p:par>
                                <p:cTn id="126" presetID="16" presetClass="entr" presetSubtype="37" fill="hold" nodeType="withEffect">
                                  <p:stCondLst>
                                    <p:cond delay="0"/>
                                  </p:stCondLst>
                                  <p:childTnLst>
                                    <p:set>
                                      <p:cBhvr>
                                        <p:cTn id="127" dur="1" fill="hold">
                                          <p:stCondLst>
                                            <p:cond delay="0"/>
                                          </p:stCondLst>
                                        </p:cTn>
                                        <p:tgtEl>
                                          <p:spTgt spid="2050"/>
                                        </p:tgtEl>
                                        <p:attrNameLst>
                                          <p:attrName>style.visibility</p:attrName>
                                        </p:attrNameLst>
                                      </p:cBhvr>
                                      <p:to>
                                        <p:strVal val="visible"/>
                                      </p:to>
                                    </p:set>
                                    <p:animEffect transition="in" filter="barn(outVertical)">
                                      <p:cBhvr>
                                        <p:cTn id="128" dur="3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34303424.jpg"/>
          <p:cNvPicPr>
            <a:picLocks noChangeAspect="1" noChangeArrowheads="1"/>
          </p:cNvPicPr>
          <p:nvPr/>
        </p:nvPicPr>
        <p:blipFill>
          <a:blip r:embed="rId2"/>
          <a:srcRect/>
          <a:stretch>
            <a:fillRect/>
          </a:stretch>
        </p:blipFill>
        <p:spPr bwMode="auto">
          <a:xfrm>
            <a:off x="0" y="0"/>
            <a:ext cx="11347476" cy="7632700"/>
          </a:xfrm>
          <a:prstGeom prst="rect">
            <a:avLst/>
          </a:prstGeom>
          <a:noFill/>
        </p:spPr>
      </p:pic>
      <p:sp>
        <p:nvSpPr>
          <p:cNvPr id="6" name="5 Medio marco"/>
          <p:cNvSpPr/>
          <p:nvPr/>
        </p:nvSpPr>
        <p:spPr>
          <a:xfrm>
            <a:off x="704354" y="318029"/>
            <a:ext cx="4589084" cy="4032772"/>
          </a:xfrm>
          <a:prstGeom prst="halfFrame">
            <a:avLst>
              <a:gd name="adj1" fmla="val 14350"/>
              <a:gd name="adj2" fmla="val 16158"/>
            </a:avLst>
          </a:prstGeom>
          <a:solidFill>
            <a:srgbClr val="0000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Medio marco"/>
          <p:cNvSpPr/>
          <p:nvPr/>
        </p:nvSpPr>
        <p:spPr>
          <a:xfrm flipH="1" flipV="1">
            <a:off x="880442" y="397537"/>
            <a:ext cx="4314168" cy="3816350"/>
          </a:xfrm>
          <a:prstGeom prst="halfFrame">
            <a:avLst>
              <a:gd name="adj1" fmla="val 14350"/>
              <a:gd name="adj2" fmla="val 16158"/>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8" name="7 Medio marco"/>
          <p:cNvSpPr/>
          <p:nvPr/>
        </p:nvSpPr>
        <p:spPr>
          <a:xfrm>
            <a:off x="5987007" y="3021277"/>
            <a:ext cx="4598014" cy="3895858"/>
          </a:xfrm>
          <a:prstGeom prst="halfFrame">
            <a:avLst>
              <a:gd name="adj1" fmla="val 14350"/>
              <a:gd name="adj2" fmla="val 16158"/>
            </a:avLst>
          </a:prstGeom>
          <a:solidFill>
            <a:srgbClr val="0000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Medio marco"/>
          <p:cNvSpPr/>
          <p:nvPr/>
        </p:nvSpPr>
        <p:spPr>
          <a:xfrm flipH="1" flipV="1">
            <a:off x="6163097" y="3100785"/>
            <a:ext cx="4314168" cy="3816350"/>
          </a:xfrm>
          <a:prstGeom prst="halfFrame">
            <a:avLst>
              <a:gd name="adj1" fmla="val 14350"/>
              <a:gd name="adj2" fmla="val 16158"/>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pic>
        <p:nvPicPr>
          <p:cNvPr id="10" name="9 Imagen" descr="Imagen1dd.jpg"/>
          <p:cNvPicPr>
            <a:picLocks noChangeAspect="1"/>
          </p:cNvPicPr>
          <p:nvPr/>
        </p:nvPicPr>
        <p:blipFill>
          <a:blip r:embed="rId3" cstate="email"/>
          <a:srcRect/>
          <a:stretch>
            <a:fillRect/>
          </a:stretch>
        </p:blipFill>
        <p:spPr>
          <a:xfrm flipH="1" flipV="1">
            <a:off x="15113661" y="3657335"/>
            <a:ext cx="114058" cy="79508"/>
          </a:xfrm>
          <a:prstGeom prst="rect">
            <a:avLst/>
          </a:prstGeom>
          <a:effectLst>
            <a:softEdge rad="63500"/>
          </a:effectLst>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anim calcmode="lin" valueType="num">
                                      <p:cBhvr>
                                        <p:cTn id="9" dur="3000" fill="hold"/>
                                        <p:tgtEl>
                                          <p:spTgt spid="6"/>
                                        </p:tgtEl>
                                        <p:attrNameLst>
                                          <p:attrName>style.rotation</p:attrName>
                                        </p:attrNameLst>
                                      </p:cBhvr>
                                      <p:tavLst>
                                        <p:tav tm="0">
                                          <p:val>
                                            <p:fltVal val="360"/>
                                          </p:val>
                                        </p:tav>
                                        <p:tav tm="100000">
                                          <p:val>
                                            <p:fltVal val="0"/>
                                          </p:val>
                                        </p:tav>
                                      </p:tavLst>
                                    </p:anim>
                                    <p:animEffect transition="in" filter="fade">
                                      <p:cBhvr>
                                        <p:cTn id="10" dur="3000"/>
                                        <p:tgtEl>
                                          <p:spTgt spid="6"/>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fltVal val="0"/>
                                          </p:val>
                                        </p:tav>
                                        <p:tav tm="100000">
                                          <p:val>
                                            <p:strVal val="#ppt_w"/>
                                          </p:val>
                                        </p:tav>
                                      </p:tavLst>
                                    </p:anim>
                                    <p:anim calcmode="lin" valueType="num">
                                      <p:cBhvr>
                                        <p:cTn id="14" dur="3000" fill="hold"/>
                                        <p:tgtEl>
                                          <p:spTgt spid="7"/>
                                        </p:tgtEl>
                                        <p:attrNameLst>
                                          <p:attrName>ppt_h</p:attrName>
                                        </p:attrNameLst>
                                      </p:cBhvr>
                                      <p:tavLst>
                                        <p:tav tm="0">
                                          <p:val>
                                            <p:fltVal val="0"/>
                                          </p:val>
                                        </p:tav>
                                        <p:tav tm="100000">
                                          <p:val>
                                            <p:strVal val="#ppt_h"/>
                                          </p:val>
                                        </p:tav>
                                      </p:tavLst>
                                    </p:anim>
                                    <p:anim calcmode="lin" valueType="num">
                                      <p:cBhvr>
                                        <p:cTn id="15" dur="3000" fill="hold"/>
                                        <p:tgtEl>
                                          <p:spTgt spid="7"/>
                                        </p:tgtEl>
                                        <p:attrNameLst>
                                          <p:attrName>style.rotation</p:attrName>
                                        </p:attrNameLst>
                                      </p:cBhvr>
                                      <p:tavLst>
                                        <p:tav tm="0">
                                          <p:val>
                                            <p:fltVal val="360"/>
                                          </p:val>
                                        </p:tav>
                                        <p:tav tm="100000">
                                          <p:val>
                                            <p:fltVal val="0"/>
                                          </p:val>
                                        </p:tav>
                                      </p:tavLst>
                                    </p:anim>
                                    <p:animEffect transition="in" filter="fade">
                                      <p:cBhvr>
                                        <p:cTn id="16" dur="3000"/>
                                        <p:tgtEl>
                                          <p:spTgt spid="7"/>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p:val>
                                            <p:fltVal val="0"/>
                                          </p:val>
                                        </p:tav>
                                        <p:tav tm="100000">
                                          <p:val>
                                            <p:strVal val="#ppt_w"/>
                                          </p:val>
                                        </p:tav>
                                      </p:tavLst>
                                    </p:anim>
                                    <p:anim calcmode="lin" valueType="num">
                                      <p:cBhvr>
                                        <p:cTn id="20" dur="3000" fill="hold"/>
                                        <p:tgtEl>
                                          <p:spTgt spid="8"/>
                                        </p:tgtEl>
                                        <p:attrNameLst>
                                          <p:attrName>ppt_h</p:attrName>
                                        </p:attrNameLst>
                                      </p:cBhvr>
                                      <p:tavLst>
                                        <p:tav tm="0">
                                          <p:val>
                                            <p:fltVal val="0"/>
                                          </p:val>
                                        </p:tav>
                                        <p:tav tm="100000">
                                          <p:val>
                                            <p:strVal val="#ppt_h"/>
                                          </p:val>
                                        </p:tav>
                                      </p:tavLst>
                                    </p:anim>
                                    <p:anim calcmode="lin" valueType="num">
                                      <p:cBhvr>
                                        <p:cTn id="21" dur="3000" fill="hold"/>
                                        <p:tgtEl>
                                          <p:spTgt spid="8"/>
                                        </p:tgtEl>
                                        <p:attrNameLst>
                                          <p:attrName>style.rotation</p:attrName>
                                        </p:attrNameLst>
                                      </p:cBhvr>
                                      <p:tavLst>
                                        <p:tav tm="0">
                                          <p:val>
                                            <p:fltVal val="360"/>
                                          </p:val>
                                        </p:tav>
                                        <p:tav tm="100000">
                                          <p:val>
                                            <p:fltVal val="0"/>
                                          </p:val>
                                        </p:tav>
                                      </p:tavLst>
                                    </p:anim>
                                    <p:animEffect transition="in" filter="fade">
                                      <p:cBhvr>
                                        <p:cTn id="22" dur="3000"/>
                                        <p:tgtEl>
                                          <p:spTgt spid="8"/>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ppt_w</p:attrName>
                                        </p:attrNameLst>
                                      </p:cBhvr>
                                      <p:tavLst>
                                        <p:tav tm="0">
                                          <p:val>
                                            <p:fltVal val="0"/>
                                          </p:val>
                                        </p:tav>
                                        <p:tav tm="100000">
                                          <p:val>
                                            <p:strVal val="#ppt_w"/>
                                          </p:val>
                                        </p:tav>
                                      </p:tavLst>
                                    </p:anim>
                                    <p:anim calcmode="lin" valueType="num">
                                      <p:cBhvr>
                                        <p:cTn id="26" dur="3000" fill="hold"/>
                                        <p:tgtEl>
                                          <p:spTgt spid="9"/>
                                        </p:tgtEl>
                                        <p:attrNameLst>
                                          <p:attrName>ppt_h</p:attrName>
                                        </p:attrNameLst>
                                      </p:cBhvr>
                                      <p:tavLst>
                                        <p:tav tm="0">
                                          <p:val>
                                            <p:fltVal val="0"/>
                                          </p:val>
                                        </p:tav>
                                        <p:tav tm="100000">
                                          <p:val>
                                            <p:strVal val="#ppt_h"/>
                                          </p:val>
                                        </p:tav>
                                      </p:tavLst>
                                    </p:anim>
                                    <p:anim calcmode="lin" valueType="num">
                                      <p:cBhvr>
                                        <p:cTn id="27" dur="3000" fill="hold"/>
                                        <p:tgtEl>
                                          <p:spTgt spid="9"/>
                                        </p:tgtEl>
                                        <p:attrNameLst>
                                          <p:attrName>style.rotation</p:attrName>
                                        </p:attrNameLst>
                                      </p:cBhvr>
                                      <p:tavLst>
                                        <p:tav tm="0">
                                          <p:val>
                                            <p:fltVal val="360"/>
                                          </p:val>
                                        </p:tav>
                                        <p:tav tm="100000">
                                          <p:val>
                                            <p:fltVal val="0"/>
                                          </p:val>
                                        </p:tav>
                                      </p:tavLst>
                                    </p:anim>
                                    <p:animEffect transition="in" filter="fade">
                                      <p:cBhvr>
                                        <p:cTn id="28" dur="3000"/>
                                        <p:tgtEl>
                                          <p:spTgt spid="9"/>
                                        </p:tgtEl>
                                      </p:cBhvr>
                                    </p:animEffect>
                                  </p:childTnLst>
                                </p:cTn>
                              </p:par>
                            </p:childTnLst>
                          </p:cTn>
                        </p:par>
                        <p:par>
                          <p:cTn id="29" fill="hold">
                            <p:stCondLst>
                              <p:cond delay="3000"/>
                            </p:stCondLst>
                            <p:childTnLst>
                              <p:par>
                                <p:cTn id="30" presetID="2" presetClass="exit" presetSubtype="9" fill="hold" nodeType="afterEffect">
                                  <p:stCondLst>
                                    <p:cond delay="0"/>
                                  </p:stCondLst>
                                  <p:childTnLst>
                                    <p:anim calcmode="lin" valueType="num">
                                      <p:cBhvr additive="base">
                                        <p:cTn id="31" dur="3000"/>
                                        <p:tgtEl>
                                          <p:spTgt spid="6"/>
                                        </p:tgtEl>
                                        <p:attrNameLst>
                                          <p:attrName>ppt_x</p:attrName>
                                        </p:attrNameLst>
                                      </p:cBhvr>
                                      <p:tavLst>
                                        <p:tav tm="0">
                                          <p:val>
                                            <p:strVal val="ppt_x"/>
                                          </p:val>
                                        </p:tav>
                                        <p:tav tm="100000">
                                          <p:val>
                                            <p:strVal val="0-ppt_w/2"/>
                                          </p:val>
                                        </p:tav>
                                      </p:tavLst>
                                    </p:anim>
                                    <p:anim calcmode="lin" valueType="num">
                                      <p:cBhvr additive="base">
                                        <p:cTn id="32" dur="3000"/>
                                        <p:tgtEl>
                                          <p:spTgt spid="6"/>
                                        </p:tgtEl>
                                        <p:attrNameLst>
                                          <p:attrName>ppt_y</p:attrName>
                                        </p:attrNameLst>
                                      </p:cBhvr>
                                      <p:tavLst>
                                        <p:tav tm="0">
                                          <p:val>
                                            <p:strVal val="ppt_y"/>
                                          </p:val>
                                        </p:tav>
                                        <p:tav tm="100000">
                                          <p:val>
                                            <p:strVal val="0-ppt_h/2"/>
                                          </p:val>
                                        </p:tav>
                                      </p:tavLst>
                                    </p:anim>
                                    <p:set>
                                      <p:cBhvr>
                                        <p:cTn id="33" dur="1" fill="hold">
                                          <p:stCondLst>
                                            <p:cond delay="2999"/>
                                          </p:stCondLst>
                                        </p:cTn>
                                        <p:tgtEl>
                                          <p:spTgt spid="6"/>
                                        </p:tgtEl>
                                        <p:attrNameLst>
                                          <p:attrName>style.visibility</p:attrName>
                                        </p:attrNameLst>
                                      </p:cBhvr>
                                      <p:to>
                                        <p:strVal val="hidden"/>
                                      </p:to>
                                    </p:set>
                                  </p:childTnLst>
                                </p:cTn>
                              </p:par>
                              <p:par>
                                <p:cTn id="34" presetID="2" presetClass="exit" presetSubtype="6" fill="hold" nodeType="withEffect">
                                  <p:stCondLst>
                                    <p:cond delay="0"/>
                                  </p:stCondLst>
                                  <p:childTnLst>
                                    <p:anim calcmode="lin" valueType="num">
                                      <p:cBhvr additive="base">
                                        <p:cTn id="35" dur="3000"/>
                                        <p:tgtEl>
                                          <p:spTgt spid="7"/>
                                        </p:tgtEl>
                                        <p:attrNameLst>
                                          <p:attrName>ppt_x</p:attrName>
                                        </p:attrNameLst>
                                      </p:cBhvr>
                                      <p:tavLst>
                                        <p:tav tm="0">
                                          <p:val>
                                            <p:strVal val="ppt_x"/>
                                          </p:val>
                                        </p:tav>
                                        <p:tav tm="100000">
                                          <p:val>
                                            <p:strVal val="1+ppt_w/2"/>
                                          </p:val>
                                        </p:tav>
                                      </p:tavLst>
                                    </p:anim>
                                    <p:anim calcmode="lin" valueType="num">
                                      <p:cBhvr additive="base">
                                        <p:cTn id="36" dur="3000"/>
                                        <p:tgtEl>
                                          <p:spTgt spid="7"/>
                                        </p:tgtEl>
                                        <p:attrNameLst>
                                          <p:attrName>ppt_y</p:attrName>
                                        </p:attrNameLst>
                                      </p:cBhvr>
                                      <p:tavLst>
                                        <p:tav tm="0">
                                          <p:val>
                                            <p:strVal val="ppt_y"/>
                                          </p:val>
                                        </p:tav>
                                        <p:tav tm="100000">
                                          <p:val>
                                            <p:strVal val="1+ppt_h/2"/>
                                          </p:val>
                                        </p:tav>
                                      </p:tavLst>
                                    </p:anim>
                                    <p:set>
                                      <p:cBhvr>
                                        <p:cTn id="37" dur="1" fill="hold">
                                          <p:stCondLst>
                                            <p:cond delay="2999"/>
                                          </p:stCondLst>
                                        </p:cTn>
                                        <p:tgtEl>
                                          <p:spTgt spid="7"/>
                                        </p:tgtEl>
                                        <p:attrNameLst>
                                          <p:attrName>style.visibility</p:attrName>
                                        </p:attrNameLst>
                                      </p:cBhvr>
                                      <p:to>
                                        <p:strVal val="hidden"/>
                                      </p:to>
                                    </p:set>
                                  </p:childTnLst>
                                </p:cTn>
                              </p:par>
                              <p:par>
                                <p:cTn id="38" presetID="2" presetClass="exit" presetSubtype="9" fill="hold" nodeType="withEffect">
                                  <p:stCondLst>
                                    <p:cond delay="0"/>
                                  </p:stCondLst>
                                  <p:childTnLst>
                                    <p:anim calcmode="lin" valueType="num">
                                      <p:cBhvr additive="base">
                                        <p:cTn id="39" dur="3000"/>
                                        <p:tgtEl>
                                          <p:spTgt spid="8"/>
                                        </p:tgtEl>
                                        <p:attrNameLst>
                                          <p:attrName>ppt_x</p:attrName>
                                        </p:attrNameLst>
                                      </p:cBhvr>
                                      <p:tavLst>
                                        <p:tav tm="0">
                                          <p:val>
                                            <p:strVal val="ppt_x"/>
                                          </p:val>
                                        </p:tav>
                                        <p:tav tm="100000">
                                          <p:val>
                                            <p:strVal val="0-ppt_w/2"/>
                                          </p:val>
                                        </p:tav>
                                      </p:tavLst>
                                    </p:anim>
                                    <p:anim calcmode="lin" valueType="num">
                                      <p:cBhvr additive="base">
                                        <p:cTn id="40" dur="3000"/>
                                        <p:tgtEl>
                                          <p:spTgt spid="8"/>
                                        </p:tgtEl>
                                        <p:attrNameLst>
                                          <p:attrName>ppt_y</p:attrName>
                                        </p:attrNameLst>
                                      </p:cBhvr>
                                      <p:tavLst>
                                        <p:tav tm="0">
                                          <p:val>
                                            <p:strVal val="ppt_y"/>
                                          </p:val>
                                        </p:tav>
                                        <p:tav tm="100000">
                                          <p:val>
                                            <p:strVal val="0-ppt_h/2"/>
                                          </p:val>
                                        </p:tav>
                                      </p:tavLst>
                                    </p:anim>
                                    <p:set>
                                      <p:cBhvr>
                                        <p:cTn id="41" dur="1" fill="hold">
                                          <p:stCondLst>
                                            <p:cond delay="2999"/>
                                          </p:stCondLst>
                                        </p:cTn>
                                        <p:tgtEl>
                                          <p:spTgt spid="8"/>
                                        </p:tgtEl>
                                        <p:attrNameLst>
                                          <p:attrName>style.visibility</p:attrName>
                                        </p:attrNameLst>
                                      </p:cBhvr>
                                      <p:to>
                                        <p:strVal val="hidden"/>
                                      </p:to>
                                    </p:set>
                                  </p:childTnLst>
                                </p:cTn>
                              </p:par>
                              <p:par>
                                <p:cTn id="42" presetID="2" presetClass="exit" presetSubtype="6" fill="hold" nodeType="withEffect">
                                  <p:stCondLst>
                                    <p:cond delay="0"/>
                                  </p:stCondLst>
                                  <p:childTnLst>
                                    <p:anim calcmode="lin" valueType="num">
                                      <p:cBhvr additive="base">
                                        <p:cTn id="43" dur="3000"/>
                                        <p:tgtEl>
                                          <p:spTgt spid="9"/>
                                        </p:tgtEl>
                                        <p:attrNameLst>
                                          <p:attrName>ppt_x</p:attrName>
                                        </p:attrNameLst>
                                      </p:cBhvr>
                                      <p:tavLst>
                                        <p:tav tm="0">
                                          <p:val>
                                            <p:strVal val="ppt_x"/>
                                          </p:val>
                                        </p:tav>
                                        <p:tav tm="100000">
                                          <p:val>
                                            <p:strVal val="1+ppt_w/2"/>
                                          </p:val>
                                        </p:tav>
                                      </p:tavLst>
                                    </p:anim>
                                    <p:anim calcmode="lin" valueType="num">
                                      <p:cBhvr additive="base">
                                        <p:cTn id="44" dur="3000"/>
                                        <p:tgtEl>
                                          <p:spTgt spid="9"/>
                                        </p:tgtEl>
                                        <p:attrNameLst>
                                          <p:attrName>ppt_y</p:attrName>
                                        </p:attrNameLst>
                                      </p:cBhvr>
                                      <p:tavLst>
                                        <p:tav tm="0">
                                          <p:val>
                                            <p:strVal val="ppt_y"/>
                                          </p:val>
                                        </p:tav>
                                        <p:tav tm="100000">
                                          <p:val>
                                            <p:strVal val="1+ppt_h/2"/>
                                          </p:val>
                                        </p:tav>
                                      </p:tavLst>
                                    </p:anim>
                                    <p:set>
                                      <p:cBhvr>
                                        <p:cTn id="45" dur="1" fill="hold">
                                          <p:stCondLst>
                                            <p:cond delay="2999"/>
                                          </p:stCondLst>
                                        </p:cTn>
                                        <p:tgtEl>
                                          <p:spTgt spid="9"/>
                                        </p:tgtEl>
                                        <p:attrNameLst>
                                          <p:attrName>style.visibility</p:attrName>
                                        </p:attrNameLst>
                                      </p:cBhvr>
                                      <p:to>
                                        <p:strVal val="hidden"/>
                                      </p:to>
                                    </p:set>
                                  </p:childTnLst>
                                </p:cTn>
                              </p:par>
                              <p:par>
                                <p:cTn id="46" presetID="17" presetClass="entr" presetSubtype="10" fill="hold" nodeType="withEffect">
                                  <p:stCondLst>
                                    <p:cond delay="0"/>
                                  </p:stCondLst>
                                  <p:childTnLst>
                                    <p:set>
                                      <p:cBhvr>
                                        <p:cTn id="47" dur="1" fill="hold">
                                          <p:stCondLst>
                                            <p:cond delay="0"/>
                                          </p:stCondLst>
                                        </p:cTn>
                                        <p:tgtEl>
                                          <p:spTgt spid="10242"/>
                                        </p:tgtEl>
                                        <p:attrNameLst>
                                          <p:attrName>style.visibility</p:attrName>
                                        </p:attrNameLst>
                                      </p:cBhvr>
                                      <p:to>
                                        <p:strVal val="visible"/>
                                      </p:to>
                                    </p:set>
                                    <p:anim calcmode="lin" valueType="num">
                                      <p:cBhvr>
                                        <p:cTn id="48" dur="2000" fill="hold"/>
                                        <p:tgtEl>
                                          <p:spTgt spid="10242"/>
                                        </p:tgtEl>
                                        <p:attrNameLst>
                                          <p:attrName>ppt_w</p:attrName>
                                        </p:attrNameLst>
                                      </p:cBhvr>
                                      <p:tavLst>
                                        <p:tav tm="0">
                                          <p:val>
                                            <p:fltVal val="0"/>
                                          </p:val>
                                        </p:tav>
                                        <p:tav tm="100000">
                                          <p:val>
                                            <p:strVal val="#ppt_w"/>
                                          </p:val>
                                        </p:tav>
                                      </p:tavLst>
                                    </p:anim>
                                    <p:anim calcmode="lin" valueType="num">
                                      <p:cBhvr>
                                        <p:cTn id="49" dur="2000" fill="hold"/>
                                        <p:tgtEl>
                                          <p:spTgt spid="1024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untitled.png"/>
          <p:cNvPicPr>
            <a:picLocks noChangeAspect="1" noChangeArrowheads="1"/>
          </p:cNvPicPr>
          <p:nvPr/>
        </p:nvPicPr>
        <p:blipFill>
          <a:blip r:embed="rId3"/>
          <a:srcRect/>
          <a:stretch>
            <a:fillRect/>
          </a:stretch>
        </p:blipFill>
        <p:spPr bwMode="auto">
          <a:xfrm>
            <a:off x="-1" y="0"/>
            <a:ext cx="11364497" cy="7632700"/>
          </a:xfrm>
          <a:prstGeom prst="rect">
            <a:avLst/>
          </a:prstGeom>
          <a:noFill/>
        </p:spPr>
      </p:pic>
      <p:sp>
        <p:nvSpPr>
          <p:cNvPr id="6" name="5 Paralelogramo"/>
          <p:cNvSpPr/>
          <p:nvPr/>
        </p:nvSpPr>
        <p:spPr>
          <a:xfrm flipH="1">
            <a:off x="5810921" y="4770444"/>
            <a:ext cx="5458742" cy="2862256"/>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7" name="6 Paralelogramo"/>
          <p:cNvSpPr/>
          <p:nvPr/>
        </p:nvSpPr>
        <p:spPr>
          <a:xfrm>
            <a:off x="0" y="4770444"/>
            <a:ext cx="5458742" cy="2862256"/>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8" name="7 Paralelogramo"/>
          <p:cNvSpPr/>
          <p:nvPr/>
        </p:nvSpPr>
        <p:spPr>
          <a:xfrm>
            <a:off x="0" y="4213889"/>
            <a:ext cx="5458742" cy="2862256"/>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9" name="8 Paralelogramo"/>
          <p:cNvSpPr/>
          <p:nvPr/>
        </p:nvSpPr>
        <p:spPr>
          <a:xfrm flipH="1">
            <a:off x="5810921" y="4213889"/>
            <a:ext cx="5458742" cy="2862256"/>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0" name="9 Paralelogramo"/>
          <p:cNvSpPr/>
          <p:nvPr/>
        </p:nvSpPr>
        <p:spPr>
          <a:xfrm flipH="1">
            <a:off x="5810921" y="3498319"/>
            <a:ext cx="5458742" cy="2862256"/>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1" name="10 Paralelogramo"/>
          <p:cNvSpPr/>
          <p:nvPr/>
        </p:nvSpPr>
        <p:spPr>
          <a:xfrm>
            <a:off x="0" y="3498319"/>
            <a:ext cx="5458742" cy="2862256"/>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2" name="11 Paralelogramo"/>
          <p:cNvSpPr/>
          <p:nvPr/>
        </p:nvSpPr>
        <p:spPr>
          <a:xfrm>
            <a:off x="0" y="2703240"/>
            <a:ext cx="5458742" cy="2862256"/>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3" name="12 Paralelogramo"/>
          <p:cNvSpPr/>
          <p:nvPr/>
        </p:nvSpPr>
        <p:spPr>
          <a:xfrm flipH="1">
            <a:off x="5810921" y="2623732"/>
            <a:ext cx="5458742" cy="2862256"/>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4" name="13 Paralelogramo"/>
          <p:cNvSpPr/>
          <p:nvPr/>
        </p:nvSpPr>
        <p:spPr>
          <a:xfrm>
            <a:off x="0" y="1908161"/>
            <a:ext cx="5458742" cy="2862256"/>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5" name="14 Paralelogramo"/>
          <p:cNvSpPr/>
          <p:nvPr/>
        </p:nvSpPr>
        <p:spPr>
          <a:xfrm flipH="1">
            <a:off x="5810921" y="1908161"/>
            <a:ext cx="5458742" cy="2862256"/>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6" name="15 Paralelogramo"/>
          <p:cNvSpPr/>
          <p:nvPr/>
        </p:nvSpPr>
        <p:spPr>
          <a:xfrm>
            <a:off x="0" y="1033575"/>
            <a:ext cx="5458742" cy="2862256"/>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7" name="16 Paralelogramo"/>
          <p:cNvSpPr/>
          <p:nvPr/>
        </p:nvSpPr>
        <p:spPr>
          <a:xfrm flipH="1">
            <a:off x="5810921" y="1033575"/>
            <a:ext cx="5458742" cy="2862256"/>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8" name="17 Paralelogramo"/>
          <p:cNvSpPr/>
          <p:nvPr/>
        </p:nvSpPr>
        <p:spPr>
          <a:xfrm>
            <a:off x="0" y="318005"/>
            <a:ext cx="5458742" cy="2862256"/>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9" name="18 Paralelogramo"/>
          <p:cNvSpPr/>
          <p:nvPr/>
        </p:nvSpPr>
        <p:spPr>
          <a:xfrm flipH="1">
            <a:off x="5810921" y="318005"/>
            <a:ext cx="5458742" cy="2862256"/>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Tree>
  </p:cSld>
  <p:clrMapOvr>
    <a:masterClrMapping/>
  </p:clrMapOvr>
  <p:transition spd="slow" advTm="12000">
    <p:comb dir="vert"/>
    <p:sndAc>
      <p:stSnd>
        <p:snd r:embed="rId2" name="Morenito de Valencia - Vicente Portolés Tomás [Pasodobl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1+#ppt_w/2"/>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1+#ppt_w/2"/>
                                          </p:val>
                                        </p:tav>
                                        <p:tav tm="100000">
                                          <p:val>
                                            <p:strVal val="#ppt_x"/>
                                          </p:val>
                                        </p:tav>
                                      </p:tavLst>
                                    </p:anim>
                                    <p:anim calcmode="lin" valueType="num">
                                      <p:cBhvr additive="base">
                                        <p:cTn id="16" dur="3000" fill="hold"/>
                                        <p:tgtEl>
                                          <p:spTgt spid="11"/>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1+#ppt_w/2"/>
                                          </p:val>
                                        </p:tav>
                                        <p:tav tm="100000">
                                          <p:val>
                                            <p:strVal val="#ppt_x"/>
                                          </p:val>
                                        </p:tav>
                                      </p:tavLst>
                                    </p:anim>
                                    <p:anim calcmode="lin" valueType="num">
                                      <p:cBhvr additive="base">
                                        <p:cTn id="20" dur="3000" fill="hold"/>
                                        <p:tgtEl>
                                          <p:spTgt spid="12"/>
                                        </p:tgtEl>
                                        <p:attrNameLst>
                                          <p:attrName>ppt_y</p:attrName>
                                        </p:attrNameLst>
                                      </p:cBhvr>
                                      <p:tavLst>
                                        <p:tav tm="0">
                                          <p:val>
                                            <p:strVal val="0-#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3000" fill="hold"/>
                                        <p:tgtEl>
                                          <p:spTgt spid="14"/>
                                        </p:tgtEl>
                                        <p:attrNameLst>
                                          <p:attrName>ppt_x</p:attrName>
                                        </p:attrNameLst>
                                      </p:cBhvr>
                                      <p:tavLst>
                                        <p:tav tm="0">
                                          <p:val>
                                            <p:strVal val="1+#ppt_w/2"/>
                                          </p:val>
                                        </p:tav>
                                        <p:tav tm="100000">
                                          <p:val>
                                            <p:strVal val="#ppt_x"/>
                                          </p:val>
                                        </p:tav>
                                      </p:tavLst>
                                    </p:anim>
                                    <p:anim calcmode="lin" valueType="num">
                                      <p:cBhvr additive="base">
                                        <p:cTn id="24" dur="3000" fill="hold"/>
                                        <p:tgtEl>
                                          <p:spTgt spid="14"/>
                                        </p:tgtEl>
                                        <p:attrNameLst>
                                          <p:attrName>ppt_y</p:attrName>
                                        </p:attrNameLst>
                                      </p:cBhvr>
                                      <p:tavLst>
                                        <p:tav tm="0">
                                          <p:val>
                                            <p:strVal val="0-#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1+#ppt_w/2"/>
                                          </p:val>
                                        </p:tav>
                                        <p:tav tm="100000">
                                          <p:val>
                                            <p:strVal val="#ppt_x"/>
                                          </p:val>
                                        </p:tav>
                                      </p:tavLst>
                                    </p:anim>
                                    <p:anim calcmode="lin" valueType="num">
                                      <p:cBhvr additive="base">
                                        <p:cTn id="28" dur="3000" fill="hold"/>
                                        <p:tgtEl>
                                          <p:spTgt spid="16"/>
                                        </p:tgtEl>
                                        <p:attrNameLst>
                                          <p:attrName>ppt_y</p:attrName>
                                        </p:attrNameLst>
                                      </p:cBhvr>
                                      <p:tavLst>
                                        <p:tav tm="0">
                                          <p:val>
                                            <p:strVal val="0-#ppt_h/2"/>
                                          </p:val>
                                        </p:tav>
                                        <p:tav tm="100000">
                                          <p:val>
                                            <p:strVal val="#ppt_y"/>
                                          </p:val>
                                        </p:tav>
                                      </p:tavLst>
                                    </p:anim>
                                  </p:childTnLst>
                                </p:cTn>
                              </p:par>
                              <p:par>
                                <p:cTn id="29" presetID="2" presetClass="entr" presetSubtype="3"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3000" fill="hold"/>
                                        <p:tgtEl>
                                          <p:spTgt spid="18"/>
                                        </p:tgtEl>
                                        <p:attrNameLst>
                                          <p:attrName>ppt_x</p:attrName>
                                        </p:attrNameLst>
                                      </p:cBhvr>
                                      <p:tavLst>
                                        <p:tav tm="0">
                                          <p:val>
                                            <p:strVal val="1+#ppt_w/2"/>
                                          </p:val>
                                        </p:tav>
                                        <p:tav tm="100000">
                                          <p:val>
                                            <p:strVal val="#ppt_x"/>
                                          </p:val>
                                        </p:tav>
                                      </p:tavLst>
                                    </p:anim>
                                    <p:anim calcmode="lin" valueType="num">
                                      <p:cBhvr additive="base">
                                        <p:cTn id="32" dur="3000" fill="hold"/>
                                        <p:tgtEl>
                                          <p:spTgt spid="18"/>
                                        </p:tgtEl>
                                        <p:attrNameLst>
                                          <p:attrName>ppt_y</p:attrName>
                                        </p:attrNameLst>
                                      </p:cBhvr>
                                      <p:tavLst>
                                        <p:tav tm="0">
                                          <p:val>
                                            <p:strVal val="0-#ppt_h/2"/>
                                          </p:val>
                                        </p:tav>
                                        <p:tav tm="100000">
                                          <p:val>
                                            <p:strVal val="#ppt_y"/>
                                          </p:val>
                                        </p:tav>
                                      </p:tavLst>
                                    </p:anim>
                                  </p:childTnLst>
                                </p:cTn>
                              </p:par>
                              <p:par>
                                <p:cTn id="33" presetID="2" presetClass="entr" presetSubtype="9"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0-#ppt_w/2"/>
                                          </p:val>
                                        </p:tav>
                                        <p:tav tm="100000">
                                          <p:val>
                                            <p:strVal val="#ppt_x"/>
                                          </p:val>
                                        </p:tav>
                                      </p:tavLst>
                                    </p:anim>
                                    <p:anim calcmode="lin" valueType="num">
                                      <p:cBhvr additive="base">
                                        <p:cTn id="36" dur="3000" fill="hold"/>
                                        <p:tgtEl>
                                          <p:spTgt spid="6"/>
                                        </p:tgtEl>
                                        <p:attrNameLst>
                                          <p:attrName>ppt_y</p:attrName>
                                        </p:attrNameLst>
                                      </p:cBhvr>
                                      <p:tavLst>
                                        <p:tav tm="0">
                                          <p:val>
                                            <p:strVal val="0-#ppt_h/2"/>
                                          </p:val>
                                        </p:tav>
                                        <p:tav tm="100000">
                                          <p:val>
                                            <p:strVal val="#ppt_y"/>
                                          </p:val>
                                        </p:tav>
                                      </p:tavLst>
                                    </p:anim>
                                  </p:childTnLst>
                                </p:cTn>
                              </p:par>
                              <p:par>
                                <p:cTn id="37" presetID="2" presetClass="entr" presetSubtype="9"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3000" fill="hold"/>
                                        <p:tgtEl>
                                          <p:spTgt spid="9"/>
                                        </p:tgtEl>
                                        <p:attrNameLst>
                                          <p:attrName>ppt_x</p:attrName>
                                        </p:attrNameLst>
                                      </p:cBhvr>
                                      <p:tavLst>
                                        <p:tav tm="0">
                                          <p:val>
                                            <p:strVal val="0-#ppt_w/2"/>
                                          </p:val>
                                        </p:tav>
                                        <p:tav tm="100000">
                                          <p:val>
                                            <p:strVal val="#ppt_x"/>
                                          </p:val>
                                        </p:tav>
                                      </p:tavLst>
                                    </p:anim>
                                    <p:anim calcmode="lin" valueType="num">
                                      <p:cBhvr additive="base">
                                        <p:cTn id="40" dur="3000" fill="hold"/>
                                        <p:tgtEl>
                                          <p:spTgt spid="9"/>
                                        </p:tgtEl>
                                        <p:attrNameLst>
                                          <p:attrName>ppt_y</p:attrName>
                                        </p:attrNameLst>
                                      </p:cBhvr>
                                      <p:tavLst>
                                        <p:tav tm="0">
                                          <p:val>
                                            <p:strVal val="0-#ppt_h/2"/>
                                          </p:val>
                                        </p:tav>
                                        <p:tav tm="100000">
                                          <p:val>
                                            <p:strVal val="#ppt_y"/>
                                          </p:val>
                                        </p:tav>
                                      </p:tavLst>
                                    </p:anim>
                                  </p:childTnLst>
                                </p:cTn>
                              </p:par>
                              <p:par>
                                <p:cTn id="41" presetID="2" presetClass="entr" presetSubtype="9"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0-#ppt_w/2"/>
                                          </p:val>
                                        </p:tav>
                                        <p:tav tm="100000">
                                          <p:val>
                                            <p:strVal val="#ppt_x"/>
                                          </p:val>
                                        </p:tav>
                                      </p:tavLst>
                                    </p:anim>
                                    <p:anim calcmode="lin" valueType="num">
                                      <p:cBhvr additive="base">
                                        <p:cTn id="44" dur="3000" fill="hold"/>
                                        <p:tgtEl>
                                          <p:spTgt spid="10"/>
                                        </p:tgtEl>
                                        <p:attrNameLst>
                                          <p:attrName>ppt_y</p:attrName>
                                        </p:attrNameLst>
                                      </p:cBhvr>
                                      <p:tavLst>
                                        <p:tav tm="0">
                                          <p:val>
                                            <p:strVal val="0-#ppt_h/2"/>
                                          </p:val>
                                        </p:tav>
                                        <p:tav tm="100000">
                                          <p:val>
                                            <p:strVal val="#ppt_y"/>
                                          </p:val>
                                        </p:tav>
                                      </p:tavLst>
                                    </p:anim>
                                  </p:childTnLst>
                                </p:cTn>
                              </p:par>
                              <p:par>
                                <p:cTn id="45" presetID="2" presetClass="entr" presetSubtype="9"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3000" fill="hold"/>
                                        <p:tgtEl>
                                          <p:spTgt spid="15"/>
                                        </p:tgtEl>
                                        <p:attrNameLst>
                                          <p:attrName>ppt_x</p:attrName>
                                        </p:attrNameLst>
                                      </p:cBhvr>
                                      <p:tavLst>
                                        <p:tav tm="0">
                                          <p:val>
                                            <p:strVal val="0-#ppt_w/2"/>
                                          </p:val>
                                        </p:tav>
                                        <p:tav tm="100000">
                                          <p:val>
                                            <p:strVal val="#ppt_x"/>
                                          </p:val>
                                        </p:tav>
                                      </p:tavLst>
                                    </p:anim>
                                    <p:anim calcmode="lin" valueType="num">
                                      <p:cBhvr additive="base">
                                        <p:cTn id="52" dur="3000" fill="hold"/>
                                        <p:tgtEl>
                                          <p:spTgt spid="15"/>
                                        </p:tgtEl>
                                        <p:attrNameLst>
                                          <p:attrName>ppt_y</p:attrName>
                                        </p:attrNameLst>
                                      </p:cBhvr>
                                      <p:tavLst>
                                        <p:tav tm="0">
                                          <p:val>
                                            <p:strVal val="0-#ppt_h/2"/>
                                          </p:val>
                                        </p:tav>
                                        <p:tav tm="100000">
                                          <p:val>
                                            <p:strVal val="#ppt_y"/>
                                          </p:val>
                                        </p:tav>
                                      </p:tavLst>
                                    </p:anim>
                                  </p:childTnLst>
                                </p:cTn>
                              </p:par>
                              <p:par>
                                <p:cTn id="53" presetID="2" presetClass="entr" presetSubtype="9"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0-#ppt_w/2"/>
                                          </p:val>
                                        </p:tav>
                                        <p:tav tm="100000">
                                          <p:val>
                                            <p:strVal val="#ppt_x"/>
                                          </p:val>
                                        </p:tav>
                                      </p:tavLst>
                                    </p:anim>
                                    <p:anim calcmode="lin" valueType="num">
                                      <p:cBhvr additive="base">
                                        <p:cTn id="56" dur="3000" fill="hold"/>
                                        <p:tgtEl>
                                          <p:spTgt spid="17"/>
                                        </p:tgtEl>
                                        <p:attrNameLst>
                                          <p:attrName>ppt_y</p:attrName>
                                        </p:attrNameLst>
                                      </p:cBhvr>
                                      <p:tavLst>
                                        <p:tav tm="0">
                                          <p:val>
                                            <p:strVal val="0-#ppt_h/2"/>
                                          </p:val>
                                        </p:tav>
                                        <p:tav tm="100000">
                                          <p:val>
                                            <p:strVal val="#ppt_y"/>
                                          </p:val>
                                        </p:tav>
                                      </p:tavLst>
                                    </p:anim>
                                  </p:childTnLst>
                                </p:cTn>
                              </p:par>
                              <p:par>
                                <p:cTn id="57" presetID="2" presetClass="entr" presetSubtype="9"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0-#ppt_w/2"/>
                                          </p:val>
                                        </p:tav>
                                        <p:tav tm="100000">
                                          <p:val>
                                            <p:strVal val="#ppt_x"/>
                                          </p:val>
                                        </p:tav>
                                      </p:tavLst>
                                    </p:anim>
                                    <p:anim calcmode="lin" valueType="num">
                                      <p:cBhvr additive="base">
                                        <p:cTn id="60" dur="3000" fill="hold"/>
                                        <p:tgtEl>
                                          <p:spTgt spid="19"/>
                                        </p:tgtEl>
                                        <p:attrNameLst>
                                          <p:attrName>ppt_y</p:attrName>
                                        </p:attrNameLst>
                                      </p:cBhvr>
                                      <p:tavLst>
                                        <p:tav tm="0">
                                          <p:val>
                                            <p:strVal val="0-#ppt_h/2"/>
                                          </p:val>
                                        </p:tav>
                                        <p:tav tm="100000">
                                          <p:val>
                                            <p:strVal val="#ppt_y"/>
                                          </p:val>
                                        </p:tav>
                                      </p:tavLst>
                                    </p:anim>
                                  </p:childTnLst>
                                </p:cTn>
                              </p:par>
                              <p:par>
                                <p:cTn id="61" presetID="16" presetClass="entr" presetSubtype="26" fill="hold" grpId="1" nodeType="with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barn(inHorizontal)">
                                      <p:cBhvr>
                                        <p:cTn id="63" dur="3000"/>
                                        <p:tgtEl>
                                          <p:spTgt spid="7"/>
                                        </p:tgtEl>
                                      </p:cBhvr>
                                    </p:animEffect>
                                  </p:childTnLst>
                                </p:cTn>
                              </p:par>
                              <p:par>
                                <p:cTn id="64" presetID="16" presetClass="entr" presetSubtype="26"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barn(inHorizontal)">
                                      <p:cBhvr>
                                        <p:cTn id="66" dur="3000"/>
                                        <p:tgtEl>
                                          <p:spTgt spid="8"/>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barn(inHorizontal)">
                                      <p:cBhvr>
                                        <p:cTn id="69" dur="3000"/>
                                        <p:tgtEl>
                                          <p:spTgt spid="11"/>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barn(inHorizontal)">
                                      <p:cBhvr>
                                        <p:cTn id="72" dur="3000"/>
                                        <p:tgtEl>
                                          <p:spTgt spid="12"/>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barn(inHorizontal)">
                                      <p:cBhvr>
                                        <p:cTn id="75" dur="3000"/>
                                        <p:tgtEl>
                                          <p:spTgt spid="14"/>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barn(inHorizontal)">
                                      <p:cBhvr>
                                        <p:cTn id="78" dur="3000"/>
                                        <p:tgtEl>
                                          <p:spTgt spid="16"/>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8"/>
                                        </p:tgtEl>
                                        <p:attrNameLst>
                                          <p:attrName>style.visibility</p:attrName>
                                        </p:attrNameLst>
                                      </p:cBhvr>
                                      <p:to>
                                        <p:strVal val="visible"/>
                                      </p:to>
                                    </p:set>
                                    <p:animEffect transition="in" filter="barn(inHorizontal)">
                                      <p:cBhvr>
                                        <p:cTn id="81" dur="3000"/>
                                        <p:tgtEl>
                                          <p:spTgt spid="18"/>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6"/>
                                        </p:tgtEl>
                                        <p:attrNameLst>
                                          <p:attrName>style.visibility</p:attrName>
                                        </p:attrNameLst>
                                      </p:cBhvr>
                                      <p:to>
                                        <p:strVal val="visible"/>
                                      </p:to>
                                    </p:set>
                                    <p:animEffect transition="in" filter="barn(inHorizontal)">
                                      <p:cBhvr>
                                        <p:cTn id="84" dur="3000"/>
                                        <p:tgtEl>
                                          <p:spTgt spid="6"/>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barn(inHorizontal)">
                                      <p:cBhvr>
                                        <p:cTn id="87" dur="3000"/>
                                        <p:tgtEl>
                                          <p:spTgt spid="9"/>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10"/>
                                        </p:tgtEl>
                                        <p:attrNameLst>
                                          <p:attrName>style.visibility</p:attrName>
                                        </p:attrNameLst>
                                      </p:cBhvr>
                                      <p:to>
                                        <p:strVal val="visible"/>
                                      </p:to>
                                    </p:set>
                                    <p:animEffect transition="in" filter="barn(inHorizontal)">
                                      <p:cBhvr>
                                        <p:cTn id="90" dur="3000"/>
                                        <p:tgtEl>
                                          <p:spTgt spid="10"/>
                                        </p:tgtEl>
                                      </p:cBhvr>
                                    </p:animEffect>
                                  </p:childTnLst>
                                </p:cTn>
                              </p:par>
                              <p:par>
                                <p:cTn id="91" presetID="16" presetClass="entr" presetSubtype="26" fill="hold" grpId="1" nodeType="withEffect">
                                  <p:stCondLst>
                                    <p:cond delay="0"/>
                                  </p:stCondLst>
                                  <p:childTnLst>
                                    <p:set>
                                      <p:cBhvr>
                                        <p:cTn id="92" dur="1" fill="hold">
                                          <p:stCondLst>
                                            <p:cond delay="0"/>
                                          </p:stCondLst>
                                        </p:cTn>
                                        <p:tgtEl>
                                          <p:spTgt spid="13"/>
                                        </p:tgtEl>
                                        <p:attrNameLst>
                                          <p:attrName>style.visibility</p:attrName>
                                        </p:attrNameLst>
                                      </p:cBhvr>
                                      <p:to>
                                        <p:strVal val="visible"/>
                                      </p:to>
                                    </p:set>
                                    <p:animEffect transition="in" filter="barn(inHorizontal)">
                                      <p:cBhvr>
                                        <p:cTn id="93" dur="3000"/>
                                        <p:tgtEl>
                                          <p:spTgt spid="13"/>
                                        </p:tgtEl>
                                      </p:cBhvr>
                                    </p:animEffect>
                                  </p:childTnLst>
                                </p:cTn>
                              </p:par>
                              <p:par>
                                <p:cTn id="94" presetID="16" presetClass="entr" presetSubtype="26"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barn(inHorizontal)">
                                      <p:cBhvr>
                                        <p:cTn id="96" dur="3000"/>
                                        <p:tgtEl>
                                          <p:spTgt spid="15"/>
                                        </p:tgtEl>
                                      </p:cBhvr>
                                    </p:animEffect>
                                  </p:childTnLst>
                                </p:cTn>
                              </p:par>
                              <p:par>
                                <p:cTn id="97" presetID="16" presetClass="entr" presetSubtype="26" fill="hold" grpId="1"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barn(inHorizontal)">
                                      <p:cBhvr>
                                        <p:cTn id="99" dur="3000"/>
                                        <p:tgtEl>
                                          <p:spTgt spid="17"/>
                                        </p:tgtEl>
                                      </p:cBhvr>
                                    </p:animEffect>
                                  </p:childTnLst>
                                </p:cTn>
                              </p:par>
                              <p:par>
                                <p:cTn id="100" presetID="16" presetClass="entr" presetSubtype="26"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barn(inHorizontal)">
                                      <p:cBhvr>
                                        <p:cTn id="102" dur="3000"/>
                                        <p:tgtEl>
                                          <p:spTgt spid="19"/>
                                        </p:tgtEl>
                                      </p:cBhvr>
                                    </p:animEffect>
                                  </p:childTnLst>
                                </p:cTn>
                              </p:par>
                            </p:childTnLst>
                          </p:cTn>
                        </p:par>
                        <p:par>
                          <p:cTn id="103" fill="hold">
                            <p:stCondLst>
                              <p:cond delay="3000"/>
                            </p:stCondLst>
                            <p:childTnLst>
                              <p:par>
                                <p:cTn id="104" presetID="2" presetClass="exit" presetSubtype="3" fill="hold" grpId="2" nodeType="after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0-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3" fill="hold" grpId="2"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1+ppt_w/2"/>
                                          </p:val>
                                        </p:tav>
                                      </p:tavLst>
                                    </p:anim>
                                    <p:anim calcmode="lin" valueType="num">
                                      <p:cBhvr additive="base">
                                        <p:cTn id="110" dur="3000"/>
                                        <p:tgtEl>
                                          <p:spTgt spid="8"/>
                                        </p:tgtEl>
                                        <p:attrNameLst>
                                          <p:attrName>ppt_y</p:attrName>
                                        </p:attrNameLst>
                                      </p:cBhvr>
                                      <p:tavLst>
                                        <p:tav tm="0">
                                          <p:val>
                                            <p:strVal val="ppt_y"/>
                                          </p:val>
                                        </p:tav>
                                        <p:tav tm="100000">
                                          <p:val>
                                            <p:strVal val="0-ppt_h/2"/>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3" fill="hold" grpId="2" nodeType="withEffect">
                                  <p:stCondLst>
                                    <p:cond delay="0"/>
                                  </p:stCondLst>
                                  <p:childTnLst>
                                    <p:anim calcmode="lin" valueType="num">
                                      <p:cBhvr additive="base">
                                        <p:cTn id="113" dur="3000"/>
                                        <p:tgtEl>
                                          <p:spTgt spid="11"/>
                                        </p:tgtEl>
                                        <p:attrNameLst>
                                          <p:attrName>ppt_x</p:attrName>
                                        </p:attrNameLst>
                                      </p:cBhvr>
                                      <p:tavLst>
                                        <p:tav tm="0">
                                          <p:val>
                                            <p:strVal val="ppt_x"/>
                                          </p:val>
                                        </p:tav>
                                        <p:tav tm="100000">
                                          <p:val>
                                            <p:strVal val="1+ppt_w/2"/>
                                          </p:val>
                                        </p:tav>
                                      </p:tavLst>
                                    </p:anim>
                                    <p:anim calcmode="lin" valueType="num">
                                      <p:cBhvr additive="base">
                                        <p:cTn id="114" dur="3000"/>
                                        <p:tgtEl>
                                          <p:spTgt spid="11"/>
                                        </p:tgtEl>
                                        <p:attrNameLst>
                                          <p:attrName>ppt_y</p:attrName>
                                        </p:attrNameLst>
                                      </p:cBhvr>
                                      <p:tavLst>
                                        <p:tav tm="0">
                                          <p:val>
                                            <p:strVal val="ppt_y"/>
                                          </p:val>
                                        </p:tav>
                                        <p:tav tm="100000">
                                          <p:val>
                                            <p:strVal val="0-ppt_h/2"/>
                                          </p:val>
                                        </p:tav>
                                      </p:tavLst>
                                    </p:anim>
                                    <p:set>
                                      <p:cBhvr>
                                        <p:cTn id="115" dur="1" fill="hold">
                                          <p:stCondLst>
                                            <p:cond delay="2999"/>
                                          </p:stCondLst>
                                        </p:cTn>
                                        <p:tgtEl>
                                          <p:spTgt spid="11"/>
                                        </p:tgtEl>
                                        <p:attrNameLst>
                                          <p:attrName>style.visibility</p:attrName>
                                        </p:attrNameLst>
                                      </p:cBhvr>
                                      <p:to>
                                        <p:strVal val="hidden"/>
                                      </p:to>
                                    </p:set>
                                  </p:childTnLst>
                                </p:cTn>
                              </p:par>
                              <p:par>
                                <p:cTn id="116" presetID="2" presetClass="exit" presetSubtype="3" fill="hold" grpId="2" nodeType="withEffect">
                                  <p:stCondLst>
                                    <p:cond delay="0"/>
                                  </p:stCondLst>
                                  <p:childTnLst>
                                    <p:anim calcmode="lin" valueType="num">
                                      <p:cBhvr additive="base">
                                        <p:cTn id="117" dur="3000"/>
                                        <p:tgtEl>
                                          <p:spTgt spid="12"/>
                                        </p:tgtEl>
                                        <p:attrNameLst>
                                          <p:attrName>ppt_x</p:attrName>
                                        </p:attrNameLst>
                                      </p:cBhvr>
                                      <p:tavLst>
                                        <p:tav tm="0">
                                          <p:val>
                                            <p:strVal val="ppt_x"/>
                                          </p:val>
                                        </p:tav>
                                        <p:tav tm="100000">
                                          <p:val>
                                            <p:strVal val="1+ppt_w/2"/>
                                          </p:val>
                                        </p:tav>
                                      </p:tavLst>
                                    </p:anim>
                                    <p:anim calcmode="lin" valueType="num">
                                      <p:cBhvr additive="base">
                                        <p:cTn id="118" dur="3000"/>
                                        <p:tgtEl>
                                          <p:spTgt spid="12"/>
                                        </p:tgtEl>
                                        <p:attrNameLst>
                                          <p:attrName>ppt_y</p:attrName>
                                        </p:attrNameLst>
                                      </p:cBhvr>
                                      <p:tavLst>
                                        <p:tav tm="0">
                                          <p:val>
                                            <p:strVal val="ppt_y"/>
                                          </p:val>
                                        </p:tav>
                                        <p:tav tm="100000">
                                          <p:val>
                                            <p:strVal val="0-ppt_h/2"/>
                                          </p:val>
                                        </p:tav>
                                      </p:tavLst>
                                    </p:anim>
                                    <p:set>
                                      <p:cBhvr>
                                        <p:cTn id="119" dur="1" fill="hold">
                                          <p:stCondLst>
                                            <p:cond delay="2999"/>
                                          </p:stCondLst>
                                        </p:cTn>
                                        <p:tgtEl>
                                          <p:spTgt spid="12"/>
                                        </p:tgtEl>
                                        <p:attrNameLst>
                                          <p:attrName>style.visibility</p:attrName>
                                        </p:attrNameLst>
                                      </p:cBhvr>
                                      <p:to>
                                        <p:strVal val="hidden"/>
                                      </p:to>
                                    </p:set>
                                  </p:childTnLst>
                                </p:cTn>
                              </p:par>
                              <p:par>
                                <p:cTn id="120" presetID="2" presetClass="exit" presetSubtype="3" fill="hold" grpId="2" nodeType="withEffect">
                                  <p:stCondLst>
                                    <p:cond delay="0"/>
                                  </p:stCondLst>
                                  <p:childTnLst>
                                    <p:anim calcmode="lin" valueType="num">
                                      <p:cBhvr additive="base">
                                        <p:cTn id="121" dur="3000"/>
                                        <p:tgtEl>
                                          <p:spTgt spid="14"/>
                                        </p:tgtEl>
                                        <p:attrNameLst>
                                          <p:attrName>ppt_x</p:attrName>
                                        </p:attrNameLst>
                                      </p:cBhvr>
                                      <p:tavLst>
                                        <p:tav tm="0">
                                          <p:val>
                                            <p:strVal val="ppt_x"/>
                                          </p:val>
                                        </p:tav>
                                        <p:tav tm="100000">
                                          <p:val>
                                            <p:strVal val="1+ppt_w/2"/>
                                          </p:val>
                                        </p:tav>
                                      </p:tavLst>
                                    </p:anim>
                                    <p:anim calcmode="lin" valueType="num">
                                      <p:cBhvr additive="base">
                                        <p:cTn id="122" dur="3000"/>
                                        <p:tgtEl>
                                          <p:spTgt spid="14"/>
                                        </p:tgtEl>
                                        <p:attrNameLst>
                                          <p:attrName>ppt_y</p:attrName>
                                        </p:attrNameLst>
                                      </p:cBhvr>
                                      <p:tavLst>
                                        <p:tav tm="0">
                                          <p:val>
                                            <p:strVal val="ppt_y"/>
                                          </p:val>
                                        </p:tav>
                                        <p:tav tm="100000">
                                          <p:val>
                                            <p:strVal val="0-ppt_h/2"/>
                                          </p:val>
                                        </p:tav>
                                      </p:tavLst>
                                    </p:anim>
                                    <p:set>
                                      <p:cBhvr>
                                        <p:cTn id="123" dur="1" fill="hold">
                                          <p:stCondLst>
                                            <p:cond delay="2999"/>
                                          </p:stCondLst>
                                        </p:cTn>
                                        <p:tgtEl>
                                          <p:spTgt spid="14"/>
                                        </p:tgtEl>
                                        <p:attrNameLst>
                                          <p:attrName>style.visibility</p:attrName>
                                        </p:attrNameLst>
                                      </p:cBhvr>
                                      <p:to>
                                        <p:strVal val="hidden"/>
                                      </p:to>
                                    </p:set>
                                  </p:childTnLst>
                                </p:cTn>
                              </p:par>
                              <p:par>
                                <p:cTn id="124" presetID="2" presetClass="exit" presetSubtype="3" fill="hold" grpId="2" nodeType="withEffect">
                                  <p:stCondLst>
                                    <p:cond delay="0"/>
                                  </p:stCondLst>
                                  <p:childTnLst>
                                    <p:anim calcmode="lin" valueType="num">
                                      <p:cBhvr additive="base">
                                        <p:cTn id="125" dur="3000"/>
                                        <p:tgtEl>
                                          <p:spTgt spid="16"/>
                                        </p:tgtEl>
                                        <p:attrNameLst>
                                          <p:attrName>ppt_x</p:attrName>
                                        </p:attrNameLst>
                                      </p:cBhvr>
                                      <p:tavLst>
                                        <p:tav tm="0">
                                          <p:val>
                                            <p:strVal val="ppt_x"/>
                                          </p:val>
                                        </p:tav>
                                        <p:tav tm="100000">
                                          <p:val>
                                            <p:strVal val="1+ppt_w/2"/>
                                          </p:val>
                                        </p:tav>
                                      </p:tavLst>
                                    </p:anim>
                                    <p:anim calcmode="lin" valueType="num">
                                      <p:cBhvr additive="base">
                                        <p:cTn id="126" dur="3000"/>
                                        <p:tgtEl>
                                          <p:spTgt spid="16"/>
                                        </p:tgtEl>
                                        <p:attrNameLst>
                                          <p:attrName>ppt_y</p:attrName>
                                        </p:attrNameLst>
                                      </p:cBhvr>
                                      <p:tavLst>
                                        <p:tav tm="0">
                                          <p:val>
                                            <p:strVal val="ppt_y"/>
                                          </p:val>
                                        </p:tav>
                                        <p:tav tm="100000">
                                          <p:val>
                                            <p:strVal val="0-ppt_h/2"/>
                                          </p:val>
                                        </p:tav>
                                      </p:tavLst>
                                    </p:anim>
                                    <p:set>
                                      <p:cBhvr>
                                        <p:cTn id="127" dur="1" fill="hold">
                                          <p:stCondLst>
                                            <p:cond delay="2999"/>
                                          </p:stCondLst>
                                        </p:cTn>
                                        <p:tgtEl>
                                          <p:spTgt spid="16"/>
                                        </p:tgtEl>
                                        <p:attrNameLst>
                                          <p:attrName>style.visibility</p:attrName>
                                        </p:attrNameLst>
                                      </p:cBhvr>
                                      <p:to>
                                        <p:strVal val="hidden"/>
                                      </p:to>
                                    </p:set>
                                  </p:childTnLst>
                                </p:cTn>
                              </p:par>
                              <p:par>
                                <p:cTn id="128" presetID="2" presetClass="exit" presetSubtype="3" fill="hold" grpId="2" nodeType="withEffect">
                                  <p:stCondLst>
                                    <p:cond delay="0"/>
                                  </p:stCondLst>
                                  <p:childTnLst>
                                    <p:anim calcmode="lin" valueType="num">
                                      <p:cBhvr additive="base">
                                        <p:cTn id="129" dur="3000"/>
                                        <p:tgtEl>
                                          <p:spTgt spid="18"/>
                                        </p:tgtEl>
                                        <p:attrNameLst>
                                          <p:attrName>ppt_x</p:attrName>
                                        </p:attrNameLst>
                                      </p:cBhvr>
                                      <p:tavLst>
                                        <p:tav tm="0">
                                          <p:val>
                                            <p:strVal val="ppt_x"/>
                                          </p:val>
                                        </p:tav>
                                        <p:tav tm="100000">
                                          <p:val>
                                            <p:strVal val="1+ppt_w/2"/>
                                          </p:val>
                                        </p:tav>
                                      </p:tavLst>
                                    </p:anim>
                                    <p:anim calcmode="lin" valueType="num">
                                      <p:cBhvr additive="base">
                                        <p:cTn id="130" dur="3000"/>
                                        <p:tgtEl>
                                          <p:spTgt spid="18"/>
                                        </p:tgtEl>
                                        <p:attrNameLst>
                                          <p:attrName>ppt_y</p:attrName>
                                        </p:attrNameLst>
                                      </p:cBhvr>
                                      <p:tavLst>
                                        <p:tav tm="0">
                                          <p:val>
                                            <p:strVal val="ppt_y"/>
                                          </p:val>
                                        </p:tav>
                                        <p:tav tm="100000">
                                          <p:val>
                                            <p:strVal val="0-ppt_h/2"/>
                                          </p:val>
                                        </p:tav>
                                      </p:tavLst>
                                    </p:anim>
                                    <p:set>
                                      <p:cBhvr>
                                        <p:cTn id="131" dur="1" fill="hold">
                                          <p:stCondLst>
                                            <p:cond delay="2999"/>
                                          </p:stCondLst>
                                        </p:cTn>
                                        <p:tgtEl>
                                          <p:spTgt spid="18"/>
                                        </p:tgtEl>
                                        <p:attrNameLst>
                                          <p:attrName>style.visibility</p:attrName>
                                        </p:attrNameLst>
                                      </p:cBhvr>
                                      <p:to>
                                        <p:strVal val="hidden"/>
                                      </p:to>
                                    </p:set>
                                  </p:childTnLst>
                                </p:cTn>
                              </p:par>
                              <p:par>
                                <p:cTn id="132" presetID="2" presetClass="exit" presetSubtype="9" fill="hold" grpId="2"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0-ppt_w/2"/>
                                          </p:val>
                                        </p:tav>
                                      </p:tavLst>
                                    </p:anim>
                                    <p:anim calcmode="lin" valueType="num">
                                      <p:cBhvr additive="base">
                                        <p:cTn id="134" dur="3000"/>
                                        <p:tgtEl>
                                          <p:spTgt spid="6"/>
                                        </p:tgtEl>
                                        <p:attrNameLst>
                                          <p:attrName>ppt_y</p:attrName>
                                        </p:attrNameLst>
                                      </p:cBhvr>
                                      <p:tavLst>
                                        <p:tav tm="0">
                                          <p:val>
                                            <p:strVal val="ppt_y"/>
                                          </p:val>
                                        </p:tav>
                                        <p:tav tm="100000">
                                          <p:val>
                                            <p:strVal val="0-ppt_h/2"/>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9" fill="hold" grpId="2" nodeType="withEffect">
                                  <p:stCondLst>
                                    <p:cond delay="0"/>
                                  </p:stCondLst>
                                  <p:childTnLst>
                                    <p:anim calcmode="lin" valueType="num">
                                      <p:cBhvr additive="base">
                                        <p:cTn id="137" dur="3000"/>
                                        <p:tgtEl>
                                          <p:spTgt spid="9"/>
                                        </p:tgtEl>
                                        <p:attrNameLst>
                                          <p:attrName>ppt_x</p:attrName>
                                        </p:attrNameLst>
                                      </p:cBhvr>
                                      <p:tavLst>
                                        <p:tav tm="0">
                                          <p:val>
                                            <p:strVal val="ppt_x"/>
                                          </p:val>
                                        </p:tav>
                                        <p:tav tm="100000">
                                          <p:val>
                                            <p:strVal val="0-ppt_w/2"/>
                                          </p:val>
                                        </p:tav>
                                      </p:tavLst>
                                    </p:anim>
                                    <p:anim calcmode="lin" valueType="num">
                                      <p:cBhvr additive="base">
                                        <p:cTn id="138" dur="3000"/>
                                        <p:tgtEl>
                                          <p:spTgt spid="9"/>
                                        </p:tgtEl>
                                        <p:attrNameLst>
                                          <p:attrName>ppt_y</p:attrName>
                                        </p:attrNameLst>
                                      </p:cBhvr>
                                      <p:tavLst>
                                        <p:tav tm="0">
                                          <p:val>
                                            <p:strVal val="ppt_y"/>
                                          </p:val>
                                        </p:tav>
                                        <p:tav tm="100000">
                                          <p:val>
                                            <p:strVal val="0-ppt_h/2"/>
                                          </p:val>
                                        </p:tav>
                                      </p:tavLst>
                                    </p:anim>
                                    <p:set>
                                      <p:cBhvr>
                                        <p:cTn id="139" dur="1" fill="hold">
                                          <p:stCondLst>
                                            <p:cond delay="2999"/>
                                          </p:stCondLst>
                                        </p:cTn>
                                        <p:tgtEl>
                                          <p:spTgt spid="9"/>
                                        </p:tgtEl>
                                        <p:attrNameLst>
                                          <p:attrName>style.visibility</p:attrName>
                                        </p:attrNameLst>
                                      </p:cBhvr>
                                      <p:to>
                                        <p:strVal val="hidden"/>
                                      </p:to>
                                    </p:set>
                                  </p:childTnLst>
                                </p:cTn>
                              </p:par>
                              <p:par>
                                <p:cTn id="140" presetID="2" presetClass="exit" presetSubtype="9" fill="hold" grpId="2"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0-ppt_h/2"/>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9" fill="hold" grpId="2" nodeType="withEffect">
                                  <p:stCondLst>
                                    <p:cond delay="0"/>
                                  </p:stCondLst>
                                  <p:childTnLst>
                                    <p:anim calcmode="lin" valueType="num">
                                      <p:cBhvr additive="base">
                                        <p:cTn id="145" dur="3000"/>
                                        <p:tgtEl>
                                          <p:spTgt spid="13"/>
                                        </p:tgtEl>
                                        <p:attrNameLst>
                                          <p:attrName>ppt_x</p:attrName>
                                        </p:attrNameLst>
                                      </p:cBhvr>
                                      <p:tavLst>
                                        <p:tav tm="0">
                                          <p:val>
                                            <p:strVal val="ppt_x"/>
                                          </p:val>
                                        </p:tav>
                                        <p:tav tm="100000">
                                          <p:val>
                                            <p:strVal val="0-ppt_w/2"/>
                                          </p:val>
                                        </p:tav>
                                      </p:tavLst>
                                    </p:anim>
                                    <p:anim calcmode="lin" valueType="num">
                                      <p:cBhvr additive="base">
                                        <p:cTn id="146" dur="3000"/>
                                        <p:tgtEl>
                                          <p:spTgt spid="13"/>
                                        </p:tgtEl>
                                        <p:attrNameLst>
                                          <p:attrName>ppt_y</p:attrName>
                                        </p:attrNameLst>
                                      </p:cBhvr>
                                      <p:tavLst>
                                        <p:tav tm="0">
                                          <p:val>
                                            <p:strVal val="ppt_y"/>
                                          </p:val>
                                        </p:tav>
                                        <p:tav tm="100000">
                                          <p:val>
                                            <p:strVal val="0-ppt_h/2"/>
                                          </p:val>
                                        </p:tav>
                                      </p:tavLst>
                                    </p:anim>
                                    <p:set>
                                      <p:cBhvr>
                                        <p:cTn id="147" dur="1" fill="hold">
                                          <p:stCondLst>
                                            <p:cond delay="2999"/>
                                          </p:stCondLst>
                                        </p:cTn>
                                        <p:tgtEl>
                                          <p:spTgt spid="13"/>
                                        </p:tgtEl>
                                        <p:attrNameLst>
                                          <p:attrName>style.visibility</p:attrName>
                                        </p:attrNameLst>
                                      </p:cBhvr>
                                      <p:to>
                                        <p:strVal val="hidden"/>
                                      </p:to>
                                    </p:set>
                                  </p:childTnLst>
                                </p:cTn>
                              </p:par>
                              <p:par>
                                <p:cTn id="148" presetID="2" presetClass="exit" presetSubtype="9" fill="hold" grpId="2" nodeType="withEffect">
                                  <p:stCondLst>
                                    <p:cond delay="0"/>
                                  </p:stCondLst>
                                  <p:childTnLst>
                                    <p:anim calcmode="lin" valueType="num">
                                      <p:cBhvr additive="base">
                                        <p:cTn id="149" dur="3000"/>
                                        <p:tgtEl>
                                          <p:spTgt spid="15"/>
                                        </p:tgtEl>
                                        <p:attrNameLst>
                                          <p:attrName>ppt_x</p:attrName>
                                        </p:attrNameLst>
                                      </p:cBhvr>
                                      <p:tavLst>
                                        <p:tav tm="0">
                                          <p:val>
                                            <p:strVal val="ppt_x"/>
                                          </p:val>
                                        </p:tav>
                                        <p:tav tm="100000">
                                          <p:val>
                                            <p:strVal val="0-ppt_w/2"/>
                                          </p:val>
                                        </p:tav>
                                      </p:tavLst>
                                    </p:anim>
                                    <p:anim calcmode="lin" valueType="num">
                                      <p:cBhvr additive="base">
                                        <p:cTn id="150" dur="3000"/>
                                        <p:tgtEl>
                                          <p:spTgt spid="15"/>
                                        </p:tgtEl>
                                        <p:attrNameLst>
                                          <p:attrName>ppt_y</p:attrName>
                                        </p:attrNameLst>
                                      </p:cBhvr>
                                      <p:tavLst>
                                        <p:tav tm="0">
                                          <p:val>
                                            <p:strVal val="ppt_y"/>
                                          </p:val>
                                        </p:tav>
                                        <p:tav tm="100000">
                                          <p:val>
                                            <p:strVal val="0-ppt_h/2"/>
                                          </p:val>
                                        </p:tav>
                                      </p:tavLst>
                                    </p:anim>
                                    <p:set>
                                      <p:cBhvr>
                                        <p:cTn id="151" dur="1" fill="hold">
                                          <p:stCondLst>
                                            <p:cond delay="2999"/>
                                          </p:stCondLst>
                                        </p:cTn>
                                        <p:tgtEl>
                                          <p:spTgt spid="15"/>
                                        </p:tgtEl>
                                        <p:attrNameLst>
                                          <p:attrName>style.visibility</p:attrName>
                                        </p:attrNameLst>
                                      </p:cBhvr>
                                      <p:to>
                                        <p:strVal val="hidden"/>
                                      </p:to>
                                    </p:set>
                                  </p:childTnLst>
                                </p:cTn>
                              </p:par>
                              <p:par>
                                <p:cTn id="152" presetID="2" presetClass="exit" presetSubtype="9" fill="hold" grpId="2" nodeType="withEffect">
                                  <p:stCondLst>
                                    <p:cond delay="0"/>
                                  </p:stCondLst>
                                  <p:childTnLst>
                                    <p:anim calcmode="lin" valueType="num">
                                      <p:cBhvr additive="base">
                                        <p:cTn id="153" dur="3000"/>
                                        <p:tgtEl>
                                          <p:spTgt spid="17"/>
                                        </p:tgtEl>
                                        <p:attrNameLst>
                                          <p:attrName>ppt_x</p:attrName>
                                        </p:attrNameLst>
                                      </p:cBhvr>
                                      <p:tavLst>
                                        <p:tav tm="0">
                                          <p:val>
                                            <p:strVal val="ppt_x"/>
                                          </p:val>
                                        </p:tav>
                                        <p:tav tm="100000">
                                          <p:val>
                                            <p:strVal val="0-ppt_w/2"/>
                                          </p:val>
                                        </p:tav>
                                      </p:tavLst>
                                    </p:anim>
                                    <p:anim calcmode="lin" valueType="num">
                                      <p:cBhvr additive="base">
                                        <p:cTn id="154" dur="3000"/>
                                        <p:tgtEl>
                                          <p:spTgt spid="17"/>
                                        </p:tgtEl>
                                        <p:attrNameLst>
                                          <p:attrName>ppt_y</p:attrName>
                                        </p:attrNameLst>
                                      </p:cBhvr>
                                      <p:tavLst>
                                        <p:tav tm="0">
                                          <p:val>
                                            <p:strVal val="ppt_y"/>
                                          </p:val>
                                        </p:tav>
                                        <p:tav tm="100000">
                                          <p:val>
                                            <p:strVal val="0-ppt_h/2"/>
                                          </p:val>
                                        </p:tav>
                                      </p:tavLst>
                                    </p:anim>
                                    <p:set>
                                      <p:cBhvr>
                                        <p:cTn id="155" dur="1" fill="hold">
                                          <p:stCondLst>
                                            <p:cond delay="2999"/>
                                          </p:stCondLst>
                                        </p:cTn>
                                        <p:tgtEl>
                                          <p:spTgt spid="17"/>
                                        </p:tgtEl>
                                        <p:attrNameLst>
                                          <p:attrName>style.visibility</p:attrName>
                                        </p:attrNameLst>
                                      </p:cBhvr>
                                      <p:to>
                                        <p:strVal val="hidden"/>
                                      </p:to>
                                    </p:set>
                                  </p:childTnLst>
                                </p:cTn>
                              </p:par>
                              <p:par>
                                <p:cTn id="156" presetID="2" presetClass="exit" presetSubtype="9" fill="hold" grpId="2" nodeType="withEffect">
                                  <p:stCondLst>
                                    <p:cond delay="0"/>
                                  </p:stCondLst>
                                  <p:childTnLst>
                                    <p:anim calcmode="lin" valueType="num">
                                      <p:cBhvr additive="base">
                                        <p:cTn id="157" dur="3000"/>
                                        <p:tgtEl>
                                          <p:spTgt spid="19"/>
                                        </p:tgtEl>
                                        <p:attrNameLst>
                                          <p:attrName>ppt_x</p:attrName>
                                        </p:attrNameLst>
                                      </p:cBhvr>
                                      <p:tavLst>
                                        <p:tav tm="0">
                                          <p:val>
                                            <p:strVal val="ppt_x"/>
                                          </p:val>
                                        </p:tav>
                                        <p:tav tm="100000">
                                          <p:val>
                                            <p:strVal val="0-ppt_w/2"/>
                                          </p:val>
                                        </p:tav>
                                      </p:tavLst>
                                    </p:anim>
                                    <p:anim calcmode="lin" valueType="num">
                                      <p:cBhvr additive="base">
                                        <p:cTn id="158" dur="3000"/>
                                        <p:tgtEl>
                                          <p:spTgt spid="19"/>
                                        </p:tgtEl>
                                        <p:attrNameLst>
                                          <p:attrName>ppt_y</p:attrName>
                                        </p:attrNameLst>
                                      </p:cBhvr>
                                      <p:tavLst>
                                        <p:tav tm="0">
                                          <p:val>
                                            <p:strVal val="ppt_y"/>
                                          </p:val>
                                        </p:tav>
                                        <p:tav tm="100000">
                                          <p:val>
                                            <p:strVal val="0-ppt_h/2"/>
                                          </p:val>
                                        </p:tav>
                                      </p:tavLst>
                                    </p:anim>
                                    <p:set>
                                      <p:cBhvr>
                                        <p:cTn id="159" dur="1" fill="hold">
                                          <p:stCondLst>
                                            <p:cond delay="2999"/>
                                          </p:stCondLst>
                                        </p:cTn>
                                        <p:tgtEl>
                                          <p:spTgt spid="19"/>
                                        </p:tgtEl>
                                        <p:attrNameLst>
                                          <p:attrName>style.visibility</p:attrName>
                                        </p:attrNameLst>
                                      </p:cBhvr>
                                      <p:to>
                                        <p:strVal val="hidden"/>
                                      </p:to>
                                    </p:set>
                                  </p:childTnLst>
                                </p:cTn>
                              </p:par>
                              <p:par>
                                <p:cTn id="160" presetID="16" presetClass="exit" presetSubtype="42" fill="hold" grpId="3" nodeType="withEffect">
                                  <p:stCondLst>
                                    <p:cond delay="0"/>
                                  </p:stCondLst>
                                  <p:childTnLst>
                                    <p:animEffect transition="out" filter="barn(outHorizontal)">
                                      <p:cBhvr>
                                        <p:cTn id="161" dur="3000"/>
                                        <p:tgtEl>
                                          <p:spTgt spid="7"/>
                                        </p:tgtEl>
                                      </p:cBhvr>
                                    </p:animEffect>
                                    <p:set>
                                      <p:cBhvr>
                                        <p:cTn id="162" dur="1" fill="hold">
                                          <p:stCondLst>
                                            <p:cond delay="2999"/>
                                          </p:stCondLst>
                                        </p:cTn>
                                        <p:tgtEl>
                                          <p:spTgt spid="7"/>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8"/>
                                        </p:tgtEl>
                                      </p:cBhvr>
                                    </p:animEffect>
                                    <p:set>
                                      <p:cBhvr>
                                        <p:cTn id="165" dur="1" fill="hold">
                                          <p:stCondLst>
                                            <p:cond delay="2999"/>
                                          </p:stCondLst>
                                        </p:cTn>
                                        <p:tgtEl>
                                          <p:spTgt spid="8"/>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11"/>
                                        </p:tgtEl>
                                      </p:cBhvr>
                                    </p:animEffect>
                                    <p:set>
                                      <p:cBhvr>
                                        <p:cTn id="168" dur="1" fill="hold">
                                          <p:stCondLst>
                                            <p:cond delay="2999"/>
                                          </p:stCondLst>
                                        </p:cTn>
                                        <p:tgtEl>
                                          <p:spTgt spid="11"/>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12"/>
                                        </p:tgtEl>
                                      </p:cBhvr>
                                    </p:animEffect>
                                    <p:set>
                                      <p:cBhvr>
                                        <p:cTn id="171" dur="1" fill="hold">
                                          <p:stCondLst>
                                            <p:cond delay="2999"/>
                                          </p:stCondLst>
                                        </p:cTn>
                                        <p:tgtEl>
                                          <p:spTgt spid="12"/>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14"/>
                                        </p:tgtEl>
                                      </p:cBhvr>
                                    </p:animEffect>
                                    <p:set>
                                      <p:cBhvr>
                                        <p:cTn id="174" dur="1" fill="hold">
                                          <p:stCondLst>
                                            <p:cond delay="2999"/>
                                          </p:stCondLst>
                                        </p:cTn>
                                        <p:tgtEl>
                                          <p:spTgt spid="14"/>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16"/>
                                        </p:tgtEl>
                                      </p:cBhvr>
                                    </p:animEffect>
                                    <p:set>
                                      <p:cBhvr>
                                        <p:cTn id="177" dur="1" fill="hold">
                                          <p:stCondLst>
                                            <p:cond delay="2999"/>
                                          </p:stCondLst>
                                        </p:cTn>
                                        <p:tgtEl>
                                          <p:spTgt spid="16"/>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8"/>
                                        </p:tgtEl>
                                      </p:cBhvr>
                                    </p:animEffect>
                                    <p:set>
                                      <p:cBhvr>
                                        <p:cTn id="180" dur="1" fill="hold">
                                          <p:stCondLst>
                                            <p:cond delay="2999"/>
                                          </p:stCondLst>
                                        </p:cTn>
                                        <p:tgtEl>
                                          <p:spTgt spid="18"/>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6"/>
                                        </p:tgtEl>
                                      </p:cBhvr>
                                    </p:animEffect>
                                    <p:set>
                                      <p:cBhvr>
                                        <p:cTn id="183" dur="1" fill="hold">
                                          <p:stCondLst>
                                            <p:cond delay="2999"/>
                                          </p:stCondLst>
                                        </p:cTn>
                                        <p:tgtEl>
                                          <p:spTgt spid="6"/>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9"/>
                                        </p:tgtEl>
                                      </p:cBhvr>
                                    </p:animEffect>
                                    <p:set>
                                      <p:cBhvr>
                                        <p:cTn id="186" dur="1" fill="hold">
                                          <p:stCondLst>
                                            <p:cond delay="2999"/>
                                          </p:stCondLst>
                                        </p:cTn>
                                        <p:tgtEl>
                                          <p:spTgt spid="9"/>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10"/>
                                        </p:tgtEl>
                                      </p:cBhvr>
                                    </p:animEffect>
                                    <p:set>
                                      <p:cBhvr>
                                        <p:cTn id="189" dur="1" fill="hold">
                                          <p:stCondLst>
                                            <p:cond delay="2999"/>
                                          </p:stCondLst>
                                        </p:cTn>
                                        <p:tgtEl>
                                          <p:spTgt spid="10"/>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3"/>
                                        </p:tgtEl>
                                      </p:cBhvr>
                                    </p:animEffect>
                                    <p:set>
                                      <p:cBhvr>
                                        <p:cTn id="192" dur="1" fill="hold">
                                          <p:stCondLst>
                                            <p:cond delay="2999"/>
                                          </p:stCondLst>
                                        </p:cTn>
                                        <p:tgtEl>
                                          <p:spTgt spid="13"/>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5"/>
                                        </p:tgtEl>
                                      </p:cBhvr>
                                    </p:animEffect>
                                    <p:set>
                                      <p:cBhvr>
                                        <p:cTn id="195" dur="1" fill="hold">
                                          <p:stCondLst>
                                            <p:cond delay="2999"/>
                                          </p:stCondLst>
                                        </p:cTn>
                                        <p:tgtEl>
                                          <p:spTgt spid="15"/>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7"/>
                                        </p:tgtEl>
                                      </p:cBhvr>
                                    </p:animEffect>
                                    <p:set>
                                      <p:cBhvr>
                                        <p:cTn id="198" dur="1" fill="hold">
                                          <p:stCondLst>
                                            <p:cond delay="2999"/>
                                          </p:stCondLst>
                                        </p:cTn>
                                        <p:tgtEl>
                                          <p:spTgt spid="17"/>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9"/>
                                        </p:tgtEl>
                                      </p:cBhvr>
                                    </p:animEffect>
                                    <p:set>
                                      <p:cBhvr>
                                        <p:cTn id="201" dur="1" fill="hold">
                                          <p:stCondLst>
                                            <p:cond delay="2999"/>
                                          </p:stCondLst>
                                        </p:cTn>
                                        <p:tgtEl>
                                          <p:spTgt spid="19"/>
                                        </p:tgtEl>
                                        <p:attrNameLst>
                                          <p:attrName>style.visibility</p:attrName>
                                        </p:attrNameLst>
                                      </p:cBhvr>
                                      <p:to>
                                        <p:strVal val="hidden"/>
                                      </p:to>
                                    </p:set>
                                  </p:childTnLst>
                                </p:cTn>
                              </p:par>
                              <p:par>
                                <p:cTn id="202" presetID="2" presetClass="entr" presetSubtype="4" fill="hold" nodeType="withEffect">
                                  <p:stCondLst>
                                    <p:cond delay="0"/>
                                  </p:stCondLst>
                                  <p:childTnLst>
                                    <p:set>
                                      <p:cBhvr>
                                        <p:cTn id="203" dur="1" fill="hold">
                                          <p:stCondLst>
                                            <p:cond delay="0"/>
                                          </p:stCondLst>
                                        </p:cTn>
                                        <p:tgtEl>
                                          <p:spTgt spid="7170"/>
                                        </p:tgtEl>
                                        <p:attrNameLst>
                                          <p:attrName>style.visibility</p:attrName>
                                        </p:attrNameLst>
                                      </p:cBhvr>
                                      <p:to>
                                        <p:strVal val="visible"/>
                                      </p:to>
                                    </p:set>
                                    <p:anim calcmode="lin" valueType="num">
                                      <p:cBhvr additive="base">
                                        <p:cTn id="204" dur="3000" fill="hold"/>
                                        <p:tgtEl>
                                          <p:spTgt spid="7170"/>
                                        </p:tgtEl>
                                        <p:attrNameLst>
                                          <p:attrName>ppt_x</p:attrName>
                                        </p:attrNameLst>
                                      </p:cBhvr>
                                      <p:tavLst>
                                        <p:tav tm="0">
                                          <p:val>
                                            <p:strVal val="#ppt_x"/>
                                          </p:val>
                                        </p:tav>
                                        <p:tav tm="100000">
                                          <p:val>
                                            <p:strVal val="#ppt_x"/>
                                          </p:val>
                                        </p:tav>
                                      </p:tavLst>
                                    </p:anim>
                                    <p:anim calcmode="lin" valueType="num">
                                      <p:cBhvr additive="base">
                                        <p:cTn id="205" dur="3000" fill="hold"/>
                                        <p:tgtEl>
                                          <p:spTgt spid="71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Resultado de imagen de alboraya playa"/>
          <p:cNvPicPr>
            <a:picLocks noChangeAspect="1" noChangeArrowheads="1"/>
          </p:cNvPicPr>
          <p:nvPr/>
        </p:nvPicPr>
        <p:blipFill>
          <a:blip r:embed="rId2"/>
          <a:srcRect/>
          <a:stretch>
            <a:fillRect/>
          </a:stretch>
        </p:blipFill>
        <p:spPr bwMode="auto">
          <a:xfrm>
            <a:off x="0" y="0"/>
            <a:ext cx="11619642" cy="7632700"/>
          </a:xfrm>
          <a:prstGeom prst="rect">
            <a:avLst/>
          </a:prstGeom>
          <a:noFill/>
        </p:spPr>
      </p:pic>
      <p:sp>
        <p:nvSpPr>
          <p:cNvPr id="11" name="10 Arco de bloque"/>
          <p:cNvSpPr/>
          <p:nvPr/>
        </p:nvSpPr>
        <p:spPr>
          <a:xfrm rot="5400000">
            <a:off x="6667430" y="-378211"/>
            <a:ext cx="3526591" cy="4703519"/>
          </a:xfrm>
          <a:prstGeom prst="blockArc">
            <a:avLst>
              <a:gd name="adj1" fmla="val 10801916"/>
              <a:gd name="adj2" fmla="val 21386851"/>
              <a:gd name="adj3" fmla="val 8334"/>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4" name="13 Arco de bloque"/>
          <p:cNvSpPr/>
          <p:nvPr/>
        </p:nvSpPr>
        <p:spPr>
          <a:xfrm rot="5400000">
            <a:off x="1301096" y="-418847"/>
            <a:ext cx="3607864" cy="4703519"/>
          </a:xfrm>
          <a:prstGeom prst="blockArc">
            <a:avLst>
              <a:gd name="adj1" fmla="val 10823328"/>
              <a:gd name="adj2" fmla="val 21489985"/>
              <a:gd name="adj3" fmla="val 6040"/>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5" name="14 Arco de bloque"/>
          <p:cNvSpPr/>
          <p:nvPr/>
        </p:nvSpPr>
        <p:spPr>
          <a:xfrm rot="5400000">
            <a:off x="1341732" y="3388667"/>
            <a:ext cx="3526591" cy="4703519"/>
          </a:xfrm>
          <a:prstGeom prst="blockArc">
            <a:avLst>
              <a:gd name="adj1" fmla="val 10768302"/>
              <a:gd name="adj2" fmla="val 21485642"/>
              <a:gd name="adj3" fmla="val 7231"/>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6" name="15 Arco de bloque"/>
          <p:cNvSpPr/>
          <p:nvPr/>
        </p:nvSpPr>
        <p:spPr>
          <a:xfrm rot="5400000">
            <a:off x="6796111" y="3348031"/>
            <a:ext cx="3445316" cy="4703519"/>
          </a:xfrm>
          <a:prstGeom prst="blockArc">
            <a:avLst>
              <a:gd name="adj1" fmla="val 10845365"/>
              <a:gd name="adj2" fmla="val 21263854"/>
              <a:gd name="adj3" fmla="val 7468"/>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8" name="17 Arco de bloque"/>
          <p:cNvSpPr/>
          <p:nvPr/>
        </p:nvSpPr>
        <p:spPr>
          <a:xfrm rot="16200000">
            <a:off x="6489384" y="-378211"/>
            <a:ext cx="3526591" cy="4703519"/>
          </a:xfrm>
          <a:prstGeom prst="blockArc">
            <a:avLst>
              <a:gd name="adj1" fmla="val 10815172"/>
              <a:gd name="adj2" fmla="val 21517560"/>
              <a:gd name="adj3" fmla="val 8376"/>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9" name="18 Arco de bloque"/>
          <p:cNvSpPr/>
          <p:nvPr/>
        </p:nvSpPr>
        <p:spPr>
          <a:xfrm rot="16200000">
            <a:off x="6663068" y="3303031"/>
            <a:ext cx="3445316" cy="4793519"/>
          </a:xfrm>
          <a:prstGeom prst="blockArc">
            <a:avLst>
              <a:gd name="adj1" fmla="val 10762504"/>
              <a:gd name="adj2" fmla="val 21265463"/>
              <a:gd name="adj3" fmla="val 7798"/>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20" name="19 Arco de bloque"/>
          <p:cNvSpPr/>
          <p:nvPr/>
        </p:nvSpPr>
        <p:spPr>
          <a:xfrm rot="16200000">
            <a:off x="1165643" y="3388667"/>
            <a:ext cx="3526591" cy="4703519"/>
          </a:xfrm>
          <a:prstGeom prst="blockArc">
            <a:avLst>
              <a:gd name="adj1" fmla="val 10804590"/>
              <a:gd name="adj2" fmla="val 21413752"/>
              <a:gd name="adj3" fmla="val 7262"/>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21" name="20 Arco de bloque"/>
          <p:cNvSpPr/>
          <p:nvPr/>
        </p:nvSpPr>
        <p:spPr>
          <a:xfrm rot="16200000">
            <a:off x="1125008" y="-418847"/>
            <a:ext cx="3607864" cy="4703519"/>
          </a:xfrm>
          <a:prstGeom prst="blockArc">
            <a:avLst>
              <a:gd name="adj1" fmla="val 10839416"/>
              <a:gd name="adj2" fmla="val 21487988"/>
              <a:gd name="adj3" fmla="val 6824"/>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sz="1900" dirty="0">
              <a:solidFill>
                <a:srgbClr val="FF0000"/>
              </a:solidFill>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10800000">
                                      <p:cBhvr>
                                        <p:cTn id="6" dur="3000" fill="hold"/>
                                        <p:tgtEl>
                                          <p:spTgt spid="19"/>
                                        </p:tgtEl>
                                        <p:attrNameLst>
                                          <p:attrName>r</p:attrName>
                                        </p:attrNameLst>
                                      </p:cBhvr>
                                    </p:animRot>
                                  </p:childTnLst>
                                </p:cTn>
                              </p:par>
                              <p:par>
                                <p:cTn id="7" presetID="8" presetClass="emph" presetSubtype="0" fill="hold" nodeType="withEffect">
                                  <p:stCondLst>
                                    <p:cond delay="0"/>
                                  </p:stCondLst>
                                  <p:childTnLst>
                                    <p:animRot by="-10800000">
                                      <p:cBhvr>
                                        <p:cTn id="8" dur="3000" fill="hold"/>
                                        <p:tgtEl>
                                          <p:spTgt spid="16"/>
                                        </p:tgtEl>
                                        <p:attrNameLst>
                                          <p:attrName>r</p:attrName>
                                        </p:attrNameLst>
                                      </p:cBhvr>
                                    </p:animRot>
                                  </p:childTnLst>
                                </p:cTn>
                              </p:par>
                              <p:par>
                                <p:cTn id="9" presetID="8" presetClass="emph" presetSubtype="0" fill="hold" nodeType="withEffect">
                                  <p:stCondLst>
                                    <p:cond delay="0"/>
                                  </p:stCondLst>
                                  <p:childTnLst>
                                    <p:animRot by="10800000">
                                      <p:cBhvr>
                                        <p:cTn id="10" dur="3000" fill="hold"/>
                                        <p:tgtEl>
                                          <p:spTgt spid="15"/>
                                        </p:tgtEl>
                                        <p:attrNameLst>
                                          <p:attrName>r</p:attrName>
                                        </p:attrNameLst>
                                      </p:cBhvr>
                                    </p:animRot>
                                  </p:childTnLst>
                                </p:cTn>
                              </p:par>
                              <p:par>
                                <p:cTn id="11" presetID="8" presetClass="emph" presetSubtype="0" fill="hold" nodeType="withEffect">
                                  <p:stCondLst>
                                    <p:cond delay="0"/>
                                  </p:stCondLst>
                                  <p:childTnLst>
                                    <p:animRot by="10800000">
                                      <p:cBhvr>
                                        <p:cTn id="12" dur="3000" fill="hold"/>
                                        <p:tgtEl>
                                          <p:spTgt spid="20"/>
                                        </p:tgtEl>
                                        <p:attrNameLst>
                                          <p:attrName>r</p:attrName>
                                        </p:attrNameLst>
                                      </p:cBhvr>
                                    </p:animRot>
                                  </p:childTnLst>
                                </p:cTn>
                              </p:par>
                              <p:par>
                                <p:cTn id="13" presetID="8" presetClass="emph" presetSubtype="0" fill="hold" nodeType="withEffect">
                                  <p:stCondLst>
                                    <p:cond delay="0"/>
                                  </p:stCondLst>
                                  <p:childTnLst>
                                    <p:animRot by="10800000">
                                      <p:cBhvr>
                                        <p:cTn id="14" dur="3000" fill="hold"/>
                                        <p:tgtEl>
                                          <p:spTgt spid="11"/>
                                        </p:tgtEl>
                                        <p:attrNameLst>
                                          <p:attrName>r</p:attrName>
                                        </p:attrNameLst>
                                      </p:cBhvr>
                                    </p:animRot>
                                  </p:childTnLst>
                                </p:cTn>
                              </p:par>
                              <p:par>
                                <p:cTn id="15" presetID="8" presetClass="emph" presetSubtype="0" fill="hold" nodeType="withEffect">
                                  <p:stCondLst>
                                    <p:cond delay="0"/>
                                  </p:stCondLst>
                                  <p:childTnLst>
                                    <p:animRot by="10800000">
                                      <p:cBhvr>
                                        <p:cTn id="16" dur="3000" fill="hold"/>
                                        <p:tgtEl>
                                          <p:spTgt spid="18"/>
                                        </p:tgtEl>
                                        <p:attrNameLst>
                                          <p:attrName>r</p:attrName>
                                        </p:attrNameLst>
                                      </p:cBhvr>
                                    </p:animRot>
                                  </p:childTnLst>
                                </p:cTn>
                              </p:par>
                              <p:par>
                                <p:cTn id="17" presetID="8" presetClass="emph" presetSubtype="0" fill="hold" nodeType="withEffect">
                                  <p:stCondLst>
                                    <p:cond delay="0"/>
                                  </p:stCondLst>
                                  <p:childTnLst>
                                    <p:animRot by="-10800000">
                                      <p:cBhvr>
                                        <p:cTn id="18" dur="3000" fill="hold"/>
                                        <p:tgtEl>
                                          <p:spTgt spid="14"/>
                                        </p:tgtEl>
                                        <p:attrNameLst>
                                          <p:attrName>r</p:attrName>
                                        </p:attrNameLst>
                                      </p:cBhvr>
                                    </p:animRot>
                                  </p:childTnLst>
                                </p:cTn>
                              </p:par>
                              <p:par>
                                <p:cTn id="19" presetID="8" presetClass="emph" presetSubtype="0" fill="hold" nodeType="withEffect">
                                  <p:stCondLst>
                                    <p:cond delay="0"/>
                                  </p:stCondLst>
                                  <p:childTnLst>
                                    <p:animRot by="-10800000">
                                      <p:cBhvr>
                                        <p:cTn id="20" dur="3000" fill="hold"/>
                                        <p:tgtEl>
                                          <p:spTgt spid="21"/>
                                        </p:tgtEl>
                                        <p:attrNameLst>
                                          <p:attrName>r</p:attrName>
                                        </p:attrNameLst>
                                      </p:cBhvr>
                                    </p:animRot>
                                  </p:childTnLst>
                                </p:cTn>
                              </p:par>
                              <p:par>
                                <p:cTn id="21" presetID="2" presetClass="exit" presetSubtype="12" fill="hold" nodeType="withEffect">
                                  <p:stCondLst>
                                    <p:cond delay="0"/>
                                  </p:stCondLst>
                                  <p:childTnLst>
                                    <p:anim calcmode="lin" valueType="num">
                                      <p:cBhvr additive="base">
                                        <p:cTn id="22" dur="5000"/>
                                        <p:tgtEl>
                                          <p:spTgt spid="19"/>
                                        </p:tgtEl>
                                        <p:attrNameLst>
                                          <p:attrName>ppt_x</p:attrName>
                                        </p:attrNameLst>
                                      </p:cBhvr>
                                      <p:tavLst>
                                        <p:tav tm="0">
                                          <p:val>
                                            <p:strVal val="ppt_x"/>
                                          </p:val>
                                        </p:tav>
                                        <p:tav tm="100000">
                                          <p:val>
                                            <p:strVal val="0-ppt_w/2"/>
                                          </p:val>
                                        </p:tav>
                                      </p:tavLst>
                                    </p:anim>
                                    <p:anim calcmode="lin" valueType="num">
                                      <p:cBhvr additive="base">
                                        <p:cTn id="23" dur="5000"/>
                                        <p:tgtEl>
                                          <p:spTgt spid="19"/>
                                        </p:tgtEl>
                                        <p:attrNameLst>
                                          <p:attrName>ppt_y</p:attrName>
                                        </p:attrNameLst>
                                      </p:cBhvr>
                                      <p:tavLst>
                                        <p:tav tm="0">
                                          <p:val>
                                            <p:strVal val="ppt_y"/>
                                          </p:val>
                                        </p:tav>
                                        <p:tav tm="100000">
                                          <p:val>
                                            <p:strVal val="1+ppt_h/2"/>
                                          </p:val>
                                        </p:tav>
                                      </p:tavLst>
                                    </p:anim>
                                    <p:set>
                                      <p:cBhvr>
                                        <p:cTn id="24" dur="1" fill="hold">
                                          <p:stCondLst>
                                            <p:cond delay="4999"/>
                                          </p:stCondLst>
                                        </p:cTn>
                                        <p:tgtEl>
                                          <p:spTgt spid="19"/>
                                        </p:tgtEl>
                                        <p:attrNameLst>
                                          <p:attrName>style.visibility</p:attrName>
                                        </p:attrNameLst>
                                      </p:cBhvr>
                                      <p:to>
                                        <p:strVal val="hidden"/>
                                      </p:to>
                                    </p:set>
                                  </p:childTnLst>
                                </p:cTn>
                              </p:par>
                              <p:par>
                                <p:cTn id="25" presetID="2" presetClass="exit" presetSubtype="6" fill="hold" nodeType="withEffect">
                                  <p:stCondLst>
                                    <p:cond delay="0"/>
                                  </p:stCondLst>
                                  <p:childTnLst>
                                    <p:anim calcmode="lin" valueType="num">
                                      <p:cBhvr additive="base">
                                        <p:cTn id="26" dur="5000"/>
                                        <p:tgtEl>
                                          <p:spTgt spid="15"/>
                                        </p:tgtEl>
                                        <p:attrNameLst>
                                          <p:attrName>ppt_x</p:attrName>
                                        </p:attrNameLst>
                                      </p:cBhvr>
                                      <p:tavLst>
                                        <p:tav tm="0">
                                          <p:val>
                                            <p:strVal val="ppt_x"/>
                                          </p:val>
                                        </p:tav>
                                        <p:tav tm="100000">
                                          <p:val>
                                            <p:strVal val="1+ppt_w/2"/>
                                          </p:val>
                                        </p:tav>
                                      </p:tavLst>
                                    </p:anim>
                                    <p:anim calcmode="lin" valueType="num">
                                      <p:cBhvr additive="base">
                                        <p:cTn id="27" dur="5000"/>
                                        <p:tgtEl>
                                          <p:spTgt spid="15"/>
                                        </p:tgtEl>
                                        <p:attrNameLst>
                                          <p:attrName>ppt_y</p:attrName>
                                        </p:attrNameLst>
                                      </p:cBhvr>
                                      <p:tavLst>
                                        <p:tav tm="0">
                                          <p:val>
                                            <p:strVal val="ppt_y"/>
                                          </p:val>
                                        </p:tav>
                                        <p:tav tm="100000">
                                          <p:val>
                                            <p:strVal val="1+ppt_h/2"/>
                                          </p:val>
                                        </p:tav>
                                      </p:tavLst>
                                    </p:anim>
                                    <p:set>
                                      <p:cBhvr>
                                        <p:cTn id="28" dur="1" fill="hold">
                                          <p:stCondLst>
                                            <p:cond delay="4999"/>
                                          </p:stCondLst>
                                        </p:cTn>
                                        <p:tgtEl>
                                          <p:spTgt spid="15"/>
                                        </p:tgtEl>
                                        <p:attrNameLst>
                                          <p:attrName>style.visibility</p:attrName>
                                        </p:attrNameLst>
                                      </p:cBhvr>
                                      <p:to>
                                        <p:strVal val="hidden"/>
                                      </p:to>
                                    </p:set>
                                  </p:childTnLst>
                                </p:cTn>
                              </p:par>
                              <p:par>
                                <p:cTn id="29" presetID="2" presetClass="exit" presetSubtype="9"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0-ppt_w/2"/>
                                          </p:val>
                                        </p:tav>
                                      </p:tavLst>
                                    </p:anim>
                                    <p:anim calcmode="lin" valueType="num">
                                      <p:cBhvr additive="base">
                                        <p:cTn id="31" dur="5000"/>
                                        <p:tgtEl>
                                          <p:spTgt spid="11"/>
                                        </p:tgtEl>
                                        <p:attrNameLst>
                                          <p:attrName>ppt_y</p:attrName>
                                        </p:attrNameLst>
                                      </p:cBhvr>
                                      <p:tavLst>
                                        <p:tav tm="0">
                                          <p:val>
                                            <p:strVal val="ppt_y"/>
                                          </p:val>
                                        </p:tav>
                                        <p:tav tm="100000">
                                          <p:val>
                                            <p:strVal val="0-ppt_h/2"/>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9" fill="hold" nodeType="withEffect">
                                  <p:stCondLst>
                                    <p:cond delay="0"/>
                                  </p:stCondLst>
                                  <p:childTnLst>
                                    <p:anim calcmode="lin" valueType="num">
                                      <p:cBhvr additive="base">
                                        <p:cTn id="34" dur="5000"/>
                                        <p:tgtEl>
                                          <p:spTgt spid="18"/>
                                        </p:tgtEl>
                                        <p:attrNameLst>
                                          <p:attrName>ppt_x</p:attrName>
                                        </p:attrNameLst>
                                      </p:cBhvr>
                                      <p:tavLst>
                                        <p:tav tm="0">
                                          <p:val>
                                            <p:strVal val="ppt_x"/>
                                          </p:val>
                                        </p:tav>
                                        <p:tav tm="100000">
                                          <p:val>
                                            <p:strVal val="0-ppt_w/2"/>
                                          </p:val>
                                        </p:tav>
                                      </p:tavLst>
                                    </p:anim>
                                    <p:anim calcmode="lin" valueType="num">
                                      <p:cBhvr additive="base">
                                        <p:cTn id="35" dur="5000"/>
                                        <p:tgtEl>
                                          <p:spTgt spid="18"/>
                                        </p:tgtEl>
                                        <p:attrNameLst>
                                          <p:attrName>ppt_y</p:attrName>
                                        </p:attrNameLst>
                                      </p:cBhvr>
                                      <p:tavLst>
                                        <p:tav tm="0">
                                          <p:val>
                                            <p:strVal val="ppt_y"/>
                                          </p:val>
                                        </p:tav>
                                        <p:tav tm="100000">
                                          <p:val>
                                            <p:strVal val="0-ppt_h/2"/>
                                          </p:val>
                                        </p:tav>
                                      </p:tavLst>
                                    </p:anim>
                                    <p:set>
                                      <p:cBhvr>
                                        <p:cTn id="36" dur="1" fill="hold">
                                          <p:stCondLst>
                                            <p:cond delay="4999"/>
                                          </p:stCondLst>
                                        </p:cTn>
                                        <p:tgtEl>
                                          <p:spTgt spid="18"/>
                                        </p:tgtEl>
                                        <p:attrNameLst>
                                          <p:attrName>style.visibility</p:attrName>
                                        </p:attrNameLst>
                                      </p:cBhvr>
                                      <p:to>
                                        <p:strVal val="hidden"/>
                                      </p:to>
                                    </p:set>
                                  </p:childTnLst>
                                </p:cTn>
                              </p:par>
                              <p:par>
                                <p:cTn id="37" presetID="2" presetClass="exit" presetSubtype="3" fill="hold" nodeType="withEffect">
                                  <p:stCondLst>
                                    <p:cond delay="0"/>
                                  </p:stCondLst>
                                  <p:childTnLst>
                                    <p:anim calcmode="lin" valueType="num">
                                      <p:cBhvr additive="base">
                                        <p:cTn id="38" dur="5000"/>
                                        <p:tgtEl>
                                          <p:spTgt spid="14"/>
                                        </p:tgtEl>
                                        <p:attrNameLst>
                                          <p:attrName>ppt_x</p:attrName>
                                        </p:attrNameLst>
                                      </p:cBhvr>
                                      <p:tavLst>
                                        <p:tav tm="0">
                                          <p:val>
                                            <p:strVal val="ppt_x"/>
                                          </p:val>
                                        </p:tav>
                                        <p:tav tm="100000">
                                          <p:val>
                                            <p:strVal val="1+ppt_w/2"/>
                                          </p:val>
                                        </p:tav>
                                      </p:tavLst>
                                    </p:anim>
                                    <p:anim calcmode="lin" valueType="num">
                                      <p:cBhvr additive="base">
                                        <p:cTn id="39" dur="5000"/>
                                        <p:tgtEl>
                                          <p:spTgt spid="14"/>
                                        </p:tgtEl>
                                        <p:attrNameLst>
                                          <p:attrName>ppt_y</p:attrName>
                                        </p:attrNameLst>
                                      </p:cBhvr>
                                      <p:tavLst>
                                        <p:tav tm="0">
                                          <p:val>
                                            <p:strVal val="ppt_y"/>
                                          </p:val>
                                        </p:tav>
                                        <p:tav tm="100000">
                                          <p:val>
                                            <p:strVal val="0-ppt_h/2"/>
                                          </p:val>
                                        </p:tav>
                                      </p:tavLst>
                                    </p:anim>
                                    <p:set>
                                      <p:cBhvr>
                                        <p:cTn id="40" dur="1" fill="hold">
                                          <p:stCondLst>
                                            <p:cond delay="4999"/>
                                          </p:stCondLst>
                                        </p:cTn>
                                        <p:tgtEl>
                                          <p:spTgt spid="14"/>
                                        </p:tgtEl>
                                        <p:attrNameLst>
                                          <p:attrName>style.visibility</p:attrName>
                                        </p:attrNameLst>
                                      </p:cBhvr>
                                      <p:to>
                                        <p:strVal val="hidden"/>
                                      </p:to>
                                    </p:set>
                                  </p:childTnLst>
                                </p:cTn>
                              </p:par>
                              <p:par>
                                <p:cTn id="41" presetID="2" presetClass="exit" presetSubtype="3" fill="hold" nodeType="withEffect">
                                  <p:stCondLst>
                                    <p:cond delay="0"/>
                                  </p:stCondLst>
                                  <p:childTnLst>
                                    <p:anim calcmode="lin" valueType="num">
                                      <p:cBhvr additive="base">
                                        <p:cTn id="42" dur="5000"/>
                                        <p:tgtEl>
                                          <p:spTgt spid="21"/>
                                        </p:tgtEl>
                                        <p:attrNameLst>
                                          <p:attrName>ppt_x</p:attrName>
                                        </p:attrNameLst>
                                      </p:cBhvr>
                                      <p:tavLst>
                                        <p:tav tm="0">
                                          <p:val>
                                            <p:strVal val="ppt_x"/>
                                          </p:val>
                                        </p:tav>
                                        <p:tav tm="100000">
                                          <p:val>
                                            <p:strVal val="1+ppt_w/2"/>
                                          </p:val>
                                        </p:tav>
                                      </p:tavLst>
                                    </p:anim>
                                    <p:anim calcmode="lin" valueType="num">
                                      <p:cBhvr additive="base">
                                        <p:cTn id="43" dur="5000"/>
                                        <p:tgtEl>
                                          <p:spTgt spid="21"/>
                                        </p:tgtEl>
                                        <p:attrNameLst>
                                          <p:attrName>ppt_y</p:attrName>
                                        </p:attrNameLst>
                                      </p:cBhvr>
                                      <p:tavLst>
                                        <p:tav tm="0">
                                          <p:val>
                                            <p:strVal val="ppt_y"/>
                                          </p:val>
                                        </p:tav>
                                        <p:tav tm="100000">
                                          <p:val>
                                            <p:strVal val="0-ppt_h/2"/>
                                          </p:val>
                                        </p:tav>
                                      </p:tavLst>
                                    </p:anim>
                                    <p:set>
                                      <p:cBhvr>
                                        <p:cTn id="44" dur="1" fill="hold">
                                          <p:stCondLst>
                                            <p:cond delay="4999"/>
                                          </p:stCondLst>
                                        </p:cTn>
                                        <p:tgtEl>
                                          <p:spTgt spid="21"/>
                                        </p:tgtEl>
                                        <p:attrNameLst>
                                          <p:attrName>style.visibility</p:attrName>
                                        </p:attrNameLst>
                                      </p:cBhvr>
                                      <p:to>
                                        <p:strVal val="hidden"/>
                                      </p:to>
                                    </p:set>
                                  </p:childTnLst>
                                </p:cTn>
                              </p:par>
                              <p:par>
                                <p:cTn id="45" presetID="2" presetClass="exit" presetSubtype="12" fill="hold" nodeType="withEffect">
                                  <p:stCondLst>
                                    <p:cond delay="0"/>
                                  </p:stCondLst>
                                  <p:childTnLst>
                                    <p:anim calcmode="lin" valueType="num">
                                      <p:cBhvr additive="base">
                                        <p:cTn id="46" dur="5000"/>
                                        <p:tgtEl>
                                          <p:spTgt spid="16"/>
                                        </p:tgtEl>
                                        <p:attrNameLst>
                                          <p:attrName>ppt_x</p:attrName>
                                        </p:attrNameLst>
                                      </p:cBhvr>
                                      <p:tavLst>
                                        <p:tav tm="0">
                                          <p:val>
                                            <p:strVal val="ppt_x"/>
                                          </p:val>
                                        </p:tav>
                                        <p:tav tm="100000">
                                          <p:val>
                                            <p:strVal val="0-ppt_w/2"/>
                                          </p:val>
                                        </p:tav>
                                      </p:tavLst>
                                    </p:anim>
                                    <p:anim calcmode="lin" valueType="num">
                                      <p:cBhvr additive="base">
                                        <p:cTn id="47" dur="5000"/>
                                        <p:tgtEl>
                                          <p:spTgt spid="16"/>
                                        </p:tgtEl>
                                        <p:attrNameLst>
                                          <p:attrName>ppt_y</p:attrName>
                                        </p:attrNameLst>
                                      </p:cBhvr>
                                      <p:tavLst>
                                        <p:tav tm="0">
                                          <p:val>
                                            <p:strVal val="ppt_y"/>
                                          </p:val>
                                        </p:tav>
                                        <p:tav tm="100000">
                                          <p:val>
                                            <p:strVal val="1+ppt_h/2"/>
                                          </p:val>
                                        </p:tav>
                                      </p:tavLst>
                                    </p:anim>
                                    <p:set>
                                      <p:cBhvr>
                                        <p:cTn id="48" dur="1" fill="hold">
                                          <p:stCondLst>
                                            <p:cond delay="4999"/>
                                          </p:stCondLst>
                                        </p:cTn>
                                        <p:tgtEl>
                                          <p:spTgt spid="16"/>
                                        </p:tgtEl>
                                        <p:attrNameLst>
                                          <p:attrName>style.visibility</p:attrName>
                                        </p:attrNameLst>
                                      </p:cBhvr>
                                      <p:to>
                                        <p:strVal val="hidden"/>
                                      </p:to>
                                    </p:set>
                                  </p:childTnLst>
                                </p:cTn>
                              </p:par>
                              <p:par>
                                <p:cTn id="49" presetID="2" presetClass="exit" presetSubtype="6" fill="hold" nodeType="withEffect">
                                  <p:stCondLst>
                                    <p:cond delay="0"/>
                                  </p:stCondLst>
                                  <p:childTnLst>
                                    <p:anim calcmode="lin" valueType="num">
                                      <p:cBhvr additive="base">
                                        <p:cTn id="50" dur="5000"/>
                                        <p:tgtEl>
                                          <p:spTgt spid="20"/>
                                        </p:tgtEl>
                                        <p:attrNameLst>
                                          <p:attrName>ppt_x</p:attrName>
                                        </p:attrNameLst>
                                      </p:cBhvr>
                                      <p:tavLst>
                                        <p:tav tm="0">
                                          <p:val>
                                            <p:strVal val="ppt_x"/>
                                          </p:val>
                                        </p:tav>
                                        <p:tav tm="100000">
                                          <p:val>
                                            <p:strVal val="1+ppt_w/2"/>
                                          </p:val>
                                        </p:tav>
                                      </p:tavLst>
                                    </p:anim>
                                    <p:anim calcmode="lin" valueType="num">
                                      <p:cBhvr additive="base">
                                        <p:cTn id="51" dur="5000"/>
                                        <p:tgtEl>
                                          <p:spTgt spid="20"/>
                                        </p:tgtEl>
                                        <p:attrNameLst>
                                          <p:attrName>ppt_y</p:attrName>
                                        </p:attrNameLst>
                                      </p:cBhvr>
                                      <p:tavLst>
                                        <p:tav tm="0">
                                          <p:val>
                                            <p:strVal val="ppt_y"/>
                                          </p:val>
                                        </p:tav>
                                        <p:tav tm="100000">
                                          <p:val>
                                            <p:strVal val="1+ppt_h/2"/>
                                          </p:val>
                                        </p:tav>
                                      </p:tavLst>
                                    </p:anim>
                                    <p:set>
                                      <p:cBhvr>
                                        <p:cTn id="52" dur="1" fill="hold">
                                          <p:stCondLst>
                                            <p:cond delay="49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25743008.jpg"/>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
        <p:nvSpPr>
          <p:cNvPr id="5" name="4 Cheurón"/>
          <p:cNvSpPr/>
          <p:nvPr/>
        </p:nvSpPr>
        <p:spPr>
          <a:xfrm rot="5400000" flipH="1">
            <a:off x="4482506" y="845543"/>
            <a:ext cx="2304651" cy="11269663"/>
          </a:xfrm>
          <a:prstGeom prst="chevron">
            <a:avLst>
              <a:gd name="adj" fmla="val 76147"/>
            </a:avLst>
          </a:prstGeom>
          <a:solidFill>
            <a:srgbClr val="FFFF00">
              <a:alpha val="8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chemeClr val="tx1"/>
              </a:solidFill>
              <a:cs typeface="Arial" charset="0"/>
            </a:endParaRPr>
          </a:p>
        </p:txBody>
      </p:sp>
      <p:sp>
        <p:nvSpPr>
          <p:cNvPr id="6" name="5 Cheurón"/>
          <p:cNvSpPr/>
          <p:nvPr/>
        </p:nvSpPr>
        <p:spPr>
          <a:xfrm rot="5400000" flipH="1">
            <a:off x="4442222" y="90754"/>
            <a:ext cx="2385219" cy="11269663"/>
          </a:xfrm>
          <a:prstGeom prst="chevron">
            <a:avLst>
              <a:gd name="adj" fmla="val 76147"/>
            </a:avLst>
          </a:prstGeom>
          <a:solidFill>
            <a:srgbClr val="FF0000">
              <a:alpha val="8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chemeClr val="tx1"/>
              </a:solidFill>
              <a:cs typeface="Arial" charset="0"/>
            </a:endParaRPr>
          </a:p>
        </p:txBody>
      </p:sp>
      <p:sp>
        <p:nvSpPr>
          <p:cNvPr id="7" name="6 Cheurón"/>
          <p:cNvSpPr/>
          <p:nvPr/>
        </p:nvSpPr>
        <p:spPr>
          <a:xfrm rot="5400000" flipH="1">
            <a:off x="4362715" y="-705379"/>
            <a:ext cx="2544233" cy="11269663"/>
          </a:xfrm>
          <a:prstGeom prst="chevron">
            <a:avLst>
              <a:gd name="adj" fmla="val 76147"/>
            </a:avLst>
          </a:prstGeom>
          <a:solidFill>
            <a:srgbClr val="FFFF00">
              <a:alpha val="8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chemeClr val="tx1"/>
              </a:solidFill>
              <a:cs typeface="Arial" charset="0"/>
            </a:endParaRPr>
          </a:p>
        </p:txBody>
      </p:sp>
      <p:sp>
        <p:nvSpPr>
          <p:cNvPr id="8" name="7 Cheurón"/>
          <p:cNvSpPr/>
          <p:nvPr/>
        </p:nvSpPr>
        <p:spPr>
          <a:xfrm rot="5400000" flipH="1">
            <a:off x="4521730" y="-1023408"/>
            <a:ext cx="2226204" cy="11269663"/>
          </a:xfrm>
          <a:prstGeom prst="chevron">
            <a:avLst>
              <a:gd name="adj" fmla="val 76147"/>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chemeClr val="tx1"/>
              </a:solidFill>
              <a:cs typeface="Arial" charset="0"/>
            </a:endParaRPr>
          </a:p>
        </p:txBody>
      </p:sp>
      <p:sp>
        <p:nvSpPr>
          <p:cNvPr id="9" name="8 Cheurón"/>
          <p:cNvSpPr/>
          <p:nvPr/>
        </p:nvSpPr>
        <p:spPr>
          <a:xfrm rot="5400000">
            <a:off x="4560953" y="-4560953"/>
            <a:ext cx="2147758" cy="11269663"/>
          </a:xfrm>
          <a:prstGeom prst="chevron">
            <a:avLst>
              <a:gd name="adj" fmla="val 76147"/>
            </a:avLst>
          </a:prstGeom>
          <a:solidFill>
            <a:srgbClr val="FFFF00">
              <a:alpha val="8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chemeClr val="tx1"/>
              </a:solidFill>
              <a:cs typeface="Arial" charset="0"/>
            </a:endParaRPr>
          </a:p>
        </p:txBody>
      </p:sp>
      <p:sp>
        <p:nvSpPr>
          <p:cNvPr id="10" name="9 Cheurón"/>
          <p:cNvSpPr/>
          <p:nvPr/>
        </p:nvSpPr>
        <p:spPr>
          <a:xfrm rot="5400000">
            <a:off x="4521730" y="-3885670"/>
            <a:ext cx="2226204" cy="11269663"/>
          </a:xfrm>
          <a:prstGeom prst="chevron">
            <a:avLst>
              <a:gd name="adj" fmla="val 76147"/>
            </a:avLst>
          </a:prstGeom>
          <a:solidFill>
            <a:srgbClr val="FF0000">
              <a:alpha val="8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chemeClr val="tx1"/>
              </a:solidFill>
              <a:cs typeface="Arial" charset="0"/>
            </a:endParaRPr>
          </a:p>
        </p:txBody>
      </p:sp>
      <p:sp>
        <p:nvSpPr>
          <p:cNvPr id="11" name="10 Cheurón"/>
          <p:cNvSpPr/>
          <p:nvPr/>
        </p:nvSpPr>
        <p:spPr>
          <a:xfrm rot="5400000">
            <a:off x="4482506" y="-3129821"/>
            <a:ext cx="2304652" cy="11269663"/>
          </a:xfrm>
          <a:prstGeom prst="chevron">
            <a:avLst>
              <a:gd name="adj" fmla="val 76147"/>
            </a:avLst>
          </a:prstGeom>
          <a:solidFill>
            <a:srgbClr val="FFFF00">
              <a:alpha val="8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chemeClr val="tx1"/>
              </a:solidFill>
              <a:cs typeface="Arial" charset="0"/>
            </a:endParaRPr>
          </a:p>
        </p:txBody>
      </p:sp>
    </p:spTree>
  </p:cSld>
  <p:clrMapOvr>
    <a:masterClrMapping/>
  </p:clrMapOvr>
  <p:transition spd="med"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0-ppt_h/2"/>
                                          </p:val>
                                        </p:tav>
                                      </p:tavLst>
                                    </p:anim>
                                    <p:set>
                                      <p:cBhvr>
                                        <p:cTn id="8" dur="1" fill="hold">
                                          <p:stCondLst>
                                            <p:cond delay="4999"/>
                                          </p:stCondLst>
                                        </p:cTn>
                                        <p:tgtEl>
                                          <p:spTgt spid="5"/>
                                        </p:tgtEl>
                                        <p:attrNameLst>
                                          <p:attrName>style.visibility</p:attrName>
                                        </p:attrNameLst>
                                      </p:cBhvr>
                                      <p:to>
                                        <p:strVal val="hidden"/>
                                      </p:to>
                                    </p:set>
                                  </p:childTnLst>
                                </p:cTn>
                              </p:par>
                              <p:par>
                                <p:cTn id="9" presetID="8" presetClass="emph" presetSubtype="0" fill="hold" grpId="0" nodeType="withEffect">
                                  <p:stCondLst>
                                    <p:cond delay="1500"/>
                                  </p:stCondLst>
                                  <p:childTnLst>
                                    <p:animRot by="10800000">
                                      <p:cBhvr>
                                        <p:cTn id="10" dur="2000" fill="hold"/>
                                        <p:tgtEl>
                                          <p:spTgt spid="5"/>
                                        </p:tgtEl>
                                        <p:attrNameLst>
                                          <p:attrName>r</p:attrName>
                                        </p:attrNameLst>
                                      </p:cBhvr>
                                    </p:animRot>
                                  </p:childTnLst>
                                </p:cTn>
                              </p:par>
                              <p:par>
                                <p:cTn id="11" presetID="2" presetClass="exit" presetSubtype="1" fill="hold" nodeType="withEffect">
                                  <p:stCondLst>
                                    <p:cond delay="0"/>
                                  </p:stCondLst>
                                  <p:childTnLst>
                                    <p:anim calcmode="lin" valueType="num">
                                      <p:cBhvr additive="base">
                                        <p:cTn id="12" dur="5000"/>
                                        <p:tgtEl>
                                          <p:spTgt spid="6"/>
                                        </p:tgtEl>
                                        <p:attrNameLst>
                                          <p:attrName>ppt_x</p:attrName>
                                        </p:attrNameLst>
                                      </p:cBhvr>
                                      <p:tavLst>
                                        <p:tav tm="0">
                                          <p:val>
                                            <p:strVal val="ppt_x"/>
                                          </p:val>
                                        </p:tav>
                                        <p:tav tm="100000">
                                          <p:val>
                                            <p:strVal val="ppt_x"/>
                                          </p:val>
                                        </p:tav>
                                      </p:tavLst>
                                    </p:anim>
                                    <p:anim calcmode="lin" valueType="num">
                                      <p:cBhvr additive="base">
                                        <p:cTn id="13" dur="5000"/>
                                        <p:tgtEl>
                                          <p:spTgt spid="6"/>
                                        </p:tgtEl>
                                        <p:attrNameLst>
                                          <p:attrName>ppt_y</p:attrName>
                                        </p:attrNameLst>
                                      </p:cBhvr>
                                      <p:tavLst>
                                        <p:tav tm="0">
                                          <p:val>
                                            <p:strVal val="ppt_y"/>
                                          </p:val>
                                        </p:tav>
                                        <p:tav tm="100000">
                                          <p:val>
                                            <p:strVal val="0-ppt_h/2"/>
                                          </p:val>
                                        </p:tav>
                                      </p:tavLst>
                                    </p:anim>
                                    <p:set>
                                      <p:cBhvr>
                                        <p:cTn id="14" dur="1" fill="hold">
                                          <p:stCondLst>
                                            <p:cond delay="4999"/>
                                          </p:stCondLst>
                                        </p:cTn>
                                        <p:tgtEl>
                                          <p:spTgt spid="6"/>
                                        </p:tgtEl>
                                        <p:attrNameLst>
                                          <p:attrName>style.visibility</p:attrName>
                                        </p:attrNameLst>
                                      </p:cBhvr>
                                      <p:to>
                                        <p:strVal val="hidden"/>
                                      </p:to>
                                    </p:set>
                                  </p:childTnLst>
                                </p:cTn>
                              </p:par>
                              <p:par>
                                <p:cTn id="15" presetID="8" presetClass="emph" presetSubtype="0" fill="hold" grpId="0" nodeType="withEffect">
                                  <p:stCondLst>
                                    <p:cond delay="1500"/>
                                  </p:stCondLst>
                                  <p:childTnLst>
                                    <p:animRot by="10800000">
                                      <p:cBhvr>
                                        <p:cTn id="16" dur="2000" fill="hold"/>
                                        <p:tgtEl>
                                          <p:spTgt spid="6"/>
                                        </p:tgtEl>
                                        <p:attrNameLst>
                                          <p:attrName>r</p:attrName>
                                        </p:attrNameLst>
                                      </p:cBhvr>
                                    </p:animRot>
                                  </p:childTnLst>
                                </p:cTn>
                              </p:par>
                              <p:par>
                                <p:cTn id="17" presetID="2" presetClass="exit" presetSubtype="1" fill="hold" nodeType="withEffect">
                                  <p:stCondLst>
                                    <p:cond delay="0"/>
                                  </p:stCondLst>
                                  <p:childTnLst>
                                    <p:anim calcmode="lin" valueType="num">
                                      <p:cBhvr additive="base">
                                        <p:cTn id="18" dur="5000"/>
                                        <p:tgtEl>
                                          <p:spTgt spid="7"/>
                                        </p:tgtEl>
                                        <p:attrNameLst>
                                          <p:attrName>ppt_x</p:attrName>
                                        </p:attrNameLst>
                                      </p:cBhvr>
                                      <p:tavLst>
                                        <p:tav tm="0">
                                          <p:val>
                                            <p:strVal val="ppt_x"/>
                                          </p:val>
                                        </p:tav>
                                        <p:tav tm="100000">
                                          <p:val>
                                            <p:strVal val="ppt_x"/>
                                          </p:val>
                                        </p:tav>
                                      </p:tavLst>
                                    </p:anim>
                                    <p:anim calcmode="lin" valueType="num">
                                      <p:cBhvr additive="base">
                                        <p:cTn id="19" dur="5000"/>
                                        <p:tgtEl>
                                          <p:spTgt spid="7"/>
                                        </p:tgtEl>
                                        <p:attrNameLst>
                                          <p:attrName>ppt_y</p:attrName>
                                        </p:attrNameLst>
                                      </p:cBhvr>
                                      <p:tavLst>
                                        <p:tav tm="0">
                                          <p:val>
                                            <p:strVal val="ppt_y"/>
                                          </p:val>
                                        </p:tav>
                                        <p:tav tm="100000">
                                          <p:val>
                                            <p:strVal val="0-ppt_h/2"/>
                                          </p:val>
                                        </p:tav>
                                      </p:tavLst>
                                    </p:anim>
                                    <p:set>
                                      <p:cBhvr>
                                        <p:cTn id="20" dur="1" fill="hold">
                                          <p:stCondLst>
                                            <p:cond delay="4999"/>
                                          </p:stCondLst>
                                        </p:cTn>
                                        <p:tgtEl>
                                          <p:spTgt spid="7"/>
                                        </p:tgtEl>
                                        <p:attrNameLst>
                                          <p:attrName>style.visibility</p:attrName>
                                        </p:attrNameLst>
                                      </p:cBhvr>
                                      <p:to>
                                        <p:strVal val="hidden"/>
                                      </p:to>
                                    </p:set>
                                  </p:childTnLst>
                                </p:cTn>
                              </p:par>
                              <p:par>
                                <p:cTn id="21" presetID="8" presetClass="emph" presetSubtype="0" fill="hold" grpId="0" nodeType="withEffect">
                                  <p:stCondLst>
                                    <p:cond delay="1500"/>
                                  </p:stCondLst>
                                  <p:childTnLst>
                                    <p:animRot by="10800000">
                                      <p:cBhvr>
                                        <p:cTn id="22" dur="2000" fill="hold"/>
                                        <p:tgtEl>
                                          <p:spTgt spid="7"/>
                                        </p:tgtEl>
                                        <p:attrNameLst>
                                          <p:attrName>r</p:attrName>
                                        </p:attrNameLst>
                                      </p:cBhvr>
                                    </p:animRot>
                                  </p:childTnLst>
                                </p:cTn>
                              </p:par>
                              <p:par>
                                <p:cTn id="23" presetID="2" presetClass="exit" presetSubtype="4" fill="hold" nodeType="withEffect">
                                  <p:stCondLst>
                                    <p:cond delay="0"/>
                                  </p:stCondLst>
                                  <p:childTnLst>
                                    <p:anim calcmode="lin" valueType="num">
                                      <p:cBhvr additive="base">
                                        <p:cTn id="24" dur="5000"/>
                                        <p:tgtEl>
                                          <p:spTgt spid="9"/>
                                        </p:tgtEl>
                                        <p:attrNameLst>
                                          <p:attrName>ppt_x</p:attrName>
                                        </p:attrNameLst>
                                      </p:cBhvr>
                                      <p:tavLst>
                                        <p:tav tm="0">
                                          <p:val>
                                            <p:strVal val="ppt_x"/>
                                          </p:val>
                                        </p:tav>
                                        <p:tav tm="100000">
                                          <p:val>
                                            <p:strVal val="ppt_x"/>
                                          </p:val>
                                        </p:tav>
                                      </p:tavLst>
                                    </p:anim>
                                    <p:anim calcmode="lin" valueType="num">
                                      <p:cBhvr additive="base">
                                        <p:cTn id="25" dur="5000"/>
                                        <p:tgtEl>
                                          <p:spTgt spid="9"/>
                                        </p:tgtEl>
                                        <p:attrNameLst>
                                          <p:attrName>ppt_y</p:attrName>
                                        </p:attrNameLst>
                                      </p:cBhvr>
                                      <p:tavLst>
                                        <p:tav tm="0">
                                          <p:val>
                                            <p:strVal val="ppt_y"/>
                                          </p:val>
                                        </p:tav>
                                        <p:tav tm="100000">
                                          <p:val>
                                            <p:strVal val="1+ppt_h/2"/>
                                          </p:val>
                                        </p:tav>
                                      </p:tavLst>
                                    </p:anim>
                                    <p:set>
                                      <p:cBhvr>
                                        <p:cTn id="26" dur="1" fill="hold">
                                          <p:stCondLst>
                                            <p:cond delay="4999"/>
                                          </p:stCondLst>
                                        </p:cTn>
                                        <p:tgtEl>
                                          <p:spTgt spid="9"/>
                                        </p:tgtEl>
                                        <p:attrNameLst>
                                          <p:attrName>style.visibility</p:attrName>
                                        </p:attrNameLst>
                                      </p:cBhvr>
                                      <p:to>
                                        <p:strVal val="hidden"/>
                                      </p:to>
                                    </p:set>
                                  </p:childTnLst>
                                </p:cTn>
                              </p:par>
                              <p:par>
                                <p:cTn id="27" presetID="8" presetClass="emph" presetSubtype="0" fill="hold" grpId="0" nodeType="withEffect">
                                  <p:stCondLst>
                                    <p:cond delay="1500"/>
                                  </p:stCondLst>
                                  <p:childTnLst>
                                    <p:animRot by="10800000">
                                      <p:cBhvr>
                                        <p:cTn id="28" dur="2000" fill="hold"/>
                                        <p:tgtEl>
                                          <p:spTgt spid="9"/>
                                        </p:tgtEl>
                                        <p:attrNameLst>
                                          <p:attrName>r</p:attrName>
                                        </p:attrNameLst>
                                      </p:cBhvr>
                                    </p:animRot>
                                  </p:childTnLst>
                                </p:cTn>
                              </p:par>
                              <p:par>
                                <p:cTn id="29" presetID="2" presetClass="exit" presetSubtype="4" fill="hold" nodeType="withEffect">
                                  <p:stCondLst>
                                    <p:cond delay="0"/>
                                  </p:stCondLst>
                                  <p:childTnLst>
                                    <p:anim calcmode="lin" valueType="num">
                                      <p:cBhvr additive="base">
                                        <p:cTn id="30" dur="5000"/>
                                        <p:tgtEl>
                                          <p:spTgt spid="10"/>
                                        </p:tgtEl>
                                        <p:attrNameLst>
                                          <p:attrName>ppt_x</p:attrName>
                                        </p:attrNameLst>
                                      </p:cBhvr>
                                      <p:tavLst>
                                        <p:tav tm="0">
                                          <p:val>
                                            <p:strVal val="ppt_x"/>
                                          </p:val>
                                        </p:tav>
                                        <p:tav tm="100000">
                                          <p:val>
                                            <p:strVal val="ppt_x"/>
                                          </p:val>
                                        </p:tav>
                                      </p:tavLst>
                                    </p:anim>
                                    <p:anim calcmode="lin" valueType="num">
                                      <p:cBhvr additive="base">
                                        <p:cTn id="31" dur="5000"/>
                                        <p:tgtEl>
                                          <p:spTgt spid="10"/>
                                        </p:tgtEl>
                                        <p:attrNameLst>
                                          <p:attrName>ppt_y</p:attrName>
                                        </p:attrNameLst>
                                      </p:cBhvr>
                                      <p:tavLst>
                                        <p:tav tm="0">
                                          <p:val>
                                            <p:strVal val="ppt_y"/>
                                          </p:val>
                                        </p:tav>
                                        <p:tav tm="100000">
                                          <p:val>
                                            <p:strVal val="1+ppt_h/2"/>
                                          </p:val>
                                        </p:tav>
                                      </p:tavLst>
                                    </p:anim>
                                    <p:set>
                                      <p:cBhvr>
                                        <p:cTn id="32" dur="1" fill="hold">
                                          <p:stCondLst>
                                            <p:cond delay="4999"/>
                                          </p:stCondLst>
                                        </p:cTn>
                                        <p:tgtEl>
                                          <p:spTgt spid="10"/>
                                        </p:tgtEl>
                                        <p:attrNameLst>
                                          <p:attrName>style.visibility</p:attrName>
                                        </p:attrNameLst>
                                      </p:cBhvr>
                                      <p:to>
                                        <p:strVal val="hidden"/>
                                      </p:to>
                                    </p:set>
                                  </p:childTnLst>
                                </p:cTn>
                              </p:par>
                              <p:par>
                                <p:cTn id="33" presetID="8" presetClass="emph" presetSubtype="0" fill="hold" grpId="0" nodeType="withEffect">
                                  <p:stCondLst>
                                    <p:cond delay="1500"/>
                                  </p:stCondLst>
                                  <p:childTnLst>
                                    <p:animRot by="10800000">
                                      <p:cBhvr>
                                        <p:cTn id="34" dur="2000" fill="hold"/>
                                        <p:tgtEl>
                                          <p:spTgt spid="10"/>
                                        </p:tgtEl>
                                        <p:attrNameLst>
                                          <p:attrName>r</p:attrName>
                                        </p:attrNameLst>
                                      </p:cBhvr>
                                    </p:animRot>
                                  </p:childTnLst>
                                </p:cTn>
                              </p:par>
                              <p:par>
                                <p:cTn id="35" presetID="2" presetClass="exit" presetSubtype="4" fill="hold" nodeType="withEffect">
                                  <p:stCondLst>
                                    <p:cond delay="0"/>
                                  </p:stCondLst>
                                  <p:childTnLst>
                                    <p:anim calcmode="lin" valueType="num">
                                      <p:cBhvr additive="base">
                                        <p:cTn id="36" dur="5000"/>
                                        <p:tgtEl>
                                          <p:spTgt spid="11"/>
                                        </p:tgtEl>
                                        <p:attrNameLst>
                                          <p:attrName>ppt_x</p:attrName>
                                        </p:attrNameLst>
                                      </p:cBhvr>
                                      <p:tavLst>
                                        <p:tav tm="0">
                                          <p:val>
                                            <p:strVal val="ppt_x"/>
                                          </p:val>
                                        </p:tav>
                                        <p:tav tm="100000">
                                          <p:val>
                                            <p:strVal val="ppt_x"/>
                                          </p:val>
                                        </p:tav>
                                      </p:tavLst>
                                    </p:anim>
                                    <p:anim calcmode="lin" valueType="num">
                                      <p:cBhvr additive="base">
                                        <p:cTn id="37" dur="5000"/>
                                        <p:tgtEl>
                                          <p:spTgt spid="11"/>
                                        </p:tgtEl>
                                        <p:attrNameLst>
                                          <p:attrName>ppt_y</p:attrName>
                                        </p:attrNameLst>
                                      </p:cBhvr>
                                      <p:tavLst>
                                        <p:tav tm="0">
                                          <p:val>
                                            <p:strVal val="ppt_y"/>
                                          </p:val>
                                        </p:tav>
                                        <p:tav tm="100000">
                                          <p:val>
                                            <p:strVal val="1+ppt_h/2"/>
                                          </p:val>
                                        </p:tav>
                                      </p:tavLst>
                                    </p:anim>
                                    <p:set>
                                      <p:cBhvr>
                                        <p:cTn id="38" dur="1" fill="hold">
                                          <p:stCondLst>
                                            <p:cond delay="4999"/>
                                          </p:stCondLst>
                                        </p:cTn>
                                        <p:tgtEl>
                                          <p:spTgt spid="11"/>
                                        </p:tgtEl>
                                        <p:attrNameLst>
                                          <p:attrName>style.visibility</p:attrName>
                                        </p:attrNameLst>
                                      </p:cBhvr>
                                      <p:to>
                                        <p:strVal val="hidden"/>
                                      </p:to>
                                    </p:set>
                                  </p:childTnLst>
                                </p:cTn>
                              </p:par>
                              <p:par>
                                <p:cTn id="39" presetID="8" presetClass="emph" presetSubtype="0" fill="hold" grpId="0" nodeType="withEffect">
                                  <p:stCondLst>
                                    <p:cond delay="1500"/>
                                  </p:stCondLst>
                                  <p:childTnLst>
                                    <p:animRot by="10800000">
                                      <p:cBhvr>
                                        <p:cTn id="40" dur="2000" fill="hold"/>
                                        <p:tgtEl>
                                          <p:spTgt spid="11"/>
                                        </p:tgtEl>
                                        <p:attrNameLst>
                                          <p:attrName>r</p:attrName>
                                        </p:attrNameLst>
                                      </p:cBhvr>
                                    </p:animRot>
                                  </p:childTnLst>
                                </p:cTn>
                              </p:par>
                              <p:par>
                                <p:cTn id="41" presetID="16" presetClass="entr" presetSubtype="42" fill="hold" nodeType="withEffect">
                                  <p:stCondLst>
                                    <p:cond delay="1500"/>
                                  </p:stCondLst>
                                  <p:childTnLst>
                                    <p:set>
                                      <p:cBhvr>
                                        <p:cTn id="42" dur="1" fill="hold">
                                          <p:stCondLst>
                                            <p:cond delay="0"/>
                                          </p:stCondLst>
                                        </p:cTn>
                                        <p:tgtEl>
                                          <p:spTgt spid="1026"/>
                                        </p:tgtEl>
                                        <p:attrNameLst>
                                          <p:attrName>style.visibility</p:attrName>
                                        </p:attrNameLst>
                                      </p:cBhvr>
                                      <p:to>
                                        <p:strVal val="visible"/>
                                      </p:to>
                                    </p:set>
                                    <p:animEffect transition="in" filter="barn(outHorizontal)">
                                      <p:cBhvr>
                                        <p:cTn id="43"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Horta-028web1.jpg"/>
          <p:cNvPicPr>
            <a:picLocks noChangeAspect="1" noChangeArrowheads="1"/>
          </p:cNvPicPr>
          <p:nvPr/>
        </p:nvPicPr>
        <p:blipFill>
          <a:blip r:embed="rId2"/>
          <a:srcRect/>
          <a:stretch>
            <a:fillRect/>
          </a:stretch>
        </p:blipFill>
        <p:spPr bwMode="auto">
          <a:xfrm>
            <a:off x="-1" y="0"/>
            <a:ext cx="11269664" cy="7762304"/>
          </a:xfrm>
          <a:prstGeom prst="rect">
            <a:avLst/>
          </a:prstGeom>
          <a:noFill/>
        </p:spPr>
      </p:pic>
      <p:sp>
        <p:nvSpPr>
          <p:cNvPr id="6" name="5 Rombo"/>
          <p:cNvSpPr/>
          <p:nvPr/>
        </p:nvSpPr>
        <p:spPr>
          <a:xfrm>
            <a:off x="1" y="0"/>
            <a:ext cx="5634832" cy="7632700"/>
          </a:xfrm>
          <a:prstGeom prst="diamon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7" name="6 Rombo"/>
          <p:cNvSpPr/>
          <p:nvPr/>
        </p:nvSpPr>
        <p:spPr>
          <a:xfrm>
            <a:off x="5634832" y="0"/>
            <a:ext cx="5634832" cy="7632700"/>
          </a:xfrm>
          <a:prstGeom prst="diamon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5" presetClass="exit" presetSubtype="10" fill="hold" grpId="1" nodeType="withEffect">
                                  <p:stCondLst>
                                    <p:cond delay="0"/>
                                  </p:stCondLst>
                                  <p:childTnLst>
                                    <p:animEffect transition="out" filter="checkerboard(across)">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Resultado de imagen de horchata de chufa">
            <a:hlinkClick r:id="rId2"/>
          </p:cNvPr>
          <p:cNvPicPr>
            <a:picLocks noChangeAspect="1" noChangeArrowheads="1"/>
          </p:cNvPicPr>
          <p:nvPr/>
        </p:nvPicPr>
        <p:blipFill>
          <a:blip r:embed="rId3"/>
          <a:srcRect/>
          <a:stretch>
            <a:fillRect/>
          </a:stretch>
        </p:blipFill>
        <p:spPr bwMode="auto">
          <a:xfrm>
            <a:off x="-1" y="0"/>
            <a:ext cx="11269663" cy="7632700"/>
          </a:xfrm>
          <a:prstGeom prst="rect">
            <a:avLst/>
          </a:prstGeom>
          <a:noFill/>
        </p:spPr>
      </p:pic>
      <p:sp>
        <p:nvSpPr>
          <p:cNvPr id="5" name="4 Rectángulo"/>
          <p:cNvSpPr/>
          <p:nvPr/>
        </p:nvSpPr>
        <p:spPr>
          <a:xfrm>
            <a:off x="-254188" y="0"/>
            <a:ext cx="11523851" cy="8546740"/>
          </a:xfrm>
          <a:prstGeom prst="rect">
            <a:avLst/>
          </a:prstGeom>
          <a:blipFill>
            <a:blip r:embed="rId4"/>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7030A0">
            <a:alpha val="95000"/>
          </a:srgbClr>
        </a:solidFill>
        <a:effectLst/>
      </p:bgPr>
    </p:bg>
    <p:spTree>
      <p:nvGrpSpPr>
        <p:cNvPr id="1" name=""/>
        <p:cNvGrpSpPr/>
        <p:nvPr/>
      </p:nvGrpSpPr>
      <p:grpSpPr>
        <a:xfrm>
          <a:off x="0" y="0"/>
          <a:ext cx="0" cy="0"/>
          <a:chOff x="0" y="0"/>
          <a:chExt cx="0" cy="0"/>
        </a:xfrm>
      </p:grpSpPr>
      <p:pic>
        <p:nvPicPr>
          <p:cNvPr id="50178" name="Picture 2" descr="Resultado de imagen de alboraya playa"/>
          <p:cNvPicPr>
            <a:picLocks noChangeAspect="1" noChangeArrowheads="1"/>
          </p:cNvPicPr>
          <p:nvPr/>
        </p:nvPicPr>
        <p:blipFill>
          <a:blip r:embed="rId2"/>
          <a:srcRect/>
          <a:stretch>
            <a:fillRect/>
          </a:stretch>
        </p:blipFill>
        <p:spPr bwMode="auto">
          <a:xfrm>
            <a:off x="-225363" y="0"/>
            <a:ext cx="11495026" cy="7632700"/>
          </a:xfrm>
          <a:prstGeom prst="rect">
            <a:avLst/>
          </a:prstGeom>
          <a:noFill/>
        </p:spPr>
      </p:pic>
      <p:pic>
        <p:nvPicPr>
          <p:cNvPr id="31747" name="Picture 3" descr="E:\MIS COSAS\DOCUMENTOS ANA\PAISAJES\PRIMAVERA\PRIMAVERA-2\rio_lago301.jpg"/>
          <p:cNvPicPr>
            <a:picLocks noChangeAspect="1" noChangeArrowheads="1"/>
          </p:cNvPicPr>
          <p:nvPr/>
        </p:nvPicPr>
        <p:blipFill>
          <a:blip r:embed="rId3" cstate="email">
            <a:clrChange>
              <a:clrFrom>
                <a:srgbClr val="632625"/>
              </a:clrFrom>
              <a:clrTo>
                <a:srgbClr val="632625">
                  <a:alpha val="0"/>
                </a:srgbClr>
              </a:clrTo>
            </a:clrChange>
          </a:blip>
          <a:stretch>
            <a:fillRect/>
          </a:stretch>
        </p:blipFill>
        <p:spPr bwMode="auto">
          <a:xfrm>
            <a:off x="6611053" y="2053221"/>
            <a:ext cx="3904884" cy="3606400"/>
          </a:xfrm>
          <a:prstGeom prst="donut">
            <a:avLst>
              <a:gd name="adj" fmla="val 14659"/>
            </a:avLst>
          </a:prstGeom>
          <a:solidFill>
            <a:srgbClr val="FFFF00"/>
          </a:solidFill>
          <a:ln w="38100">
            <a:solidFill>
              <a:srgbClr val="FF0000"/>
            </a:solidFill>
          </a:ln>
        </p:spPr>
      </p:pic>
      <p:pic>
        <p:nvPicPr>
          <p:cNvPr id="5" name="Picture 3" descr="E:\MIS COSAS\DOCUMENTOS ANA\PAISAJES\PRIMAVERA\PRIMAVERA-2\rio_lago301.jpg"/>
          <p:cNvPicPr>
            <a:picLocks noChangeAspect="1" noChangeArrowheads="1"/>
          </p:cNvPicPr>
          <p:nvPr/>
        </p:nvPicPr>
        <p:blipFill>
          <a:blip r:embed="rId4" cstate="email">
            <a:clrChange>
              <a:clrFrom>
                <a:srgbClr val="7131A1"/>
              </a:clrFrom>
              <a:clrTo>
                <a:srgbClr val="7131A1">
                  <a:alpha val="0"/>
                </a:srgbClr>
              </a:clrTo>
            </a:clrChange>
          </a:blip>
          <a:stretch>
            <a:fillRect/>
          </a:stretch>
        </p:blipFill>
        <p:spPr bwMode="auto">
          <a:xfrm>
            <a:off x="576232" y="2053221"/>
            <a:ext cx="3904884" cy="3606400"/>
          </a:xfrm>
          <a:prstGeom prst="donut">
            <a:avLst>
              <a:gd name="adj" fmla="val 14490"/>
            </a:avLst>
          </a:prstGeom>
          <a:solidFill>
            <a:srgbClr val="FFFF00"/>
          </a:solidFill>
          <a:ln w="38100">
            <a:solidFill>
              <a:srgbClr val="FF0000"/>
            </a:solidFill>
          </a:ln>
        </p:spPr>
      </p:pic>
      <p:pic>
        <p:nvPicPr>
          <p:cNvPr id="7" name="Picture 3" descr="E:\MIS COSAS\DOCUMENTOS ANA\PAISAJES\PRIMAVERA\PRIMAVERA-2\rio_lago301.jpg"/>
          <p:cNvPicPr>
            <a:picLocks noChangeAspect="1" noChangeArrowheads="1"/>
          </p:cNvPicPr>
          <p:nvPr/>
        </p:nvPicPr>
        <p:blipFill>
          <a:blip r:embed="rId4" cstate="email">
            <a:clrChange>
              <a:clrFrom>
                <a:srgbClr val="7131A1"/>
              </a:clrFrom>
              <a:clrTo>
                <a:srgbClr val="7131A1">
                  <a:alpha val="0"/>
                </a:srgbClr>
              </a:clrTo>
            </a:clrChange>
          </a:blip>
          <a:stretch>
            <a:fillRect/>
          </a:stretch>
        </p:blipFill>
        <p:spPr bwMode="auto">
          <a:xfrm>
            <a:off x="3593643" y="3736208"/>
            <a:ext cx="3904885" cy="3606400"/>
          </a:xfrm>
          <a:prstGeom prst="donut">
            <a:avLst>
              <a:gd name="adj" fmla="val 14110"/>
            </a:avLst>
          </a:prstGeom>
          <a:solidFill>
            <a:srgbClr val="FFFF00"/>
          </a:solidFill>
          <a:ln w="38100">
            <a:solidFill>
              <a:srgbClr val="FF0000"/>
            </a:solidFill>
          </a:ln>
        </p:spPr>
      </p:pic>
      <p:pic>
        <p:nvPicPr>
          <p:cNvPr id="8" name="Picture 3" descr="E:\MIS COSAS\DOCUMENTOS ANA\PAISAJES\PRIMAVERA\PRIMAVERA-2\rio_lago301.jpg"/>
          <p:cNvPicPr>
            <a:picLocks noChangeAspect="1" noChangeArrowheads="1"/>
          </p:cNvPicPr>
          <p:nvPr/>
        </p:nvPicPr>
        <p:blipFill>
          <a:blip r:embed="rId4" cstate="email">
            <a:clrChange>
              <a:clrFrom>
                <a:srgbClr val="7131A1"/>
              </a:clrFrom>
              <a:clrTo>
                <a:srgbClr val="7131A1">
                  <a:alpha val="0"/>
                </a:srgbClr>
              </a:clrTo>
            </a:clrChange>
          </a:blip>
          <a:stretch>
            <a:fillRect/>
          </a:stretch>
        </p:blipFill>
        <p:spPr bwMode="auto">
          <a:xfrm>
            <a:off x="3593643" y="530519"/>
            <a:ext cx="3904885" cy="3606400"/>
          </a:xfrm>
          <a:prstGeom prst="donut">
            <a:avLst>
              <a:gd name="adj" fmla="val 13709"/>
            </a:avLst>
          </a:prstGeom>
          <a:solidFill>
            <a:srgbClr val="FFFF00"/>
          </a:solidFill>
          <a:ln w="38100">
            <a:solidFill>
              <a:srgbClr val="FF0000"/>
            </a:solidFill>
          </a:ln>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1747"/>
                                        </p:tgtEl>
                                        <p:attrNameLst>
                                          <p:attrName>ppt_x</p:attrName>
                                        </p:attrNameLst>
                                      </p:cBhvr>
                                      <p:tavLst>
                                        <p:tav tm="0">
                                          <p:val>
                                            <p:strVal val="ppt_x"/>
                                          </p:val>
                                        </p:tav>
                                        <p:tav tm="100000">
                                          <p:val>
                                            <p:strVal val="0-ppt_w/2"/>
                                          </p:val>
                                        </p:tav>
                                      </p:tavLst>
                                    </p:anim>
                                    <p:anim calcmode="lin" valueType="num">
                                      <p:cBhvr additive="base">
                                        <p:cTn id="7" dur="5000"/>
                                        <p:tgtEl>
                                          <p:spTgt spid="31747"/>
                                        </p:tgtEl>
                                        <p:attrNameLst>
                                          <p:attrName>ppt_y</p:attrName>
                                        </p:attrNameLst>
                                      </p:cBhvr>
                                      <p:tavLst>
                                        <p:tav tm="0">
                                          <p:val>
                                            <p:strVal val="ppt_y"/>
                                          </p:val>
                                        </p:tav>
                                        <p:tav tm="100000">
                                          <p:val>
                                            <p:strVal val="ppt_y"/>
                                          </p:val>
                                        </p:tav>
                                      </p:tavLst>
                                    </p:anim>
                                    <p:set>
                                      <p:cBhvr>
                                        <p:cTn id="8" dur="1" fill="hold">
                                          <p:stCondLst>
                                            <p:cond delay="4999"/>
                                          </p:stCondLst>
                                        </p:cTn>
                                        <p:tgtEl>
                                          <p:spTgt spid="31747"/>
                                        </p:tgtEl>
                                        <p:attrNameLst>
                                          <p:attrName>style.visibility</p:attrName>
                                        </p:attrNameLst>
                                      </p:cBhvr>
                                      <p:to>
                                        <p:strVal val="hidden"/>
                                      </p:to>
                                    </p:set>
                                  </p:childTnLst>
                                </p:cTn>
                              </p:par>
                              <p:par>
                                <p:cTn id="9" presetID="35" presetClass="exit" presetSubtype="0" fill="hold" nodeType="withEffect">
                                  <p:stCondLst>
                                    <p:cond delay="0"/>
                                  </p:stCondLst>
                                  <p:childTnLst>
                                    <p:animEffect transition="out" filter="fade">
                                      <p:cBhvr>
                                        <p:cTn id="10" dur="5000"/>
                                        <p:tgtEl>
                                          <p:spTgt spid="31747"/>
                                        </p:tgtEl>
                                      </p:cBhvr>
                                    </p:animEffect>
                                    <p:anim calcmode="lin" valueType="num">
                                      <p:cBhvr>
                                        <p:cTn id="11" dur="5000"/>
                                        <p:tgtEl>
                                          <p:spTgt spid="31747"/>
                                        </p:tgtEl>
                                        <p:attrNameLst>
                                          <p:attrName>style.rotation</p:attrName>
                                        </p:attrNameLst>
                                      </p:cBhvr>
                                      <p:tavLst>
                                        <p:tav tm="0">
                                          <p:val>
                                            <p:fltVal val="0"/>
                                          </p:val>
                                        </p:tav>
                                        <p:tav tm="100000">
                                          <p:val>
                                            <p:fltVal val="720"/>
                                          </p:val>
                                        </p:tav>
                                      </p:tavLst>
                                    </p:anim>
                                    <p:anim calcmode="lin" valueType="num">
                                      <p:cBhvr>
                                        <p:cTn id="12" dur="5000"/>
                                        <p:tgtEl>
                                          <p:spTgt spid="31747"/>
                                        </p:tgtEl>
                                        <p:attrNameLst>
                                          <p:attrName>ppt_h</p:attrName>
                                        </p:attrNameLst>
                                      </p:cBhvr>
                                      <p:tavLst>
                                        <p:tav tm="0">
                                          <p:val>
                                            <p:strVal val="ppt_h"/>
                                          </p:val>
                                        </p:tav>
                                        <p:tav tm="100000">
                                          <p:val>
                                            <p:fltVal val="0"/>
                                          </p:val>
                                        </p:tav>
                                      </p:tavLst>
                                    </p:anim>
                                    <p:anim calcmode="lin" valueType="num">
                                      <p:cBhvr>
                                        <p:cTn id="13" dur="5000"/>
                                        <p:tgtEl>
                                          <p:spTgt spid="31747"/>
                                        </p:tgtEl>
                                        <p:attrNameLst>
                                          <p:attrName>ppt_w</p:attrName>
                                        </p:attrNameLst>
                                      </p:cBhvr>
                                      <p:tavLst>
                                        <p:tav tm="0">
                                          <p:val>
                                            <p:strVal val="ppt_w"/>
                                          </p:val>
                                        </p:tav>
                                        <p:tav tm="100000">
                                          <p:val>
                                            <p:fltVal val="0"/>
                                          </p:val>
                                        </p:tav>
                                      </p:tavLst>
                                    </p:anim>
                                    <p:set>
                                      <p:cBhvr>
                                        <p:cTn id="14" dur="1" fill="hold">
                                          <p:stCondLst>
                                            <p:cond delay="4999"/>
                                          </p:stCondLst>
                                        </p:cTn>
                                        <p:tgtEl>
                                          <p:spTgt spid="31747"/>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5000"/>
                                        <p:tgtEl>
                                          <p:spTgt spid="5"/>
                                        </p:tgtEl>
                                        <p:attrNameLst>
                                          <p:attrName>ppt_x</p:attrName>
                                        </p:attrNameLst>
                                      </p:cBhvr>
                                      <p:tavLst>
                                        <p:tav tm="0">
                                          <p:val>
                                            <p:strVal val="ppt_x"/>
                                          </p:val>
                                        </p:tav>
                                        <p:tav tm="100000">
                                          <p:val>
                                            <p:strVal val="1+ppt_w/2"/>
                                          </p:val>
                                        </p:tav>
                                      </p:tavLst>
                                    </p:anim>
                                    <p:anim calcmode="lin" valueType="num">
                                      <p:cBhvr additive="base">
                                        <p:cTn id="17" dur="5000"/>
                                        <p:tgtEl>
                                          <p:spTgt spid="5"/>
                                        </p:tgtEl>
                                        <p:attrNameLst>
                                          <p:attrName>ppt_y</p:attrName>
                                        </p:attrNameLst>
                                      </p:cBhvr>
                                      <p:tavLst>
                                        <p:tav tm="0">
                                          <p:val>
                                            <p:strVal val="ppt_y"/>
                                          </p:val>
                                        </p:tav>
                                        <p:tav tm="100000">
                                          <p:val>
                                            <p:strVal val="ppt_y"/>
                                          </p:val>
                                        </p:tav>
                                      </p:tavLst>
                                    </p:anim>
                                    <p:set>
                                      <p:cBhvr>
                                        <p:cTn id="18" dur="1" fill="hold">
                                          <p:stCondLst>
                                            <p:cond delay="4999"/>
                                          </p:stCondLst>
                                        </p:cTn>
                                        <p:tgtEl>
                                          <p:spTgt spid="5"/>
                                        </p:tgtEl>
                                        <p:attrNameLst>
                                          <p:attrName>style.visibility</p:attrName>
                                        </p:attrNameLst>
                                      </p:cBhvr>
                                      <p:to>
                                        <p:strVal val="hidden"/>
                                      </p:to>
                                    </p:set>
                                  </p:childTnLst>
                                </p:cTn>
                              </p:par>
                              <p:par>
                                <p:cTn id="19" presetID="35" presetClass="exit" presetSubtype="0" fill="hold" nodeType="withEffect">
                                  <p:stCondLst>
                                    <p:cond delay="0"/>
                                  </p:stCondLst>
                                  <p:childTnLst>
                                    <p:animEffect transition="out" filter="fade">
                                      <p:cBhvr>
                                        <p:cTn id="20" dur="5000"/>
                                        <p:tgtEl>
                                          <p:spTgt spid="5"/>
                                        </p:tgtEl>
                                      </p:cBhvr>
                                    </p:animEffect>
                                    <p:anim calcmode="lin" valueType="num">
                                      <p:cBhvr>
                                        <p:cTn id="21" dur="5000"/>
                                        <p:tgtEl>
                                          <p:spTgt spid="5"/>
                                        </p:tgtEl>
                                        <p:attrNameLst>
                                          <p:attrName>style.rotation</p:attrName>
                                        </p:attrNameLst>
                                      </p:cBhvr>
                                      <p:tavLst>
                                        <p:tav tm="0">
                                          <p:val>
                                            <p:fltVal val="0"/>
                                          </p:val>
                                        </p:tav>
                                        <p:tav tm="100000">
                                          <p:val>
                                            <p:fltVal val="720"/>
                                          </p:val>
                                        </p:tav>
                                      </p:tavLst>
                                    </p:anim>
                                    <p:anim calcmode="lin" valueType="num">
                                      <p:cBhvr>
                                        <p:cTn id="22" dur="5000"/>
                                        <p:tgtEl>
                                          <p:spTgt spid="5"/>
                                        </p:tgtEl>
                                        <p:attrNameLst>
                                          <p:attrName>ppt_h</p:attrName>
                                        </p:attrNameLst>
                                      </p:cBhvr>
                                      <p:tavLst>
                                        <p:tav tm="0">
                                          <p:val>
                                            <p:strVal val="ppt_h"/>
                                          </p:val>
                                        </p:tav>
                                        <p:tav tm="100000">
                                          <p:val>
                                            <p:fltVal val="0"/>
                                          </p:val>
                                        </p:tav>
                                      </p:tavLst>
                                    </p:anim>
                                    <p:anim calcmode="lin" valueType="num">
                                      <p:cBhvr>
                                        <p:cTn id="23" dur="5000"/>
                                        <p:tgtEl>
                                          <p:spTgt spid="5"/>
                                        </p:tgtEl>
                                        <p:attrNameLst>
                                          <p:attrName>ppt_w</p:attrName>
                                        </p:attrNameLst>
                                      </p:cBhvr>
                                      <p:tavLst>
                                        <p:tav tm="0">
                                          <p:val>
                                            <p:strVal val="ppt_w"/>
                                          </p:val>
                                        </p:tav>
                                        <p:tav tm="100000">
                                          <p:val>
                                            <p:fltVal val="0"/>
                                          </p:val>
                                        </p:tav>
                                      </p:tavLst>
                                    </p:anim>
                                    <p:set>
                                      <p:cBhvr>
                                        <p:cTn id="24" dur="1" fill="hold">
                                          <p:stCondLst>
                                            <p:cond delay="4999"/>
                                          </p:stCondLst>
                                        </p:cTn>
                                        <p:tgtEl>
                                          <p:spTgt spid="5"/>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5000"/>
                                        <p:tgtEl>
                                          <p:spTgt spid="7"/>
                                        </p:tgtEl>
                                        <p:attrNameLst>
                                          <p:attrName>ppt_x</p:attrName>
                                        </p:attrNameLst>
                                      </p:cBhvr>
                                      <p:tavLst>
                                        <p:tav tm="0">
                                          <p:val>
                                            <p:strVal val="ppt_x"/>
                                          </p:val>
                                        </p:tav>
                                        <p:tav tm="100000">
                                          <p:val>
                                            <p:strVal val="ppt_x"/>
                                          </p:val>
                                        </p:tav>
                                      </p:tavLst>
                                    </p:anim>
                                    <p:anim calcmode="lin" valueType="num">
                                      <p:cBhvr additive="base">
                                        <p:cTn id="27" dur="5000"/>
                                        <p:tgtEl>
                                          <p:spTgt spid="7"/>
                                        </p:tgtEl>
                                        <p:attrNameLst>
                                          <p:attrName>ppt_y</p:attrName>
                                        </p:attrNameLst>
                                      </p:cBhvr>
                                      <p:tavLst>
                                        <p:tav tm="0">
                                          <p:val>
                                            <p:strVal val="ppt_y"/>
                                          </p:val>
                                        </p:tav>
                                        <p:tav tm="100000">
                                          <p:val>
                                            <p:strVal val="0-ppt_h/2"/>
                                          </p:val>
                                        </p:tav>
                                      </p:tavLst>
                                    </p:anim>
                                    <p:set>
                                      <p:cBhvr>
                                        <p:cTn id="28" dur="1" fill="hold">
                                          <p:stCondLst>
                                            <p:cond delay="4999"/>
                                          </p:stCondLst>
                                        </p:cTn>
                                        <p:tgtEl>
                                          <p:spTgt spid="7"/>
                                        </p:tgtEl>
                                        <p:attrNameLst>
                                          <p:attrName>style.visibility</p:attrName>
                                        </p:attrNameLst>
                                      </p:cBhvr>
                                      <p:to>
                                        <p:strVal val="hidden"/>
                                      </p:to>
                                    </p:set>
                                  </p:childTnLst>
                                </p:cTn>
                              </p:par>
                              <p:par>
                                <p:cTn id="29" presetID="35" presetClass="exit" presetSubtype="0" fill="hold" nodeType="withEffect">
                                  <p:stCondLst>
                                    <p:cond delay="0"/>
                                  </p:stCondLst>
                                  <p:childTnLst>
                                    <p:animEffect transition="out" filter="fade">
                                      <p:cBhvr>
                                        <p:cTn id="30" dur="5000"/>
                                        <p:tgtEl>
                                          <p:spTgt spid="7"/>
                                        </p:tgtEl>
                                      </p:cBhvr>
                                    </p:animEffect>
                                    <p:anim calcmode="lin" valueType="num">
                                      <p:cBhvr>
                                        <p:cTn id="31" dur="5000"/>
                                        <p:tgtEl>
                                          <p:spTgt spid="7"/>
                                        </p:tgtEl>
                                        <p:attrNameLst>
                                          <p:attrName>style.rotation</p:attrName>
                                        </p:attrNameLst>
                                      </p:cBhvr>
                                      <p:tavLst>
                                        <p:tav tm="0">
                                          <p:val>
                                            <p:fltVal val="0"/>
                                          </p:val>
                                        </p:tav>
                                        <p:tav tm="100000">
                                          <p:val>
                                            <p:fltVal val="720"/>
                                          </p:val>
                                        </p:tav>
                                      </p:tavLst>
                                    </p:anim>
                                    <p:anim calcmode="lin" valueType="num">
                                      <p:cBhvr>
                                        <p:cTn id="32" dur="5000"/>
                                        <p:tgtEl>
                                          <p:spTgt spid="7"/>
                                        </p:tgtEl>
                                        <p:attrNameLst>
                                          <p:attrName>ppt_h</p:attrName>
                                        </p:attrNameLst>
                                      </p:cBhvr>
                                      <p:tavLst>
                                        <p:tav tm="0">
                                          <p:val>
                                            <p:strVal val="ppt_h"/>
                                          </p:val>
                                        </p:tav>
                                        <p:tav tm="100000">
                                          <p:val>
                                            <p:fltVal val="0"/>
                                          </p:val>
                                        </p:tav>
                                      </p:tavLst>
                                    </p:anim>
                                    <p:anim calcmode="lin" valueType="num">
                                      <p:cBhvr>
                                        <p:cTn id="33" dur="5000"/>
                                        <p:tgtEl>
                                          <p:spTgt spid="7"/>
                                        </p:tgtEl>
                                        <p:attrNameLst>
                                          <p:attrName>ppt_w</p:attrName>
                                        </p:attrNameLst>
                                      </p:cBhvr>
                                      <p:tavLst>
                                        <p:tav tm="0">
                                          <p:val>
                                            <p:strVal val="ppt_w"/>
                                          </p:val>
                                        </p:tav>
                                        <p:tav tm="100000">
                                          <p:val>
                                            <p:fltVal val="0"/>
                                          </p:val>
                                        </p:tav>
                                      </p:tavLst>
                                    </p:anim>
                                    <p:set>
                                      <p:cBhvr>
                                        <p:cTn id="34" dur="1" fill="hold">
                                          <p:stCondLst>
                                            <p:cond delay="4999"/>
                                          </p:stCondLst>
                                        </p:cTn>
                                        <p:tgtEl>
                                          <p:spTgt spid="7"/>
                                        </p:tgtEl>
                                        <p:attrNameLst>
                                          <p:attrName>style.visibility</p:attrName>
                                        </p:attrNameLst>
                                      </p:cBhvr>
                                      <p:to>
                                        <p:strVal val="hidden"/>
                                      </p:to>
                                    </p:set>
                                  </p:childTnLst>
                                </p:cTn>
                              </p:par>
                              <p:par>
                                <p:cTn id="35" presetID="2" presetClass="exit" presetSubtype="4" fill="hold" nodeType="withEffect">
                                  <p:stCondLst>
                                    <p:cond delay="0"/>
                                  </p:stCondLst>
                                  <p:childTnLst>
                                    <p:anim calcmode="lin" valueType="num">
                                      <p:cBhvr additive="base">
                                        <p:cTn id="36" dur="5000"/>
                                        <p:tgtEl>
                                          <p:spTgt spid="8"/>
                                        </p:tgtEl>
                                        <p:attrNameLst>
                                          <p:attrName>ppt_x</p:attrName>
                                        </p:attrNameLst>
                                      </p:cBhvr>
                                      <p:tavLst>
                                        <p:tav tm="0">
                                          <p:val>
                                            <p:strVal val="ppt_x"/>
                                          </p:val>
                                        </p:tav>
                                        <p:tav tm="100000">
                                          <p:val>
                                            <p:strVal val="ppt_x"/>
                                          </p:val>
                                        </p:tav>
                                      </p:tavLst>
                                    </p:anim>
                                    <p:anim calcmode="lin" valueType="num">
                                      <p:cBhvr additive="base">
                                        <p:cTn id="37" dur="5000"/>
                                        <p:tgtEl>
                                          <p:spTgt spid="8"/>
                                        </p:tgtEl>
                                        <p:attrNameLst>
                                          <p:attrName>ppt_y</p:attrName>
                                        </p:attrNameLst>
                                      </p:cBhvr>
                                      <p:tavLst>
                                        <p:tav tm="0">
                                          <p:val>
                                            <p:strVal val="ppt_y"/>
                                          </p:val>
                                        </p:tav>
                                        <p:tav tm="100000">
                                          <p:val>
                                            <p:strVal val="1+ppt_h/2"/>
                                          </p:val>
                                        </p:tav>
                                      </p:tavLst>
                                    </p:anim>
                                    <p:set>
                                      <p:cBhvr>
                                        <p:cTn id="38" dur="1" fill="hold">
                                          <p:stCondLst>
                                            <p:cond delay="4999"/>
                                          </p:stCondLst>
                                        </p:cTn>
                                        <p:tgtEl>
                                          <p:spTgt spid="8"/>
                                        </p:tgtEl>
                                        <p:attrNameLst>
                                          <p:attrName>style.visibility</p:attrName>
                                        </p:attrNameLst>
                                      </p:cBhvr>
                                      <p:to>
                                        <p:strVal val="hidden"/>
                                      </p:to>
                                    </p:set>
                                  </p:childTnLst>
                                </p:cTn>
                              </p:par>
                              <p:par>
                                <p:cTn id="39" presetID="35" presetClass="exit" presetSubtype="0" fill="hold" nodeType="withEffect">
                                  <p:stCondLst>
                                    <p:cond delay="0"/>
                                  </p:stCondLst>
                                  <p:childTnLst>
                                    <p:animEffect transition="out" filter="fade">
                                      <p:cBhvr>
                                        <p:cTn id="40" dur="5000"/>
                                        <p:tgtEl>
                                          <p:spTgt spid="8"/>
                                        </p:tgtEl>
                                      </p:cBhvr>
                                    </p:animEffect>
                                    <p:anim calcmode="lin" valueType="num">
                                      <p:cBhvr>
                                        <p:cTn id="41" dur="5000"/>
                                        <p:tgtEl>
                                          <p:spTgt spid="8"/>
                                        </p:tgtEl>
                                        <p:attrNameLst>
                                          <p:attrName>style.rotation</p:attrName>
                                        </p:attrNameLst>
                                      </p:cBhvr>
                                      <p:tavLst>
                                        <p:tav tm="0">
                                          <p:val>
                                            <p:fltVal val="0"/>
                                          </p:val>
                                        </p:tav>
                                        <p:tav tm="100000">
                                          <p:val>
                                            <p:fltVal val="720"/>
                                          </p:val>
                                        </p:tav>
                                      </p:tavLst>
                                    </p:anim>
                                    <p:anim calcmode="lin" valueType="num">
                                      <p:cBhvr>
                                        <p:cTn id="42" dur="5000"/>
                                        <p:tgtEl>
                                          <p:spTgt spid="8"/>
                                        </p:tgtEl>
                                        <p:attrNameLst>
                                          <p:attrName>ppt_h</p:attrName>
                                        </p:attrNameLst>
                                      </p:cBhvr>
                                      <p:tavLst>
                                        <p:tav tm="0">
                                          <p:val>
                                            <p:strVal val="ppt_h"/>
                                          </p:val>
                                        </p:tav>
                                        <p:tav tm="100000">
                                          <p:val>
                                            <p:fltVal val="0"/>
                                          </p:val>
                                        </p:tav>
                                      </p:tavLst>
                                    </p:anim>
                                    <p:anim calcmode="lin" valueType="num">
                                      <p:cBhvr>
                                        <p:cTn id="43" dur="5000"/>
                                        <p:tgtEl>
                                          <p:spTgt spid="8"/>
                                        </p:tgtEl>
                                        <p:attrNameLst>
                                          <p:attrName>ppt_w</p:attrName>
                                        </p:attrNameLst>
                                      </p:cBhvr>
                                      <p:tavLst>
                                        <p:tav tm="0">
                                          <p:val>
                                            <p:strVal val="ppt_w"/>
                                          </p:val>
                                        </p:tav>
                                        <p:tav tm="100000">
                                          <p:val>
                                            <p:fltVal val="0"/>
                                          </p:val>
                                        </p:tav>
                                      </p:tavLst>
                                    </p:anim>
                                    <p:set>
                                      <p:cBhvr>
                                        <p:cTn id="44" dur="1" fill="hold">
                                          <p:stCondLst>
                                            <p:cond delay="4999"/>
                                          </p:stCondLst>
                                        </p:cTn>
                                        <p:tgtEl>
                                          <p:spTgt spid="8"/>
                                        </p:tgtEl>
                                        <p:attrNameLst>
                                          <p:attrName>style.visibility</p:attrName>
                                        </p:attrNameLst>
                                      </p:cBhvr>
                                      <p:to>
                                        <p:strVal val="hidden"/>
                                      </p:to>
                                    </p:set>
                                  </p:childTnLst>
                                </p:cTn>
                              </p:par>
                              <p:par>
                                <p:cTn id="45" presetID="6" presetClass="entr" presetSubtype="32" fill="hold" nodeType="withEffect">
                                  <p:stCondLst>
                                    <p:cond delay="0"/>
                                  </p:stCondLst>
                                  <p:childTnLst>
                                    <p:set>
                                      <p:cBhvr>
                                        <p:cTn id="46" dur="1" fill="hold">
                                          <p:stCondLst>
                                            <p:cond delay="0"/>
                                          </p:stCondLst>
                                        </p:cTn>
                                        <p:tgtEl>
                                          <p:spTgt spid="50178"/>
                                        </p:tgtEl>
                                        <p:attrNameLst>
                                          <p:attrName>style.visibility</p:attrName>
                                        </p:attrNameLst>
                                      </p:cBhvr>
                                      <p:to>
                                        <p:strVal val="visible"/>
                                      </p:to>
                                    </p:set>
                                    <p:animEffect transition="in" filter="circle(out)">
                                      <p:cBhvr>
                                        <p:cTn id="47" dur="3000"/>
                                        <p:tgtEl>
                                          <p:spTgt spid="501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20 Rectángulo"/>
          <p:cNvSpPr/>
          <p:nvPr/>
        </p:nvSpPr>
        <p:spPr>
          <a:xfrm>
            <a:off x="0" y="0"/>
            <a:ext cx="11269663" cy="76327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5" name="4 Anillo"/>
          <p:cNvSpPr/>
          <p:nvPr/>
        </p:nvSpPr>
        <p:spPr>
          <a:xfrm flipH="1">
            <a:off x="13911048" y="3259796"/>
            <a:ext cx="56348" cy="79508"/>
          </a:xfrm>
          <a:prstGeom prst="donut">
            <a:avLst>
              <a:gd name="adj" fmla="val 14524"/>
            </a:avLst>
          </a:prstGeom>
          <a:blipFill>
            <a:blip r:embed="rId2" cstate="email"/>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6" name="5 Anillo"/>
          <p:cNvSpPr/>
          <p:nvPr/>
        </p:nvSpPr>
        <p:spPr>
          <a:xfrm flipV="1">
            <a:off x="13911048" y="4690936"/>
            <a:ext cx="88045" cy="50883"/>
          </a:xfrm>
          <a:prstGeom prst="donut">
            <a:avLst>
              <a:gd name="adj" fmla="val 12472"/>
            </a:avLst>
          </a:prstGeom>
          <a:blipFill>
            <a:blip r:embed="rId3" cstate="screen"/>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Anillo"/>
          <p:cNvSpPr/>
          <p:nvPr/>
        </p:nvSpPr>
        <p:spPr>
          <a:xfrm>
            <a:off x="1" y="5724525"/>
            <a:ext cx="2201107" cy="1908175"/>
          </a:xfrm>
          <a:prstGeom prst="donut">
            <a:avLst>
              <a:gd name="adj" fmla="val 14524"/>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Subtítulo"/>
          <p:cNvSpPr>
            <a:spLocks noGrp="1"/>
          </p:cNvSpPr>
          <p:nvPr>
            <p:ph type="subTitle" idx="1"/>
          </p:nvPr>
        </p:nvSpPr>
        <p:spPr>
          <a:xfrm flipH="1">
            <a:off x="-3962058" y="-1351659"/>
            <a:ext cx="88045" cy="50883"/>
          </a:xfrm>
          <a:prstGeom prst="donut">
            <a:avLst>
              <a:gd name="adj" fmla="val 12472"/>
            </a:avLst>
          </a:prstGeom>
          <a:blipFill>
            <a:blip r:embed="rId3" cstate="screen"/>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25000" lnSpcReduction="20000"/>
          </a:bodyPr>
          <a:lstStyle/>
          <a:p>
            <a:pPr>
              <a:defRPr/>
            </a:pPr>
            <a:endParaRPr lang="es-ES" dirty="0"/>
          </a:p>
        </p:txBody>
      </p:sp>
      <p:sp>
        <p:nvSpPr>
          <p:cNvPr id="10" name="9 Anillo"/>
          <p:cNvSpPr/>
          <p:nvPr/>
        </p:nvSpPr>
        <p:spPr>
          <a:xfrm>
            <a:off x="1" y="3895859"/>
            <a:ext cx="2201107" cy="1987682"/>
          </a:xfrm>
          <a:prstGeom prst="donut">
            <a:avLst>
              <a:gd name="adj" fmla="val 1247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1" name="10 Anillo"/>
          <p:cNvSpPr/>
          <p:nvPr/>
        </p:nvSpPr>
        <p:spPr>
          <a:xfrm>
            <a:off x="9156602" y="0"/>
            <a:ext cx="2113061" cy="1892275"/>
          </a:xfrm>
          <a:prstGeom prst="donut">
            <a:avLst>
              <a:gd name="adj" fmla="val 12472"/>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2" name="11 Anillo"/>
          <p:cNvSpPr/>
          <p:nvPr/>
        </p:nvSpPr>
        <p:spPr>
          <a:xfrm>
            <a:off x="1" y="1973549"/>
            <a:ext cx="2201107" cy="1987682"/>
          </a:xfrm>
          <a:prstGeom prst="donut">
            <a:avLst>
              <a:gd name="adj" fmla="val 1247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4" name="13 Anillo"/>
          <p:cNvSpPr/>
          <p:nvPr/>
        </p:nvSpPr>
        <p:spPr>
          <a:xfrm>
            <a:off x="1" y="1"/>
            <a:ext cx="2201107" cy="1987683"/>
          </a:xfrm>
          <a:prstGeom prst="donut">
            <a:avLst>
              <a:gd name="adj" fmla="val 12472"/>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7" name="16 Anillo"/>
          <p:cNvSpPr/>
          <p:nvPr/>
        </p:nvSpPr>
        <p:spPr>
          <a:xfrm>
            <a:off x="9156602" y="1892275"/>
            <a:ext cx="2113061" cy="1924075"/>
          </a:xfrm>
          <a:prstGeom prst="donut">
            <a:avLst>
              <a:gd name="adj" fmla="val 1247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8" name="17 Anillo"/>
          <p:cNvSpPr/>
          <p:nvPr/>
        </p:nvSpPr>
        <p:spPr>
          <a:xfrm>
            <a:off x="9156602" y="3816350"/>
            <a:ext cx="2113061" cy="1924077"/>
          </a:xfrm>
          <a:prstGeom prst="donut">
            <a:avLst>
              <a:gd name="adj" fmla="val 1247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9" name="18 Anillo"/>
          <p:cNvSpPr/>
          <p:nvPr/>
        </p:nvSpPr>
        <p:spPr>
          <a:xfrm>
            <a:off x="9156602" y="5740427"/>
            <a:ext cx="2113061" cy="1892273"/>
          </a:xfrm>
          <a:prstGeom prst="donut">
            <a:avLst>
              <a:gd name="adj" fmla="val 12472"/>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pic>
        <p:nvPicPr>
          <p:cNvPr id="15" name="Picture 2" descr="horchata"/>
          <p:cNvPicPr>
            <a:picLocks noChangeAspect="1" noChangeArrowheads="1"/>
          </p:cNvPicPr>
          <p:nvPr/>
        </p:nvPicPr>
        <p:blipFill>
          <a:blip r:embed="rId4"/>
          <a:srcRect/>
          <a:stretch>
            <a:fillRect/>
          </a:stretch>
        </p:blipFill>
        <p:spPr bwMode="auto">
          <a:xfrm>
            <a:off x="2277245" y="0"/>
            <a:ext cx="6603173" cy="7632700"/>
          </a:xfrm>
          <a:prstGeom prst="rect">
            <a:avLst/>
          </a:prstGeom>
          <a:noFill/>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5000" fill="hold"/>
                                        <p:tgtEl>
                                          <p:spTgt spid="7"/>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5000" fill="hold"/>
                                        <p:tgtEl>
                                          <p:spTgt spid="10"/>
                                        </p:tgtEl>
                                        <p:attrNameLst>
                                          <p:attrName>r</p:attrName>
                                        </p:attrNameLst>
                                      </p:cBhvr>
                                    </p:animRot>
                                  </p:childTnLst>
                                </p:cTn>
                              </p:par>
                              <p:par>
                                <p:cTn id="9" presetID="8" presetClass="emph" presetSubtype="0" repeatCount="indefinite" fill="hold" nodeType="withEffect">
                                  <p:stCondLst>
                                    <p:cond delay="0"/>
                                  </p:stCondLst>
                                  <p:childTnLst>
                                    <p:animRot by="-21600000">
                                      <p:cBhvr>
                                        <p:cTn id="10" dur="5000" fill="hold"/>
                                        <p:tgtEl>
                                          <p:spTgt spid="11"/>
                                        </p:tgtEl>
                                        <p:attrNameLst>
                                          <p:attrName>r</p:attrName>
                                        </p:attrNameLst>
                                      </p:cBhvr>
                                    </p:animRot>
                                  </p:childTnLst>
                                </p:cTn>
                              </p:par>
                              <p:par>
                                <p:cTn id="11" presetID="8" presetClass="emph" presetSubtype="0" repeatCount="indefinite" fill="hold" nodeType="withEffect">
                                  <p:stCondLst>
                                    <p:cond delay="0"/>
                                  </p:stCondLst>
                                  <p:childTnLst>
                                    <p:animRot by="-21600000">
                                      <p:cBhvr>
                                        <p:cTn id="12" dur="5000" fill="hold"/>
                                        <p:tgtEl>
                                          <p:spTgt spid="12"/>
                                        </p:tgtEl>
                                        <p:attrNameLst>
                                          <p:attrName>r</p:attrName>
                                        </p:attrNameLst>
                                      </p:cBhvr>
                                    </p:animRot>
                                  </p:childTnLst>
                                </p:cTn>
                              </p:par>
                              <p:par>
                                <p:cTn id="13" presetID="8" presetClass="emph" presetSubtype="0" repeatCount="indefinite" fill="hold" nodeType="withEffect">
                                  <p:stCondLst>
                                    <p:cond delay="0"/>
                                  </p:stCondLst>
                                  <p:childTnLst>
                                    <p:animRot by="-21600000">
                                      <p:cBhvr>
                                        <p:cTn id="14" dur="5000" fill="hold"/>
                                        <p:tgtEl>
                                          <p:spTgt spid="14"/>
                                        </p:tgtEl>
                                        <p:attrNameLst>
                                          <p:attrName>r</p:attrName>
                                        </p:attrNameLst>
                                      </p:cBhvr>
                                    </p:animRot>
                                  </p:childTnLst>
                                </p:cTn>
                              </p:par>
                              <p:par>
                                <p:cTn id="15" presetID="8" presetClass="emph" presetSubtype="0" repeatCount="indefinite" fill="hold" nodeType="withEffect">
                                  <p:stCondLst>
                                    <p:cond delay="0"/>
                                  </p:stCondLst>
                                  <p:childTnLst>
                                    <p:animRot by="-21600000">
                                      <p:cBhvr>
                                        <p:cTn id="16" dur="5000" fill="hold"/>
                                        <p:tgtEl>
                                          <p:spTgt spid="17"/>
                                        </p:tgtEl>
                                        <p:attrNameLst>
                                          <p:attrName>r</p:attrName>
                                        </p:attrNameLst>
                                      </p:cBhvr>
                                    </p:animRot>
                                  </p:childTnLst>
                                </p:cTn>
                              </p:par>
                              <p:par>
                                <p:cTn id="17" presetID="8" presetClass="emph" presetSubtype="0" repeatCount="indefinite" fill="hold" nodeType="withEffect">
                                  <p:stCondLst>
                                    <p:cond delay="0"/>
                                  </p:stCondLst>
                                  <p:childTnLst>
                                    <p:animRot by="-21600000">
                                      <p:cBhvr>
                                        <p:cTn id="18" dur="5000" fill="hold"/>
                                        <p:tgtEl>
                                          <p:spTgt spid="18"/>
                                        </p:tgtEl>
                                        <p:attrNameLst>
                                          <p:attrName>r</p:attrName>
                                        </p:attrNameLst>
                                      </p:cBhvr>
                                    </p:animRot>
                                  </p:childTnLst>
                                </p:cTn>
                              </p:par>
                              <p:par>
                                <p:cTn id="19" presetID="8" presetClass="emph" presetSubtype="0" fill="hold" nodeType="withEffect">
                                  <p:stCondLst>
                                    <p:cond delay="0"/>
                                  </p:stCondLst>
                                  <p:childTnLst>
                                    <p:animRot by="-21600000">
                                      <p:cBhvr>
                                        <p:cTn id="20" dur="5000" fill="hold"/>
                                        <p:tgtEl>
                                          <p:spTgt spid="19"/>
                                        </p:tgtEl>
                                        <p:attrNameLst>
                                          <p:attrName>r</p:attrName>
                                        </p:attrNameLst>
                                      </p:cBhvr>
                                    </p:animRot>
                                  </p:childTnLst>
                                </p:cTn>
                              </p:par>
                              <p:par>
                                <p:cTn id="21" presetID="16" presetClass="exit" presetSubtype="37" fill="hold" nodeType="withEffect">
                                  <p:stCondLst>
                                    <p:cond delay="0"/>
                                  </p:stCondLst>
                                  <p:childTnLst>
                                    <p:animEffect transition="out" filter="barn(outVertical)">
                                      <p:cBhvr>
                                        <p:cTn id="22" dur="5000"/>
                                        <p:tgtEl>
                                          <p:spTgt spid="21"/>
                                        </p:tgtEl>
                                      </p:cBhvr>
                                    </p:animEffect>
                                    <p:set>
                                      <p:cBhvr>
                                        <p:cTn id="23" dur="1" fill="hold">
                                          <p:stCondLst>
                                            <p:cond delay="4999"/>
                                          </p:stCondLst>
                                        </p:cTn>
                                        <p:tgtEl>
                                          <p:spTgt spid="21"/>
                                        </p:tgtEl>
                                        <p:attrNameLst>
                                          <p:attrName>style.visibility</p:attrName>
                                        </p:attrNameLst>
                                      </p:cBhvr>
                                      <p:to>
                                        <p:strVal val="hidden"/>
                                      </p:to>
                                    </p:set>
                                  </p:childTnLst>
                                </p:cTn>
                              </p:par>
                              <p:par>
                                <p:cTn id="24" presetID="8" presetClass="entr" presetSubtype="32" fill="hold"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diamond(out)">
                                      <p:cBhvr>
                                        <p:cTn id="26" dur="3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63129" y="2316152"/>
            <a:ext cx="7418400" cy="4832092"/>
          </a:xfrm>
          <a:prstGeom prst="rect">
            <a:avLst/>
          </a:prstGeom>
        </p:spPr>
        <p:txBody>
          <a:bodyPr wrap="square">
            <a:spAutoFit/>
          </a:bodyPr>
          <a:lstStyle/>
          <a:p>
            <a:r>
              <a:rPr lang="es-ES" sz="2800" b="1" dirty="0" smtClean="0">
                <a:latin typeface="Agency FB" pitchFamily="34" charset="0"/>
              </a:rPr>
              <a:t>Las playas del </a:t>
            </a:r>
            <a:r>
              <a:rPr lang="es-ES" sz="2800" b="1" dirty="0" err="1" smtClean="0">
                <a:latin typeface="Agency FB" pitchFamily="34" charset="0"/>
              </a:rPr>
              <a:t>Alboraya</a:t>
            </a:r>
            <a:r>
              <a:rPr lang="es-ES" sz="2800" b="1" dirty="0" smtClean="0">
                <a:latin typeface="Agency FB" pitchFamily="34" charset="0"/>
              </a:rPr>
              <a:t>.</a:t>
            </a:r>
            <a:r>
              <a:rPr lang="es-ES" sz="2800" dirty="0" smtClean="0">
                <a:latin typeface="Agency FB" pitchFamily="34" charset="0"/>
              </a:rPr>
              <a:t/>
            </a:r>
            <a:br>
              <a:rPr lang="es-ES" sz="2800" dirty="0" smtClean="0">
                <a:latin typeface="Agency FB" pitchFamily="34" charset="0"/>
              </a:rPr>
            </a:br>
            <a:r>
              <a:rPr lang="es-ES" sz="2800" dirty="0" err="1" smtClean="0">
                <a:latin typeface="Agency FB" pitchFamily="34" charset="0"/>
              </a:rPr>
              <a:t>Alboraya</a:t>
            </a:r>
            <a:r>
              <a:rPr lang="es-ES" sz="2800" dirty="0" smtClean="0">
                <a:latin typeface="Agency FB" pitchFamily="34" charset="0"/>
              </a:rPr>
              <a:t> cuenta con dos playas: Port </a:t>
            </a:r>
            <a:r>
              <a:rPr lang="es-ES" sz="2800" dirty="0" err="1" smtClean="0">
                <a:latin typeface="Agency FB" pitchFamily="34" charset="0"/>
              </a:rPr>
              <a:t>Saplaya</a:t>
            </a:r>
            <a:r>
              <a:rPr lang="es-ES" sz="2800" dirty="0" smtClean="0">
                <a:latin typeface="Agency FB" pitchFamily="34" charset="0"/>
              </a:rPr>
              <a:t> y La </a:t>
            </a:r>
            <a:r>
              <a:rPr lang="es-ES" sz="2800" dirty="0" err="1" smtClean="0">
                <a:latin typeface="Agency FB" pitchFamily="34" charset="0"/>
              </a:rPr>
              <a:t>Patacona</a:t>
            </a:r>
            <a:r>
              <a:rPr lang="es-ES" sz="2800" dirty="0" smtClean="0">
                <a:latin typeface="Agency FB" pitchFamily="34" charset="0"/>
              </a:rPr>
              <a:t>.</a:t>
            </a:r>
            <a:br>
              <a:rPr lang="es-ES" sz="2800" dirty="0" smtClean="0">
                <a:latin typeface="Agency FB" pitchFamily="34" charset="0"/>
              </a:rPr>
            </a:br>
            <a:r>
              <a:rPr lang="es-ES" sz="2800" dirty="0" smtClean="0">
                <a:latin typeface="Agency FB" pitchFamily="34" charset="0"/>
              </a:rPr>
              <a:t>3,5 </a:t>
            </a:r>
            <a:r>
              <a:rPr lang="es-ES" sz="2800" dirty="0" err="1" smtClean="0">
                <a:latin typeface="Agency FB" pitchFamily="34" charset="0"/>
              </a:rPr>
              <a:t>kms</a:t>
            </a:r>
            <a:r>
              <a:rPr lang="es-ES" sz="2800" dirty="0" smtClean="0">
                <a:latin typeface="Agency FB" pitchFamily="34" charset="0"/>
              </a:rPr>
              <a:t> de </a:t>
            </a:r>
            <a:r>
              <a:rPr lang="es-ES" sz="2800" b="1" dirty="0" smtClean="0">
                <a:latin typeface="Agency FB" pitchFamily="34" charset="0"/>
              </a:rPr>
              <a:t>playas de arena fina y dorada</a:t>
            </a:r>
            <a:r>
              <a:rPr lang="es-ES" sz="2800" dirty="0" smtClean="0">
                <a:latin typeface="Agency FB" pitchFamily="34" charset="0"/>
              </a:rPr>
              <a:t> que se encuentran separadas por el barranco del </a:t>
            </a:r>
            <a:r>
              <a:rPr lang="es-ES" sz="2800" dirty="0" err="1" smtClean="0">
                <a:latin typeface="Agency FB" pitchFamily="34" charset="0"/>
              </a:rPr>
              <a:t>Carraixet</a:t>
            </a:r>
            <a:r>
              <a:rPr lang="es-ES" sz="2800" dirty="0" smtClean="0">
                <a:latin typeface="Agency FB" pitchFamily="34" charset="0"/>
              </a:rPr>
              <a:t> y su parque natural.</a:t>
            </a:r>
            <a:br>
              <a:rPr lang="es-ES" sz="2800" dirty="0" smtClean="0">
                <a:latin typeface="Agency FB" pitchFamily="34" charset="0"/>
              </a:rPr>
            </a:br>
            <a:r>
              <a:rPr lang="es-ES" sz="2800" b="1" dirty="0" smtClean="0">
                <a:latin typeface="Agency FB" pitchFamily="34" charset="0"/>
              </a:rPr>
              <a:t>La </a:t>
            </a:r>
            <a:r>
              <a:rPr lang="es-ES" sz="2800" b="1" dirty="0" err="1" smtClean="0">
                <a:latin typeface="Agency FB" pitchFamily="34" charset="0"/>
              </a:rPr>
              <a:t>Patacona</a:t>
            </a:r>
            <a:r>
              <a:rPr lang="es-ES" sz="2800" dirty="0" smtClean="0">
                <a:latin typeface="Agency FB" pitchFamily="34" charset="0"/>
              </a:rPr>
              <a:t> cuenta con un paseo marítimo, que enlaza con la Playa de la Malvarrosa de Valencia, en el que poder disfrutar de la gastronomía valenciana; pues en él se ubican varios restaurantes de comida valenciana.</a:t>
            </a:r>
            <a:br>
              <a:rPr lang="es-ES" sz="2800" dirty="0" smtClean="0">
                <a:latin typeface="Agency FB" pitchFamily="34" charset="0"/>
              </a:rPr>
            </a:br>
            <a:r>
              <a:rPr lang="es-ES" sz="2800" dirty="0" smtClean="0">
                <a:latin typeface="Agency FB" pitchFamily="34" charset="0"/>
              </a:rPr>
              <a:t>Por su parte, </a:t>
            </a:r>
            <a:r>
              <a:rPr lang="es-ES" sz="2800" b="1" dirty="0" smtClean="0">
                <a:latin typeface="Agency FB" pitchFamily="34" charset="0"/>
              </a:rPr>
              <a:t>Port </a:t>
            </a:r>
            <a:r>
              <a:rPr lang="es-ES" sz="2800" b="1" dirty="0" err="1" smtClean="0">
                <a:latin typeface="Agency FB" pitchFamily="34" charset="0"/>
              </a:rPr>
              <a:t>Saplaya</a:t>
            </a:r>
            <a:r>
              <a:rPr lang="es-ES" sz="2800" dirty="0" smtClean="0">
                <a:latin typeface="Agency FB" pitchFamily="34" charset="0"/>
              </a:rPr>
              <a:t> cuenta con 1700 apartamentos y un puerto deportivo. También se le conoce como ”</a:t>
            </a:r>
            <a:r>
              <a:rPr lang="es-ES" sz="2800" b="1" dirty="0" smtClean="0">
                <a:latin typeface="Agency FB" pitchFamily="34" charset="0"/>
              </a:rPr>
              <a:t>La pequeña Venecia</a:t>
            </a:r>
            <a:r>
              <a:rPr lang="es-ES" sz="2800" dirty="0" smtClean="0">
                <a:latin typeface="Agency FB" pitchFamily="34" charset="0"/>
              </a:rPr>
              <a:t>” de Valencia, cuando la visites sabrás por qué.</a:t>
            </a:r>
            <a:endParaRPr lang="es-ES" sz="2800" dirty="0">
              <a:latin typeface="Agency FB" pitchFamily="34" charset="0"/>
            </a:endParaRPr>
          </a:p>
        </p:txBody>
      </p:sp>
      <p:pic>
        <p:nvPicPr>
          <p:cNvPr id="91138" name="Picture 2" descr="playas de alboraya"/>
          <p:cNvPicPr>
            <a:picLocks noChangeAspect="1" noChangeArrowheads="1"/>
          </p:cNvPicPr>
          <p:nvPr/>
        </p:nvPicPr>
        <p:blipFill>
          <a:blip r:embed="rId2"/>
          <a:srcRect/>
          <a:stretch>
            <a:fillRect/>
          </a:stretch>
        </p:blipFill>
        <p:spPr bwMode="auto">
          <a:xfrm>
            <a:off x="276981" y="315888"/>
            <a:ext cx="2619375" cy="2857520"/>
          </a:xfrm>
          <a:prstGeom prst="rect">
            <a:avLst/>
          </a:prstGeom>
          <a:noFill/>
        </p:spPr>
      </p:pic>
      <p:pic>
        <p:nvPicPr>
          <p:cNvPr id="4" name="Picture 2" descr="E:\formas montar\2cxx0f8.gif"/>
          <p:cNvPicPr>
            <a:picLocks noChangeAspect="1" noChangeArrowheads="1" noCrop="1"/>
          </p:cNvPicPr>
          <p:nvPr/>
        </p:nvPicPr>
        <p:blipFill>
          <a:blip r:embed="rId3" cstate="screen"/>
          <a:srcRect/>
          <a:stretch>
            <a:fillRect/>
          </a:stretch>
        </p:blipFill>
        <p:spPr bwMode="auto">
          <a:xfrm>
            <a:off x="276981" y="5602300"/>
            <a:ext cx="1775562" cy="1514248"/>
          </a:xfrm>
          <a:prstGeom prst="rect">
            <a:avLst/>
          </a:prstGeom>
          <a:noFill/>
        </p:spPr>
      </p:pic>
      <p:sp>
        <p:nvSpPr>
          <p:cNvPr id="5" name="4 Triángulo rectángulo"/>
          <p:cNvSpPr>
            <a:spLocks noChangeArrowheads="1"/>
          </p:cNvSpPr>
          <p:nvPr/>
        </p:nvSpPr>
        <p:spPr bwMode="auto">
          <a:xfrm flipH="1" flipV="1">
            <a:off x="0" y="0"/>
            <a:ext cx="11269663" cy="7632700"/>
          </a:xfrm>
          <a:prstGeom prst="rtTriangle">
            <a:avLst/>
          </a:prstGeom>
          <a:solidFill>
            <a:srgbClr val="53D2FF"/>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6" name="5 Triángulo rectángulo"/>
          <p:cNvSpPr>
            <a:spLocks noChangeArrowheads="1"/>
          </p:cNvSpPr>
          <p:nvPr/>
        </p:nvSpPr>
        <p:spPr bwMode="auto">
          <a:xfrm rot="10800000" flipH="1" flipV="1">
            <a:off x="0" y="0"/>
            <a:ext cx="11269663" cy="7632700"/>
          </a:xfrm>
          <a:prstGeom prst="rtTriangle">
            <a:avLst/>
          </a:prstGeom>
          <a:solidFill>
            <a:srgbClr val="53D2FF"/>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Tree>
  </p:cSld>
  <p:clrMapOvr>
    <a:masterClrMapping/>
  </p:clrMapOvr>
  <p:transition spd="slow" advTm="3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F5D32">
            <a:alpha val="56000"/>
          </a:srgbClr>
        </a:solidFill>
        <a:effectLst/>
      </p:bgPr>
    </p:bg>
    <p:spTree>
      <p:nvGrpSpPr>
        <p:cNvPr id="1" name=""/>
        <p:cNvGrpSpPr/>
        <p:nvPr/>
      </p:nvGrpSpPr>
      <p:grpSpPr>
        <a:xfrm>
          <a:off x="0" y="0"/>
          <a:ext cx="0" cy="0"/>
          <a:chOff x="0" y="0"/>
          <a:chExt cx="0" cy="0"/>
        </a:xfrm>
      </p:grpSpPr>
      <p:pic>
        <p:nvPicPr>
          <p:cNvPr id="1026" name="Picture 2" descr="C:\Users\Jose Luis\Desktop\46135119.jpg"/>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
        <p:nvSpPr>
          <p:cNvPr id="5" name="4 Triángulo rectángulo"/>
          <p:cNvSpPr/>
          <p:nvPr/>
        </p:nvSpPr>
        <p:spPr>
          <a:xfrm>
            <a:off x="0" y="0"/>
            <a:ext cx="11269663" cy="7632700"/>
          </a:xfrm>
          <a:prstGeom prst="r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rectángulo"/>
          <p:cNvSpPr>
            <a:spLocks noChangeArrowheads="1"/>
          </p:cNvSpPr>
          <p:nvPr/>
        </p:nvSpPr>
        <p:spPr bwMode="auto">
          <a:xfrm flipH="1" flipV="1">
            <a:off x="221089" y="0"/>
            <a:ext cx="11048574" cy="7632700"/>
          </a:xfrm>
          <a:prstGeom prst="rtTriangle">
            <a:avLst/>
          </a:prstGeom>
          <a:solidFill>
            <a:srgbClr val="FF00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7" name="6 Triángulo rectángulo"/>
          <p:cNvSpPr>
            <a:spLocks noChangeArrowheads="1"/>
          </p:cNvSpPr>
          <p:nvPr/>
        </p:nvSpPr>
        <p:spPr bwMode="auto">
          <a:xfrm flipH="1" flipV="1">
            <a:off x="684641" y="-1"/>
            <a:ext cx="9736536" cy="7022555"/>
          </a:xfrm>
          <a:prstGeom prst="rtTriangle">
            <a:avLst/>
          </a:prstGeom>
          <a:solidFill>
            <a:srgbClr val="FFFF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8" name="7 Triángulo rectángulo"/>
          <p:cNvSpPr/>
          <p:nvPr/>
        </p:nvSpPr>
        <p:spPr>
          <a:xfrm>
            <a:off x="665224" y="555962"/>
            <a:ext cx="10604439" cy="7076738"/>
          </a:xfrm>
          <a:prstGeom prst="rtTriangle">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Triángulo rectángulo"/>
          <p:cNvSpPr/>
          <p:nvPr/>
        </p:nvSpPr>
        <p:spPr>
          <a:xfrm>
            <a:off x="1419989" y="1034185"/>
            <a:ext cx="9228992" cy="6598515"/>
          </a:xfrm>
          <a:prstGeom prst="rtTriangle">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Triángulo rectángulo"/>
          <p:cNvSpPr>
            <a:spLocks noChangeArrowheads="1"/>
          </p:cNvSpPr>
          <p:nvPr/>
        </p:nvSpPr>
        <p:spPr bwMode="auto">
          <a:xfrm flipH="1" flipV="1">
            <a:off x="968488" y="1"/>
            <a:ext cx="8749641" cy="6487795"/>
          </a:xfrm>
          <a:prstGeom prst="rtTriangle">
            <a:avLst/>
          </a:prstGeom>
          <a:solidFill>
            <a:srgbClr val="00FF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11" name="10 Triángulo rectángulo"/>
          <p:cNvSpPr/>
          <p:nvPr/>
        </p:nvSpPr>
        <p:spPr>
          <a:xfrm>
            <a:off x="2062931" y="1571301"/>
            <a:ext cx="8076592" cy="6061399"/>
          </a:xfrm>
          <a:prstGeom prst="r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Triángulo rectángulo"/>
          <p:cNvSpPr>
            <a:spLocks noChangeArrowheads="1"/>
          </p:cNvSpPr>
          <p:nvPr/>
        </p:nvSpPr>
        <p:spPr bwMode="auto">
          <a:xfrm flipH="1" flipV="1">
            <a:off x="1705741" y="0"/>
            <a:ext cx="7335063" cy="5847026"/>
          </a:xfrm>
          <a:prstGeom prst="rtTriangle">
            <a:avLst/>
          </a:prstGeom>
          <a:solidFill>
            <a:srgbClr val="FF00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
                                          </p:val>
                                        </p:tav>
                                      </p:tavLst>
                                    </p:anim>
                                    <p:anim calcmode="lin" valueType="num">
                                      <p:cBhvr>
                                        <p:cTn id="25" dur="5000"/>
                                        <p:tgtEl>
                                          <p:spTgt spid="8"/>
                                        </p:tgtEl>
                                        <p:attrNameLst>
                                          <p:attrName>ppt_y</p:attrName>
                                        </p:attrNameLst>
                                      </p:cBhvr>
                                      <p:tavLst>
                                        <p:tav tm="0">
                                          <p:val>
                                            <p:strVal val="ppt_y"/>
                                          </p:val>
                                        </p:tav>
                                        <p:tav tm="100000">
                                          <p:val>
                                            <p:strVal val="ppt_y+ppt_h/2"/>
                                          </p:val>
                                        </p:tav>
                                      </p:tavLst>
                                    </p:anim>
                                    <p:anim calcmode="lin" valueType="num">
                                      <p:cBhvr>
                                        <p:cTn id="26" dur="5000"/>
                                        <p:tgtEl>
                                          <p:spTgt spid="8"/>
                                        </p:tgtEl>
                                        <p:attrNameLst>
                                          <p:attrName>ppt_w</p:attrName>
                                        </p:attrNameLst>
                                      </p:cBhvr>
                                      <p:tavLst>
                                        <p:tav tm="0">
                                          <p:val>
                                            <p:strVal val="ppt_w"/>
                                          </p:val>
                                        </p:tav>
                                        <p:tav tm="100000">
                                          <p:val>
                                            <p:strVal val="ppt_w"/>
                                          </p:val>
                                        </p:tav>
                                      </p:tavLst>
                                    </p:anim>
                                    <p:anim calcmode="lin" valueType="num">
                                      <p:cBhvr>
                                        <p:cTn id="27" dur="5000"/>
                                        <p:tgtEl>
                                          <p:spTgt spid="8"/>
                                        </p:tgtEl>
                                        <p:attrNameLst>
                                          <p:attrName>ppt_h</p:attrName>
                                        </p:attrNameLst>
                                      </p:cBhvr>
                                      <p:tavLst>
                                        <p:tav tm="0">
                                          <p:val>
                                            <p:strVal val="ppt_h"/>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5000"/>
                                        <p:tgtEl>
                                          <p:spTgt spid="9"/>
                                        </p:tgtEl>
                                        <p:attrNameLst>
                                          <p:attrName>ppt_x</p:attrName>
                                        </p:attrNameLst>
                                      </p:cBhvr>
                                      <p:tavLst>
                                        <p:tav tm="0">
                                          <p:val>
                                            <p:strVal val="ppt_x"/>
                                          </p:val>
                                        </p:tav>
                                        <p:tav tm="100000">
                                          <p:val>
                                            <p:strVal val="ppt_x"/>
                                          </p:val>
                                        </p:tav>
                                      </p:tavLst>
                                    </p:anim>
                                    <p:anim calcmode="lin" valueType="num">
                                      <p:cBhvr>
                                        <p:cTn id="31" dur="5000"/>
                                        <p:tgtEl>
                                          <p:spTgt spid="9"/>
                                        </p:tgtEl>
                                        <p:attrNameLst>
                                          <p:attrName>ppt_y</p:attrName>
                                        </p:attrNameLst>
                                      </p:cBhvr>
                                      <p:tavLst>
                                        <p:tav tm="0">
                                          <p:val>
                                            <p:strVal val="ppt_y"/>
                                          </p:val>
                                        </p:tav>
                                        <p:tav tm="100000">
                                          <p:val>
                                            <p:strVal val="ppt_y+ppt_h/2"/>
                                          </p:val>
                                        </p:tav>
                                      </p:tavLst>
                                    </p:anim>
                                    <p:anim calcmode="lin" valueType="num">
                                      <p:cBhvr>
                                        <p:cTn id="32" dur="5000"/>
                                        <p:tgtEl>
                                          <p:spTgt spid="9"/>
                                        </p:tgtEl>
                                        <p:attrNameLst>
                                          <p:attrName>ppt_w</p:attrName>
                                        </p:attrNameLst>
                                      </p:cBhvr>
                                      <p:tavLst>
                                        <p:tav tm="0">
                                          <p:val>
                                            <p:strVal val="ppt_w"/>
                                          </p:val>
                                        </p:tav>
                                        <p:tav tm="100000">
                                          <p:val>
                                            <p:strVal val="ppt_w"/>
                                          </p:val>
                                        </p:tav>
                                      </p:tavLst>
                                    </p:anim>
                                    <p:anim calcmode="lin" valueType="num">
                                      <p:cBhvr>
                                        <p:cTn id="33" dur="5000"/>
                                        <p:tgtEl>
                                          <p:spTgt spid="9"/>
                                        </p:tgtEl>
                                        <p:attrNameLst>
                                          <p:attrName>ppt_h</p:attrName>
                                        </p:attrNameLst>
                                      </p:cBhvr>
                                      <p:tavLst>
                                        <p:tav tm="0">
                                          <p:val>
                                            <p:strVal val="ppt_h"/>
                                          </p:val>
                                        </p:tav>
                                        <p:tav tm="100000">
                                          <p:val>
                                            <p:fltVal val="0"/>
                                          </p:val>
                                        </p:tav>
                                      </p:tavLst>
                                    </p:anim>
                                    <p:set>
                                      <p:cBhvr>
                                        <p:cTn id="34" dur="1" fill="hold">
                                          <p:stCondLst>
                                            <p:cond delay="4999"/>
                                          </p:stCondLst>
                                        </p:cTn>
                                        <p:tgtEl>
                                          <p:spTgt spid="9"/>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000"/>
                                        <p:tgtEl>
                                          <p:spTgt spid="10"/>
                                        </p:tgtEl>
                                        <p:attrNameLst>
                                          <p:attrName>ppt_x</p:attrName>
                                        </p:attrNameLst>
                                      </p:cBhvr>
                                      <p:tavLst>
                                        <p:tav tm="0">
                                          <p:val>
                                            <p:strVal val="ppt_x"/>
                                          </p:val>
                                        </p:tav>
                                        <p:tav tm="100000">
                                          <p:val>
                                            <p:strVal val="ppt_x+ppt_w/2"/>
                                          </p:val>
                                        </p:tav>
                                      </p:tavLst>
                                    </p:anim>
                                    <p:anim calcmode="lin" valueType="num">
                                      <p:cBhvr>
                                        <p:cTn id="37" dur="5000"/>
                                        <p:tgtEl>
                                          <p:spTgt spid="10"/>
                                        </p:tgtEl>
                                        <p:attrNameLst>
                                          <p:attrName>ppt_y</p:attrName>
                                        </p:attrNameLst>
                                      </p:cBhvr>
                                      <p:tavLst>
                                        <p:tav tm="0">
                                          <p:val>
                                            <p:strVal val="ppt_y"/>
                                          </p:val>
                                        </p:tav>
                                        <p:tav tm="100000">
                                          <p:val>
                                            <p:strVal val="ppt_y"/>
                                          </p:val>
                                        </p:tav>
                                      </p:tavLst>
                                    </p:anim>
                                    <p:anim calcmode="lin" valueType="num">
                                      <p:cBhvr>
                                        <p:cTn id="38" dur="5000"/>
                                        <p:tgtEl>
                                          <p:spTgt spid="10"/>
                                        </p:tgtEl>
                                        <p:attrNameLst>
                                          <p:attrName>ppt_w</p:attrName>
                                        </p:attrNameLst>
                                      </p:cBhvr>
                                      <p:tavLst>
                                        <p:tav tm="0">
                                          <p:val>
                                            <p:strVal val="ppt_w"/>
                                          </p:val>
                                        </p:tav>
                                        <p:tav tm="100000">
                                          <p:val>
                                            <p:fltVal val="0"/>
                                          </p:val>
                                        </p:tav>
                                      </p:tavLst>
                                    </p:anim>
                                    <p:anim calcmode="lin" valueType="num">
                                      <p:cBhvr>
                                        <p:cTn id="39" dur="5000"/>
                                        <p:tgtEl>
                                          <p:spTgt spid="10"/>
                                        </p:tgtEl>
                                        <p:attrNameLst>
                                          <p:attrName>ppt_h</p:attrName>
                                        </p:attrNameLst>
                                      </p:cBhvr>
                                      <p:tavLst>
                                        <p:tav tm="0">
                                          <p:val>
                                            <p:strVal val="ppt_h"/>
                                          </p:val>
                                        </p:tav>
                                        <p:tav tm="100000">
                                          <p:val>
                                            <p:strVal val="ppt_h"/>
                                          </p:val>
                                        </p:tav>
                                      </p:tavLst>
                                    </p:anim>
                                    <p:set>
                                      <p:cBhvr>
                                        <p:cTn id="40" dur="1" fill="hold">
                                          <p:stCondLst>
                                            <p:cond delay="4999"/>
                                          </p:stCondLst>
                                        </p:cTn>
                                        <p:tgtEl>
                                          <p:spTgt spid="10"/>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5000"/>
                                        <p:tgtEl>
                                          <p:spTgt spid="11"/>
                                        </p:tgtEl>
                                        <p:attrNameLst>
                                          <p:attrName>ppt_x</p:attrName>
                                        </p:attrNameLst>
                                      </p:cBhvr>
                                      <p:tavLst>
                                        <p:tav tm="0">
                                          <p:val>
                                            <p:strVal val="ppt_x"/>
                                          </p:val>
                                        </p:tav>
                                        <p:tav tm="100000">
                                          <p:val>
                                            <p:strVal val="ppt_x"/>
                                          </p:val>
                                        </p:tav>
                                      </p:tavLst>
                                    </p:anim>
                                    <p:anim calcmode="lin" valueType="num">
                                      <p:cBhvr>
                                        <p:cTn id="43" dur="5000"/>
                                        <p:tgtEl>
                                          <p:spTgt spid="11"/>
                                        </p:tgtEl>
                                        <p:attrNameLst>
                                          <p:attrName>ppt_y</p:attrName>
                                        </p:attrNameLst>
                                      </p:cBhvr>
                                      <p:tavLst>
                                        <p:tav tm="0">
                                          <p:val>
                                            <p:strVal val="ppt_y"/>
                                          </p:val>
                                        </p:tav>
                                        <p:tav tm="100000">
                                          <p:val>
                                            <p:strVal val="ppt_y+ppt_h/2"/>
                                          </p:val>
                                        </p:tav>
                                      </p:tavLst>
                                    </p:anim>
                                    <p:anim calcmode="lin" valueType="num">
                                      <p:cBhvr>
                                        <p:cTn id="44" dur="5000"/>
                                        <p:tgtEl>
                                          <p:spTgt spid="11"/>
                                        </p:tgtEl>
                                        <p:attrNameLst>
                                          <p:attrName>ppt_w</p:attrName>
                                        </p:attrNameLst>
                                      </p:cBhvr>
                                      <p:tavLst>
                                        <p:tav tm="0">
                                          <p:val>
                                            <p:strVal val="ppt_w"/>
                                          </p:val>
                                        </p:tav>
                                        <p:tav tm="100000">
                                          <p:val>
                                            <p:strVal val="ppt_w"/>
                                          </p:val>
                                        </p:tav>
                                      </p:tavLst>
                                    </p:anim>
                                    <p:anim calcmode="lin" valueType="num">
                                      <p:cBhvr>
                                        <p:cTn id="45" dur="5000"/>
                                        <p:tgtEl>
                                          <p:spTgt spid="11"/>
                                        </p:tgtEl>
                                        <p:attrNameLst>
                                          <p:attrName>ppt_h</p:attrName>
                                        </p:attrNameLst>
                                      </p:cBhvr>
                                      <p:tavLst>
                                        <p:tav tm="0">
                                          <p:val>
                                            <p:strVal val="ppt_h"/>
                                          </p:val>
                                        </p:tav>
                                        <p:tav tm="100000">
                                          <p:val>
                                            <p:fltVal val="0"/>
                                          </p:val>
                                        </p:tav>
                                      </p:tavLst>
                                    </p:anim>
                                    <p:set>
                                      <p:cBhvr>
                                        <p:cTn id="46" dur="1" fill="hold">
                                          <p:stCondLst>
                                            <p:cond delay="4999"/>
                                          </p:stCondLst>
                                        </p:cTn>
                                        <p:tgtEl>
                                          <p:spTgt spid="11"/>
                                        </p:tgtEl>
                                        <p:attrNameLst>
                                          <p:attrName>style.visibility</p:attrName>
                                        </p:attrNameLst>
                                      </p:cBhvr>
                                      <p:to>
                                        <p:strVal val="hidden"/>
                                      </p:to>
                                    </p:set>
                                  </p:childTnLst>
                                </p:cTn>
                              </p:par>
                              <p:par>
                                <p:cTn id="47" presetID="17" presetClass="exit" presetSubtype="2" fill="hold" grpId="0" nodeType="withEffect">
                                  <p:stCondLst>
                                    <p:cond delay="0"/>
                                  </p:stCondLst>
                                  <p:childTnLst>
                                    <p:anim calcmode="lin" valueType="num">
                                      <p:cBhvr>
                                        <p:cTn id="48" dur="5000"/>
                                        <p:tgtEl>
                                          <p:spTgt spid="12"/>
                                        </p:tgtEl>
                                        <p:attrNameLst>
                                          <p:attrName>ppt_x</p:attrName>
                                        </p:attrNameLst>
                                      </p:cBhvr>
                                      <p:tavLst>
                                        <p:tav tm="0">
                                          <p:val>
                                            <p:strVal val="ppt_x"/>
                                          </p:val>
                                        </p:tav>
                                        <p:tav tm="100000">
                                          <p:val>
                                            <p:strVal val="ppt_x+ppt_w/2"/>
                                          </p:val>
                                        </p:tav>
                                      </p:tavLst>
                                    </p:anim>
                                    <p:anim calcmode="lin" valueType="num">
                                      <p:cBhvr>
                                        <p:cTn id="49" dur="5000"/>
                                        <p:tgtEl>
                                          <p:spTgt spid="12"/>
                                        </p:tgtEl>
                                        <p:attrNameLst>
                                          <p:attrName>ppt_y</p:attrName>
                                        </p:attrNameLst>
                                      </p:cBhvr>
                                      <p:tavLst>
                                        <p:tav tm="0">
                                          <p:val>
                                            <p:strVal val="ppt_y"/>
                                          </p:val>
                                        </p:tav>
                                        <p:tav tm="100000">
                                          <p:val>
                                            <p:strVal val="ppt_y"/>
                                          </p:val>
                                        </p:tav>
                                      </p:tavLst>
                                    </p:anim>
                                    <p:anim calcmode="lin" valueType="num">
                                      <p:cBhvr>
                                        <p:cTn id="50" dur="5000"/>
                                        <p:tgtEl>
                                          <p:spTgt spid="12"/>
                                        </p:tgtEl>
                                        <p:attrNameLst>
                                          <p:attrName>ppt_w</p:attrName>
                                        </p:attrNameLst>
                                      </p:cBhvr>
                                      <p:tavLst>
                                        <p:tav tm="0">
                                          <p:val>
                                            <p:strVal val="ppt_w"/>
                                          </p:val>
                                        </p:tav>
                                        <p:tav tm="100000">
                                          <p:val>
                                            <p:fltVal val="0"/>
                                          </p:val>
                                        </p:tav>
                                      </p:tavLst>
                                    </p:anim>
                                    <p:anim calcmode="lin" valueType="num">
                                      <p:cBhvr>
                                        <p:cTn id="51" dur="5000"/>
                                        <p:tgtEl>
                                          <p:spTgt spid="12"/>
                                        </p:tgtEl>
                                        <p:attrNameLst>
                                          <p:attrName>ppt_h</p:attrName>
                                        </p:attrNameLst>
                                      </p:cBhvr>
                                      <p:tavLst>
                                        <p:tav tm="0">
                                          <p:val>
                                            <p:strVal val="ppt_h"/>
                                          </p:val>
                                        </p:tav>
                                        <p:tav tm="100000">
                                          <p:val>
                                            <p:strVal val="ppt_h"/>
                                          </p:val>
                                        </p:tav>
                                      </p:tavLst>
                                    </p:anim>
                                    <p:set>
                                      <p:cBhvr>
                                        <p:cTn id="52"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Resultado de imagen de alboraya playa"/>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
        <p:nvSpPr>
          <p:cNvPr id="5" name="4 Rectángulo"/>
          <p:cNvSpPr/>
          <p:nvPr/>
        </p:nvSpPr>
        <p:spPr>
          <a:xfrm rot="18764272">
            <a:off x="2395458" y="2338350"/>
            <a:ext cx="3975392" cy="124415"/>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6" name="5 Rectángulo"/>
          <p:cNvSpPr/>
          <p:nvPr/>
        </p:nvSpPr>
        <p:spPr>
          <a:xfrm rot="2721420">
            <a:off x="5491427" y="2271620"/>
            <a:ext cx="3975392" cy="94042"/>
          </a:xfrm>
          <a:prstGeom prst="rect">
            <a:avLst/>
          </a:prstGeom>
          <a:solidFill>
            <a:srgbClr val="FF00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7" name="6 Rectángulo"/>
          <p:cNvSpPr/>
          <p:nvPr/>
        </p:nvSpPr>
        <p:spPr>
          <a:xfrm rot="18764272">
            <a:off x="5438459" y="5158208"/>
            <a:ext cx="3975392" cy="120728"/>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8" name="7 Rectángulo"/>
          <p:cNvSpPr/>
          <p:nvPr/>
        </p:nvSpPr>
        <p:spPr>
          <a:xfrm rot="2721420" flipV="1">
            <a:off x="2502012" y="5183540"/>
            <a:ext cx="3975392" cy="105597"/>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9" name="8 Rectángulo"/>
          <p:cNvSpPr/>
          <p:nvPr/>
        </p:nvSpPr>
        <p:spPr>
          <a:xfrm rot="18764272">
            <a:off x="2273996" y="2234622"/>
            <a:ext cx="3975392" cy="104999"/>
          </a:xfrm>
          <a:prstGeom prst="rect">
            <a:avLst/>
          </a:prstGeom>
          <a:solidFill>
            <a:srgbClr val="FF00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0" name="9 Rectángulo"/>
          <p:cNvSpPr/>
          <p:nvPr/>
        </p:nvSpPr>
        <p:spPr>
          <a:xfrm rot="2721420">
            <a:off x="5371395" y="2369457"/>
            <a:ext cx="3975392" cy="124512"/>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1" name="10 Rectángulo"/>
          <p:cNvSpPr/>
          <p:nvPr/>
        </p:nvSpPr>
        <p:spPr>
          <a:xfrm rot="18764272">
            <a:off x="5567964" y="5277313"/>
            <a:ext cx="3975392" cy="124418"/>
          </a:xfrm>
          <a:prstGeom prst="rect">
            <a:avLst/>
          </a:prstGeom>
          <a:solidFill>
            <a:srgbClr val="FF00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2" name="11 Rectángulo"/>
          <p:cNvSpPr/>
          <p:nvPr/>
        </p:nvSpPr>
        <p:spPr>
          <a:xfrm rot="2721420">
            <a:off x="2333250" y="5287043"/>
            <a:ext cx="3975392" cy="126197"/>
          </a:xfrm>
          <a:prstGeom prst="rect">
            <a:avLst/>
          </a:prstGeom>
          <a:solidFill>
            <a:srgbClr val="FF00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3" name="12 Rectángulo"/>
          <p:cNvSpPr/>
          <p:nvPr/>
        </p:nvSpPr>
        <p:spPr>
          <a:xfrm rot="18764272">
            <a:off x="2185951" y="2075605"/>
            <a:ext cx="3975392" cy="104999"/>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4" name="13 Rectángulo"/>
          <p:cNvSpPr/>
          <p:nvPr/>
        </p:nvSpPr>
        <p:spPr>
          <a:xfrm rot="2721420">
            <a:off x="5667515" y="2192112"/>
            <a:ext cx="3975392" cy="94042"/>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5" name="14 Rectángulo"/>
          <p:cNvSpPr/>
          <p:nvPr/>
        </p:nvSpPr>
        <p:spPr>
          <a:xfrm rot="18764272">
            <a:off x="5802920" y="5331669"/>
            <a:ext cx="3975392" cy="124418"/>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6" name="15 Rectángulo"/>
          <p:cNvSpPr/>
          <p:nvPr/>
        </p:nvSpPr>
        <p:spPr>
          <a:xfrm rot="2721420">
            <a:off x="2157161" y="5366551"/>
            <a:ext cx="3975392" cy="126197"/>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plus(in)">
                                      <p:cBhvr>
                                        <p:cTn id="25" dur="3000"/>
                                        <p:tgtEl>
                                          <p:spTgt spid="11"/>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plus(in)">
                                      <p:cBhvr>
                                        <p:cTn id="28" dur="3000"/>
                                        <p:tgtEl>
                                          <p:spTgt spid="12"/>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plus(in)">
                                      <p:cBhvr>
                                        <p:cTn id="31" dur="3000"/>
                                        <p:tgtEl>
                                          <p:spTgt spid="13"/>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plus(in)">
                                      <p:cBhvr>
                                        <p:cTn id="34" dur="3000"/>
                                        <p:tgtEl>
                                          <p:spTgt spid="14"/>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3000"/>
                                        <p:tgtEl>
                                          <p:spTgt spid="1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2" presetClass="entr" presetSubtype="6" fill="hold" grpId="1"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3000" fill="hold"/>
                                        <p:tgtEl>
                                          <p:spTgt spid="5"/>
                                        </p:tgtEl>
                                        <p:attrNameLst>
                                          <p:attrName>ppt_x</p:attrName>
                                        </p:attrNameLst>
                                      </p:cBhvr>
                                      <p:tavLst>
                                        <p:tav tm="0">
                                          <p:val>
                                            <p:strVal val="1+#ppt_w/2"/>
                                          </p:val>
                                        </p:tav>
                                        <p:tav tm="100000">
                                          <p:val>
                                            <p:strVal val="#ppt_x"/>
                                          </p:val>
                                        </p:tav>
                                      </p:tavLst>
                                    </p:anim>
                                    <p:anim calcmode="lin" valueType="num">
                                      <p:cBhvr additive="base">
                                        <p:cTn id="44" dur="3000" fill="hold"/>
                                        <p:tgtEl>
                                          <p:spTgt spid="5"/>
                                        </p:tgtEl>
                                        <p:attrNameLst>
                                          <p:attrName>ppt_y</p:attrName>
                                        </p:attrNameLst>
                                      </p:cBhvr>
                                      <p:tavLst>
                                        <p:tav tm="0">
                                          <p:val>
                                            <p:strVal val="1+#ppt_h/2"/>
                                          </p:val>
                                        </p:tav>
                                        <p:tav tm="100000">
                                          <p:val>
                                            <p:strVal val="#ppt_y"/>
                                          </p:val>
                                        </p:tav>
                                      </p:tavLst>
                                    </p:anim>
                                  </p:childTnLst>
                                </p:cTn>
                              </p:par>
                              <p:par>
                                <p:cTn id="45" presetID="2" presetClass="entr" presetSubtype="6"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3000" fill="hold"/>
                                        <p:tgtEl>
                                          <p:spTgt spid="9"/>
                                        </p:tgtEl>
                                        <p:attrNameLst>
                                          <p:attrName>ppt_x</p:attrName>
                                        </p:attrNameLst>
                                      </p:cBhvr>
                                      <p:tavLst>
                                        <p:tav tm="0">
                                          <p:val>
                                            <p:strVal val="1+#ppt_w/2"/>
                                          </p:val>
                                        </p:tav>
                                        <p:tav tm="100000">
                                          <p:val>
                                            <p:strVal val="#ppt_x"/>
                                          </p:val>
                                        </p:tav>
                                      </p:tavLst>
                                    </p:anim>
                                    <p:anim calcmode="lin" valueType="num">
                                      <p:cBhvr additive="base">
                                        <p:cTn id="48" dur="3000" fill="hold"/>
                                        <p:tgtEl>
                                          <p:spTgt spid="9"/>
                                        </p:tgtEl>
                                        <p:attrNameLst>
                                          <p:attrName>ppt_y</p:attrName>
                                        </p:attrNameLst>
                                      </p:cBhvr>
                                      <p:tavLst>
                                        <p:tav tm="0">
                                          <p:val>
                                            <p:strVal val="1+#ppt_h/2"/>
                                          </p:val>
                                        </p:tav>
                                        <p:tav tm="100000">
                                          <p:val>
                                            <p:strVal val="#ppt_y"/>
                                          </p:val>
                                        </p:tav>
                                      </p:tavLst>
                                    </p:anim>
                                  </p:childTnLst>
                                </p:cTn>
                              </p:par>
                              <p:par>
                                <p:cTn id="49" presetID="2" presetClass="entr" presetSubtype="6" fill="hold" grpId="1"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3000" fill="hold"/>
                                        <p:tgtEl>
                                          <p:spTgt spid="13"/>
                                        </p:tgtEl>
                                        <p:attrNameLst>
                                          <p:attrName>ppt_x</p:attrName>
                                        </p:attrNameLst>
                                      </p:cBhvr>
                                      <p:tavLst>
                                        <p:tav tm="0">
                                          <p:val>
                                            <p:strVal val="1+#ppt_w/2"/>
                                          </p:val>
                                        </p:tav>
                                        <p:tav tm="100000">
                                          <p:val>
                                            <p:strVal val="#ppt_x"/>
                                          </p:val>
                                        </p:tav>
                                      </p:tavLst>
                                    </p:anim>
                                    <p:anim calcmode="lin" valueType="num">
                                      <p:cBhvr additive="base">
                                        <p:cTn id="52" dur="3000" fill="hold"/>
                                        <p:tgtEl>
                                          <p:spTgt spid="13"/>
                                        </p:tgtEl>
                                        <p:attrNameLst>
                                          <p:attrName>ppt_y</p:attrName>
                                        </p:attrNameLst>
                                      </p:cBhvr>
                                      <p:tavLst>
                                        <p:tav tm="0">
                                          <p:val>
                                            <p:strVal val="1+#ppt_h/2"/>
                                          </p:val>
                                        </p:tav>
                                        <p:tav tm="100000">
                                          <p:val>
                                            <p:strVal val="#ppt_y"/>
                                          </p:val>
                                        </p:tav>
                                      </p:tavLst>
                                    </p:anim>
                                  </p:childTnLst>
                                </p:cTn>
                              </p:par>
                              <p:par>
                                <p:cTn id="53" presetID="2" presetClass="entr" presetSubtype="12" fill="hold" grpId="1"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0-#ppt_w/2"/>
                                          </p:val>
                                        </p:tav>
                                        <p:tav tm="100000">
                                          <p:val>
                                            <p:strVal val="#ppt_x"/>
                                          </p:val>
                                        </p:tav>
                                      </p:tavLst>
                                    </p:anim>
                                    <p:anim calcmode="lin" valueType="num">
                                      <p:cBhvr additive="base">
                                        <p:cTn id="56" dur="3000" fill="hold"/>
                                        <p:tgtEl>
                                          <p:spTgt spid="6"/>
                                        </p:tgtEl>
                                        <p:attrNameLst>
                                          <p:attrName>ppt_y</p:attrName>
                                        </p:attrNameLst>
                                      </p:cBhvr>
                                      <p:tavLst>
                                        <p:tav tm="0">
                                          <p:val>
                                            <p:strVal val="1+#ppt_h/2"/>
                                          </p:val>
                                        </p:tav>
                                        <p:tav tm="100000">
                                          <p:val>
                                            <p:strVal val="#ppt_y"/>
                                          </p:val>
                                        </p:tav>
                                      </p:tavLst>
                                    </p:anim>
                                  </p:childTnLst>
                                </p:cTn>
                              </p:par>
                              <p:par>
                                <p:cTn id="57" presetID="2" presetClass="entr" presetSubtype="12" fill="hold" grpId="1"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3000" fill="hold"/>
                                        <p:tgtEl>
                                          <p:spTgt spid="10"/>
                                        </p:tgtEl>
                                        <p:attrNameLst>
                                          <p:attrName>ppt_x</p:attrName>
                                        </p:attrNameLst>
                                      </p:cBhvr>
                                      <p:tavLst>
                                        <p:tav tm="0">
                                          <p:val>
                                            <p:strVal val="0-#ppt_w/2"/>
                                          </p:val>
                                        </p:tav>
                                        <p:tav tm="100000">
                                          <p:val>
                                            <p:strVal val="#ppt_x"/>
                                          </p:val>
                                        </p:tav>
                                      </p:tavLst>
                                    </p:anim>
                                    <p:anim calcmode="lin" valueType="num">
                                      <p:cBhvr additive="base">
                                        <p:cTn id="60" dur="3000" fill="hold"/>
                                        <p:tgtEl>
                                          <p:spTgt spid="10"/>
                                        </p:tgtEl>
                                        <p:attrNameLst>
                                          <p:attrName>ppt_y</p:attrName>
                                        </p:attrNameLst>
                                      </p:cBhvr>
                                      <p:tavLst>
                                        <p:tav tm="0">
                                          <p:val>
                                            <p:strVal val="1+#ppt_h/2"/>
                                          </p:val>
                                        </p:tav>
                                        <p:tav tm="100000">
                                          <p:val>
                                            <p:strVal val="#ppt_y"/>
                                          </p:val>
                                        </p:tav>
                                      </p:tavLst>
                                    </p:anim>
                                  </p:childTnLst>
                                </p:cTn>
                              </p:par>
                              <p:par>
                                <p:cTn id="61" presetID="2" presetClass="entr" presetSubtype="12" fill="hold" grpId="1"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3000" fill="hold"/>
                                        <p:tgtEl>
                                          <p:spTgt spid="14"/>
                                        </p:tgtEl>
                                        <p:attrNameLst>
                                          <p:attrName>ppt_x</p:attrName>
                                        </p:attrNameLst>
                                      </p:cBhvr>
                                      <p:tavLst>
                                        <p:tav tm="0">
                                          <p:val>
                                            <p:strVal val="0-#ppt_w/2"/>
                                          </p:val>
                                        </p:tav>
                                        <p:tav tm="100000">
                                          <p:val>
                                            <p:strVal val="#ppt_x"/>
                                          </p:val>
                                        </p:tav>
                                      </p:tavLst>
                                    </p:anim>
                                    <p:anim calcmode="lin" valueType="num">
                                      <p:cBhvr additive="base">
                                        <p:cTn id="64" dur="3000" fill="hold"/>
                                        <p:tgtEl>
                                          <p:spTgt spid="14"/>
                                        </p:tgtEl>
                                        <p:attrNameLst>
                                          <p:attrName>ppt_y</p:attrName>
                                        </p:attrNameLst>
                                      </p:cBhvr>
                                      <p:tavLst>
                                        <p:tav tm="0">
                                          <p:val>
                                            <p:strVal val="1+#ppt_h/2"/>
                                          </p:val>
                                        </p:tav>
                                        <p:tav tm="100000">
                                          <p:val>
                                            <p:strVal val="#ppt_y"/>
                                          </p:val>
                                        </p:tav>
                                      </p:tavLst>
                                    </p:anim>
                                  </p:childTnLst>
                                </p:cTn>
                              </p:par>
                              <p:par>
                                <p:cTn id="65" presetID="2" presetClass="entr" presetSubtype="3"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3000" fill="hold"/>
                                        <p:tgtEl>
                                          <p:spTgt spid="8"/>
                                        </p:tgtEl>
                                        <p:attrNameLst>
                                          <p:attrName>ppt_x</p:attrName>
                                        </p:attrNameLst>
                                      </p:cBhvr>
                                      <p:tavLst>
                                        <p:tav tm="0">
                                          <p:val>
                                            <p:strVal val="1+#ppt_w/2"/>
                                          </p:val>
                                        </p:tav>
                                        <p:tav tm="100000">
                                          <p:val>
                                            <p:strVal val="#ppt_x"/>
                                          </p:val>
                                        </p:tav>
                                      </p:tavLst>
                                    </p:anim>
                                    <p:anim calcmode="lin" valueType="num">
                                      <p:cBhvr additive="base">
                                        <p:cTn id="68" dur="3000" fill="hold"/>
                                        <p:tgtEl>
                                          <p:spTgt spid="8"/>
                                        </p:tgtEl>
                                        <p:attrNameLst>
                                          <p:attrName>ppt_y</p:attrName>
                                        </p:attrNameLst>
                                      </p:cBhvr>
                                      <p:tavLst>
                                        <p:tav tm="0">
                                          <p:val>
                                            <p:strVal val="0-#ppt_h/2"/>
                                          </p:val>
                                        </p:tav>
                                        <p:tav tm="100000">
                                          <p:val>
                                            <p:strVal val="#ppt_y"/>
                                          </p:val>
                                        </p:tav>
                                      </p:tavLst>
                                    </p:anim>
                                  </p:childTnLst>
                                </p:cTn>
                              </p:par>
                              <p:par>
                                <p:cTn id="69" presetID="2" presetClass="entr" presetSubtype="3" fill="hold" grpId="1" nodeType="with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3000" fill="hold"/>
                                        <p:tgtEl>
                                          <p:spTgt spid="12"/>
                                        </p:tgtEl>
                                        <p:attrNameLst>
                                          <p:attrName>ppt_x</p:attrName>
                                        </p:attrNameLst>
                                      </p:cBhvr>
                                      <p:tavLst>
                                        <p:tav tm="0">
                                          <p:val>
                                            <p:strVal val="1+#ppt_w/2"/>
                                          </p:val>
                                        </p:tav>
                                        <p:tav tm="100000">
                                          <p:val>
                                            <p:strVal val="#ppt_x"/>
                                          </p:val>
                                        </p:tav>
                                      </p:tavLst>
                                    </p:anim>
                                    <p:anim calcmode="lin" valueType="num">
                                      <p:cBhvr additive="base">
                                        <p:cTn id="72" dur="3000" fill="hold"/>
                                        <p:tgtEl>
                                          <p:spTgt spid="12"/>
                                        </p:tgtEl>
                                        <p:attrNameLst>
                                          <p:attrName>ppt_y</p:attrName>
                                        </p:attrNameLst>
                                      </p:cBhvr>
                                      <p:tavLst>
                                        <p:tav tm="0">
                                          <p:val>
                                            <p:strVal val="0-#ppt_h/2"/>
                                          </p:val>
                                        </p:tav>
                                        <p:tav tm="100000">
                                          <p:val>
                                            <p:strVal val="#ppt_y"/>
                                          </p:val>
                                        </p:tav>
                                      </p:tavLst>
                                    </p:anim>
                                  </p:childTnLst>
                                </p:cTn>
                              </p:par>
                              <p:par>
                                <p:cTn id="73" presetID="2" presetClass="entr" presetSubtype="3" fill="hold" grpId="1"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3000" fill="hold"/>
                                        <p:tgtEl>
                                          <p:spTgt spid="16"/>
                                        </p:tgtEl>
                                        <p:attrNameLst>
                                          <p:attrName>ppt_x</p:attrName>
                                        </p:attrNameLst>
                                      </p:cBhvr>
                                      <p:tavLst>
                                        <p:tav tm="0">
                                          <p:val>
                                            <p:strVal val="1+#ppt_w/2"/>
                                          </p:val>
                                        </p:tav>
                                        <p:tav tm="100000">
                                          <p:val>
                                            <p:strVal val="#ppt_x"/>
                                          </p:val>
                                        </p:tav>
                                      </p:tavLst>
                                    </p:anim>
                                    <p:anim calcmode="lin" valueType="num">
                                      <p:cBhvr additive="base">
                                        <p:cTn id="76" dur="3000" fill="hold"/>
                                        <p:tgtEl>
                                          <p:spTgt spid="16"/>
                                        </p:tgtEl>
                                        <p:attrNameLst>
                                          <p:attrName>ppt_y</p:attrName>
                                        </p:attrNameLst>
                                      </p:cBhvr>
                                      <p:tavLst>
                                        <p:tav tm="0">
                                          <p:val>
                                            <p:strVal val="0-#ppt_h/2"/>
                                          </p:val>
                                        </p:tav>
                                        <p:tav tm="100000">
                                          <p:val>
                                            <p:strVal val="#ppt_y"/>
                                          </p:val>
                                        </p:tav>
                                      </p:tavLst>
                                    </p:anim>
                                  </p:childTnLst>
                                </p:cTn>
                              </p:par>
                              <p:par>
                                <p:cTn id="77" presetID="2" presetClass="entr" presetSubtype="9" fill="hold" grpId="1" nodeType="withEffect">
                                  <p:stCondLst>
                                    <p:cond delay="0"/>
                                  </p:stCondLst>
                                  <p:childTnLst>
                                    <p:set>
                                      <p:cBhvr>
                                        <p:cTn id="78" dur="1" fill="hold">
                                          <p:stCondLst>
                                            <p:cond delay="0"/>
                                          </p:stCondLst>
                                        </p:cTn>
                                        <p:tgtEl>
                                          <p:spTgt spid="7"/>
                                        </p:tgtEl>
                                        <p:attrNameLst>
                                          <p:attrName>style.visibility</p:attrName>
                                        </p:attrNameLst>
                                      </p:cBhvr>
                                      <p:to>
                                        <p:strVal val="visible"/>
                                      </p:to>
                                    </p:set>
                                    <p:anim calcmode="lin" valueType="num">
                                      <p:cBhvr additive="base">
                                        <p:cTn id="79" dur="3000" fill="hold"/>
                                        <p:tgtEl>
                                          <p:spTgt spid="7"/>
                                        </p:tgtEl>
                                        <p:attrNameLst>
                                          <p:attrName>ppt_x</p:attrName>
                                        </p:attrNameLst>
                                      </p:cBhvr>
                                      <p:tavLst>
                                        <p:tav tm="0">
                                          <p:val>
                                            <p:strVal val="0-#ppt_w/2"/>
                                          </p:val>
                                        </p:tav>
                                        <p:tav tm="100000">
                                          <p:val>
                                            <p:strVal val="#ppt_x"/>
                                          </p:val>
                                        </p:tav>
                                      </p:tavLst>
                                    </p:anim>
                                    <p:anim calcmode="lin" valueType="num">
                                      <p:cBhvr additive="base">
                                        <p:cTn id="80" dur="3000" fill="hold"/>
                                        <p:tgtEl>
                                          <p:spTgt spid="7"/>
                                        </p:tgtEl>
                                        <p:attrNameLst>
                                          <p:attrName>ppt_y</p:attrName>
                                        </p:attrNameLst>
                                      </p:cBhvr>
                                      <p:tavLst>
                                        <p:tav tm="0">
                                          <p:val>
                                            <p:strVal val="0-#ppt_h/2"/>
                                          </p:val>
                                        </p:tav>
                                        <p:tav tm="100000">
                                          <p:val>
                                            <p:strVal val="#ppt_y"/>
                                          </p:val>
                                        </p:tav>
                                      </p:tavLst>
                                    </p:anim>
                                  </p:childTnLst>
                                </p:cTn>
                              </p:par>
                              <p:par>
                                <p:cTn id="81" presetID="2" presetClass="entr" presetSubtype="9" fill="hold" grpId="1" nodeType="withEffect">
                                  <p:stCondLst>
                                    <p:cond delay="0"/>
                                  </p:stCondLst>
                                  <p:childTnLst>
                                    <p:set>
                                      <p:cBhvr>
                                        <p:cTn id="82" dur="1" fill="hold">
                                          <p:stCondLst>
                                            <p:cond delay="0"/>
                                          </p:stCondLst>
                                        </p:cTn>
                                        <p:tgtEl>
                                          <p:spTgt spid="11"/>
                                        </p:tgtEl>
                                        <p:attrNameLst>
                                          <p:attrName>style.visibility</p:attrName>
                                        </p:attrNameLst>
                                      </p:cBhvr>
                                      <p:to>
                                        <p:strVal val="visible"/>
                                      </p:to>
                                    </p:set>
                                    <p:anim calcmode="lin" valueType="num">
                                      <p:cBhvr additive="base">
                                        <p:cTn id="83" dur="3000" fill="hold"/>
                                        <p:tgtEl>
                                          <p:spTgt spid="11"/>
                                        </p:tgtEl>
                                        <p:attrNameLst>
                                          <p:attrName>ppt_x</p:attrName>
                                        </p:attrNameLst>
                                      </p:cBhvr>
                                      <p:tavLst>
                                        <p:tav tm="0">
                                          <p:val>
                                            <p:strVal val="0-#ppt_w/2"/>
                                          </p:val>
                                        </p:tav>
                                        <p:tav tm="100000">
                                          <p:val>
                                            <p:strVal val="#ppt_x"/>
                                          </p:val>
                                        </p:tav>
                                      </p:tavLst>
                                    </p:anim>
                                    <p:anim calcmode="lin" valueType="num">
                                      <p:cBhvr additive="base">
                                        <p:cTn id="84" dur="3000" fill="hold"/>
                                        <p:tgtEl>
                                          <p:spTgt spid="11"/>
                                        </p:tgtEl>
                                        <p:attrNameLst>
                                          <p:attrName>ppt_y</p:attrName>
                                        </p:attrNameLst>
                                      </p:cBhvr>
                                      <p:tavLst>
                                        <p:tav tm="0">
                                          <p:val>
                                            <p:strVal val="0-#ppt_h/2"/>
                                          </p:val>
                                        </p:tav>
                                        <p:tav tm="100000">
                                          <p:val>
                                            <p:strVal val="#ppt_y"/>
                                          </p:val>
                                        </p:tav>
                                      </p:tavLst>
                                    </p:anim>
                                  </p:childTnLst>
                                </p:cTn>
                              </p:par>
                              <p:par>
                                <p:cTn id="85" presetID="2" presetClass="entr" presetSubtype="9" fill="hold" grpId="1"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additive="base">
                                        <p:cTn id="87" dur="3000" fill="hold"/>
                                        <p:tgtEl>
                                          <p:spTgt spid="15"/>
                                        </p:tgtEl>
                                        <p:attrNameLst>
                                          <p:attrName>ppt_x</p:attrName>
                                        </p:attrNameLst>
                                      </p:cBhvr>
                                      <p:tavLst>
                                        <p:tav tm="0">
                                          <p:val>
                                            <p:strVal val="0-#ppt_w/2"/>
                                          </p:val>
                                        </p:tav>
                                        <p:tav tm="100000">
                                          <p:val>
                                            <p:strVal val="#ppt_x"/>
                                          </p:val>
                                        </p:tav>
                                      </p:tavLst>
                                    </p:anim>
                                    <p:anim calcmode="lin" valueType="num">
                                      <p:cBhvr additive="base">
                                        <p:cTn id="88" dur="3000" fill="hold"/>
                                        <p:tgtEl>
                                          <p:spTgt spid="15"/>
                                        </p:tgtEl>
                                        <p:attrNameLst>
                                          <p:attrName>ppt_y</p:attrName>
                                        </p:attrNameLst>
                                      </p:cBhvr>
                                      <p:tavLst>
                                        <p:tav tm="0">
                                          <p:val>
                                            <p:strVal val="0-#ppt_h/2"/>
                                          </p:val>
                                        </p:tav>
                                        <p:tav tm="100000">
                                          <p:val>
                                            <p:strVal val="#ppt_y"/>
                                          </p:val>
                                        </p:tav>
                                      </p:tavLst>
                                    </p:anim>
                                  </p:childTnLst>
                                </p:cTn>
                              </p:par>
                            </p:childTnLst>
                          </p:cTn>
                        </p:par>
                        <p:par>
                          <p:cTn id="89" fill="hold">
                            <p:stCondLst>
                              <p:cond delay="3000"/>
                            </p:stCondLst>
                            <p:childTnLst>
                              <p:par>
                                <p:cTn id="90" presetID="13" presetClass="exit" presetSubtype="32" fill="hold" grpId="2" nodeType="afterEffect">
                                  <p:stCondLst>
                                    <p:cond delay="0"/>
                                  </p:stCondLst>
                                  <p:childTnLst>
                                    <p:animEffect transition="out" filter="plus(out)">
                                      <p:cBhvr>
                                        <p:cTn id="91" dur="3000"/>
                                        <p:tgtEl>
                                          <p:spTgt spid="5"/>
                                        </p:tgtEl>
                                      </p:cBhvr>
                                    </p:animEffect>
                                    <p:set>
                                      <p:cBhvr>
                                        <p:cTn id="92" dur="1" fill="hold">
                                          <p:stCondLst>
                                            <p:cond delay="2999"/>
                                          </p:stCondLst>
                                        </p:cTn>
                                        <p:tgtEl>
                                          <p:spTgt spid="5"/>
                                        </p:tgtEl>
                                        <p:attrNameLst>
                                          <p:attrName>style.visibility</p:attrName>
                                        </p:attrNameLst>
                                      </p:cBhvr>
                                      <p:to>
                                        <p:strVal val="hidden"/>
                                      </p:to>
                                    </p:set>
                                  </p:childTnLst>
                                </p:cTn>
                              </p:par>
                              <p:par>
                                <p:cTn id="93" presetID="13" presetClass="exit" presetSubtype="32" fill="hold" grpId="2" nodeType="withEffect">
                                  <p:stCondLst>
                                    <p:cond delay="0"/>
                                  </p:stCondLst>
                                  <p:childTnLst>
                                    <p:animEffect transition="out" filter="plus(out)">
                                      <p:cBhvr>
                                        <p:cTn id="94" dur="3000"/>
                                        <p:tgtEl>
                                          <p:spTgt spid="6"/>
                                        </p:tgtEl>
                                      </p:cBhvr>
                                    </p:animEffect>
                                    <p:set>
                                      <p:cBhvr>
                                        <p:cTn id="95" dur="1" fill="hold">
                                          <p:stCondLst>
                                            <p:cond delay="2999"/>
                                          </p:stCondLst>
                                        </p:cTn>
                                        <p:tgtEl>
                                          <p:spTgt spid="6"/>
                                        </p:tgtEl>
                                        <p:attrNameLst>
                                          <p:attrName>style.visibility</p:attrName>
                                        </p:attrNameLst>
                                      </p:cBhvr>
                                      <p:to>
                                        <p:strVal val="hidden"/>
                                      </p:to>
                                    </p:set>
                                  </p:childTnLst>
                                </p:cTn>
                              </p:par>
                              <p:par>
                                <p:cTn id="96" presetID="13" presetClass="exit" presetSubtype="32" fill="hold" grpId="2" nodeType="withEffect">
                                  <p:stCondLst>
                                    <p:cond delay="0"/>
                                  </p:stCondLst>
                                  <p:childTnLst>
                                    <p:animEffect transition="out" filter="plus(out)">
                                      <p:cBhvr>
                                        <p:cTn id="97" dur="3000"/>
                                        <p:tgtEl>
                                          <p:spTgt spid="7"/>
                                        </p:tgtEl>
                                      </p:cBhvr>
                                    </p:animEffect>
                                    <p:set>
                                      <p:cBhvr>
                                        <p:cTn id="98" dur="1" fill="hold">
                                          <p:stCondLst>
                                            <p:cond delay="2999"/>
                                          </p:stCondLst>
                                        </p:cTn>
                                        <p:tgtEl>
                                          <p:spTgt spid="7"/>
                                        </p:tgtEl>
                                        <p:attrNameLst>
                                          <p:attrName>style.visibility</p:attrName>
                                        </p:attrNameLst>
                                      </p:cBhvr>
                                      <p:to>
                                        <p:strVal val="hidden"/>
                                      </p:to>
                                    </p:set>
                                  </p:childTnLst>
                                </p:cTn>
                              </p:par>
                              <p:par>
                                <p:cTn id="99" presetID="13" presetClass="exit" presetSubtype="32" fill="hold" grpId="2" nodeType="withEffect">
                                  <p:stCondLst>
                                    <p:cond delay="0"/>
                                  </p:stCondLst>
                                  <p:childTnLst>
                                    <p:animEffect transition="out" filter="plus(out)">
                                      <p:cBhvr>
                                        <p:cTn id="100" dur="3000"/>
                                        <p:tgtEl>
                                          <p:spTgt spid="8"/>
                                        </p:tgtEl>
                                      </p:cBhvr>
                                    </p:animEffect>
                                    <p:set>
                                      <p:cBhvr>
                                        <p:cTn id="101" dur="1" fill="hold">
                                          <p:stCondLst>
                                            <p:cond delay="2999"/>
                                          </p:stCondLst>
                                        </p:cTn>
                                        <p:tgtEl>
                                          <p:spTgt spid="8"/>
                                        </p:tgtEl>
                                        <p:attrNameLst>
                                          <p:attrName>style.visibility</p:attrName>
                                        </p:attrNameLst>
                                      </p:cBhvr>
                                      <p:to>
                                        <p:strVal val="hidden"/>
                                      </p:to>
                                    </p:set>
                                  </p:childTnLst>
                                </p:cTn>
                              </p:par>
                              <p:par>
                                <p:cTn id="102" presetID="13" presetClass="exit" presetSubtype="32" fill="hold" grpId="2" nodeType="withEffect">
                                  <p:stCondLst>
                                    <p:cond delay="0"/>
                                  </p:stCondLst>
                                  <p:childTnLst>
                                    <p:animEffect transition="out" filter="plus(out)">
                                      <p:cBhvr>
                                        <p:cTn id="103" dur="3000"/>
                                        <p:tgtEl>
                                          <p:spTgt spid="9"/>
                                        </p:tgtEl>
                                      </p:cBhvr>
                                    </p:animEffect>
                                    <p:set>
                                      <p:cBhvr>
                                        <p:cTn id="104" dur="1" fill="hold">
                                          <p:stCondLst>
                                            <p:cond delay="2999"/>
                                          </p:stCondLst>
                                        </p:cTn>
                                        <p:tgtEl>
                                          <p:spTgt spid="9"/>
                                        </p:tgtEl>
                                        <p:attrNameLst>
                                          <p:attrName>style.visibility</p:attrName>
                                        </p:attrNameLst>
                                      </p:cBhvr>
                                      <p:to>
                                        <p:strVal val="hidden"/>
                                      </p:to>
                                    </p:set>
                                  </p:childTnLst>
                                </p:cTn>
                              </p:par>
                              <p:par>
                                <p:cTn id="105" presetID="13" presetClass="exit" presetSubtype="32" fill="hold" grpId="2" nodeType="withEffect">
                                  <p:stCondLst>
                                    <p:cond delay="0"/>
                                  </p:stCondLst>
                                  <p:childTnLst>
                                    <p:animEffect transition="out" filter="plus(out)">
                                      <p:cBhvr>
                                        <p:cTn id="106" dur="3000"/>
                                        <p:tgtEl>
                                          <p:spTgt spid="10"/>
                                        </p:tgtEl>
                                      </p:cBhvr>
                                    </p:animEffect>
                                    <p:set>
                                      <p:cBhvr>
                                        <p:cTn id="107" dur="1" fill="hold">
                                          <p:stCondLst>
                                            <p:cond delay="2999"/>
                                          </p:stCondLst>
                                        </p:cTn>
                                        <p:tgtEl>
                                          <p:spTgt spid="10"/>
                                        </p:tgtEl>
                                        <p:attrNameLst>
                                          <p:attrName>style.visibility</p:attrName>
                                        </p:attrNameLst>
                                      </p:cBhvr>
                                      <p:to>
                                        <p:strVal val="hidden"/>
                                      </p:to>
                                    </p:set>
                                  </p:childTnLst>
                                </p:cTn>
                              </p:par>
                              <p:par>
                                <p:cTn id="108" presetID="13" presetClass="exit" presetSubtype="32" fill="hold" grpId="2" nodeType="withEffect">
                                  <p:stCondLst>
                                    <p:cond delay="0"/>
                                  </p:stCondLst>
                                  <p:childTnLst>
                                    <p:animEffect transition="out" filter="plus(out)">
                                      <p:cBhvr>
                                        <p:cTn id="109" dur="3000"/>
                                        <p:tgtEl>
                                          <p:spTgt spid="11"/>
                                        </p:tgtEl>
                                      </p:cBhvr>
                                    </p:animEffect>
                                    <p:set>
                                      <p:cBhvr>
                                        <p:cTn id="110" dur="1" fill="hold">
                                          <p:stCondLst>
                                            <p:cond delay="2999"/>
                                          </p:stCondLst>
                                        </p:cTn>
                                        <p:tgtEl>
                                          <p:spTgt spid="11"/>
                                        </p:tgtEl>
                                        <p:attrNameLst>
                                          <p:attrName>style.visibility</p:attrName>
                                        </p:attrNameLst>
                                      </p:cBhvr>
                                      <p:to>
                                        <p:strVal val="hidden"/>
                                      </p:to>
                                    </p:set>
                                  </p:childTnLst>
                                </p:cTn>
                              </p:par>
                              <p:par>
                                <p:cTn id="111" presetID="13" presetClass="exit" presetSubtype="32" fill="hold" grpId="2" nodeType="withEffect">
                                  <p:stCondLst>
                                    <p:cond delay="0"/>
                                  </p:stCondLst>
                                  <p:childTnLst>
                                    <p:animEffect transition="out" filter="plus(out)">
                                      <p:cBhvr>
                                        <p:cTn id="112" dur="3000"/>
                                        <p:tgtEl>
                                          <p:spTgt spid="12"/>
                                        </p:tgtEl>
                                      </p:cBhvr>
                                    </p:animEffect>
                                    <p:set>
                                      <p:cBhvr>
                                        <p:cTn id="113" dur="1" fill="hold">
                                          <p:stCondLst>
                                            <p:cond delay="2999"/>
                                          </p:stCondLst>
                                        </p:cTn>
                                        <p:tgtEl>
                                          <p:spTgt spid="12"/>
                                        </p:tgtEl>
                                        <p:attrNameLst>
                                          <p:attrName>style.visibility</p:attrName>
                                        </p:attrNameLst>
                                      </p:cBhvr>
                                      <p:to>
                                        <p:strVal val="hidden"/>
                                      </p:to>
                                    </p:set>
                                  </p:childTnLst>
                                </p:cTn>
                              </p:par>
                              <p:par>
                                <p:cTn id="114" presetID="13" presetClass="exit" presetSubtype="32" fill="hold" grpId="2" nodeType="withEffect">
                                  <p:stCondLst>
                                    <p:cond delay="0"/>
                                  </p:stCondLst>
                                  <p:childTnLst>
                                    <p:animEffect transition="out" filter="plus(out)">
                                      <p:cBhvr>
                                        <p:cTn id="115" dur="3000"/>
                                        <p:tgtEl>
                                          <p:spTgt spid="13"/>
                                        </p:tgtEl>
                                      </p:cBhvr>
                                    </p:animEffect>
                                    <p:set>
                                      <p:cBhvr>
                                        <p:cTn id="116" dur="1" fill="hold">
                                          <p:stCondLst>
                                            <p:cond delay="2999"/>
                                          </p:stCondLst>
                                        </p:cTn>
                                        <p:tgtEl>
                                          <p:spTgt spid="13"/>
                                        </p:tgtEl>
                                        <p:attrNameLst>
                                          <p:attrName>style.visibility</p:attrName>
                                        </p:attrNameLst>
                                      </p:cBhvr>
                                      <p:to>
                                        <p:strVal val="hidden"/>
                                      </p:to>
                                    </p:set>
                                  </p:childTnLst>
                                </p:cTn>
                              </p:par>
                              <p:par>
                                <p:cTn id="117" presetID="13" presetClass="exit" presetSubtype="32" fill="hold" grpId="2" nodeType="withEffect">
                                  <p:stCondLst>
                                    <p:cond delay="0"/>
                                  </p:stCondLst>
                                  <p:childTnLst>
                                    <p:animEffect transition="out" filter="plus(out)">
                                      <p:cBhvr>
                                        <p:cTn id="118" dur="3000"/>
                                        <p:tgtEl>
                                          <p:spTgt spid="14"/>
                                        </p:tgtEl>
                                      </p:cBhvr>
                                    </p:animEffect>
                                    <p:set>
                                      <p:cBhvr>
                                        <p:cTn id="119" dur="1" fill="hold">
                                          <p:stCondLst>
                                            <p:cond delay="2999"/>
                                          </p:stCondLst>
                                        </p:cTn>
                                        <p:tgtEl>
                                          <p:spTgt spid="14"/>
                                        </p:tgtEl>
                                        <p:attrNameLst>
                                          <p:attrName>style.visibility</p:attrName>
                                        </p:attrNameLst>
                                      </p:cBhvr>
                                      <p:to>
                                        <p:strVal val="hidden"/>
                                      </p:to>
                                    </p:set>
                                  </p:childTnLst>
                                </p:cTn>
                              </p:par>
                              <p:par>
                                <p:cTn id="120" presetID="13" presetClass="exit" presetSubtype="32" fill="hold" grpId="2" nodeType="withEffect">
                                  <p:stCondLst>
                                    <p:cond delay="0"/>
                                  </p:stCondLst>
                                  <p:childTnLst>
                                    <p:animEffect transition="out" filter="plus(out)">
                                      <p:cBhvr>
                                        <p:cTn id="121" dur="3000"/>
                                        <p:tgtEl>
                                          <p:spTgt spid="15"/>
                                        </p:tgtEl>
                                      </p:cBhvr>
                                    </p:animEffect>
                                    <p:set>
                                      <p:cBhvr>
                                        <p:cTn id="122" dur="1" fill="hold">
                                          <p:stCondLst>
                                            <p:cond delay="2999"/>
                                          </p:stCondLst>
                                        </p:cTn>
                                        <p:tgtEl>
                                          <p:spTgt spid="15"/>
                                        </p:tgtEl>
                                        <p:attrNameLst>
                                          <p:attrName>style.visibility</p:attrName>
                                        </p:attrNameLst>
                                      </p:cBhvr>
                                      <p:to>
                                        <p:strVal val="hidden"/>
                                      </p:to>
                                    </p:set>
                                  </p:childTnLst>
                                </p:cTn>
                              </p:par>
                              <p:par>
                                <p:cTn id="123" presetID="13" presetClass="exit" presetSubtype="32" fill="hold" grpId="2" nodeType="withEffect">
                                  <p:stCondLst>
                                    <p:cond delay="0"/>
                                  </p:stCondLst>
                                  <p:childTnLst>
                                    <p:animEffect transition="out" filter="plus(out)">
                                      <p:cBhvr>
                                        <p:cTn id="124" dur="3000"/>
                                        <p:tgtEl>
                                          <p:spTgt spid="16"/>
                                        </p:tgtEl>
                                      </p:cBhvr>
                                    </p:animEffect>
                                    <p:set>
                                      <p:cBhvr>
                                        <p:cTn id="125" dur="1" fill="hold">
                                          <p:stCondLst>
                                            <p:cond delay="2999"/>
                                          </p:stCondLst>
                                        </p:cTn>
                                        <p:tgtEl>
                                          <p:spTgt spid="16"/>
                                        </p:tgtEl>
                                        <p:attrNameLst>
                                          <p:attrName>style.visibility</p:attrName>
                                        </p:attrNameLst>
                                      </p:cBhvr>
                                      <p:to>
                                        <p:strVal val="hidden"/>
                                      </p:to>
                                    </p:set>
                                  </p:childTnLst>
                                </p:cTn>
                              </p:par>
                              <p:par>
                                <p:cTn id="126" presetID="2" presetClass="exit" presetSubtype="6" fill="hold" grpId="3" nodeType="withEffect">
                                  <p:stCondLst>
                                    <p:cond delay="0"/>
                                  </p:stCondLst>
                                  <p:childTnLst>
                                    <p:anim calcmode="lin" valueType="num">
                                      <p:cBhvr additive="base">
                                        <p:cTn id="127" dur="3000"/>
                                        <p:tgtEl>
                                          <p:spTgt spid="5"/>
                                        </p:tgtEl>
                                        <p:attrNameLst>
                                          <p:attrName>ppt_x</p:attrName>
                                        </p:attrNameLst>
                                      </p:cBhvr>
                                      <p:tavLst>
                                        <p:tav tm="0">
                                          <p:val>
                                            <p:strVal val="ppt_x"/>
                                          </p:val>
                                        </p:tav>
                                        <p:tav tm="100000">
                                          <p:val>
                                            <p:strVal val="1+ppt_w/2"/>
                                          </p:val>
                                        </p:tav>
                                      </p:tavLst>
                                    </p:anim>
                                    <p:anim calcmode="lin" valueType="num">
                                      <p:cBhvr additive="base">
                                        <p:cTn id="128" dur="3000"/>
                                        <p:tgtEl>
                                          <p:spTgt spid="5"/>
                                        </p:tgtEl>
                                        <p:attrNameLst>
                                          <p:attrName>ppt_y</p:attrName>
                                        </p:attrNameLst>
                                      </p:cBhvr>
                                      <p:tavLst>
                                        <p:tav tm="0">
                                          <p:val>
                                            <p:strVal val="ppt_y"/>
                                          </p:val>
                                        </p:tav>
                                        <p:tav tm="100000">
                                          <p:val>
                                            <p:strVal val="1+ppt_h/2"/>
                                          </p:val>
                                        </p:tav>
                                      </p:tavLst>
                                    </p:anim>
                                    <p:set>
                                      <p:cBhvr>
                                        <p:cTn id="129" dur="1" fill="hold">
                                          <p:stCondLst>
                                            <p:cond delay="2999"/>
                                          </p:stCondLst>
                                        </p:cTn>
                                        <p:tgtEl>
                                          <p:spTgt spid="5"/>
                                        </p:tgtEl>
                                        <p:attrNameLst>
                                          <p:attrName>style.visibility</p:attrName>
                                        </p:attrNameLst>
                                      </p:cBhvr>
                                      <p:to>
                                        <p:strVal val="hidden"/>
                                      </p:to>
                                    </p:set>
                                  </p:childTnLst>
                                </p:cTn>
                              </p:par>
                              <p:par>
                                <p:cTn id="130" presetID="2" presetClass="exit" presetSubtype="6" fill="hold" grpId="3" nodeType="withEffect">
                                  <p:stCondLst>
                                    <p:cond delay="0"/>
                                  </p:stCondLst>
                                  <p:childTnLst>
                                    <p:anim calcmode="lin" valueType="num">
                                      <p:cBhvr additive="base">
                                        <p:cTn id="131" dur="3000"/>
                                        <p:tgtEl>
                                          <p:spTgt spid="9"/>
                                        </p:tgtEl>
                                        <p:attrNameLst>
                                          <p:attrName>ppt_x</p:attrName>
                                        </p:attrNameLst>
                                      </p:cBhvr>
                                      <p:tavLst>
                                        <p:tav tm="0">
                                          <p:val>
                                            <p:strVal val="ppt_x"/>
                                          </p:val>
                                        </p:tav>
                                        <p:tav tm="100000">
                                          <p:val>
                                            <p:strVal val="1+ppt_w/2"/>
                                          </p:val>
                                        </p:tav>
                                      </p:tavLst>
                                    </p:anim>
                                    <p:anim calcmode="lin" valueType="num">
                                      <p:cBhvr additive="base">
                                        <p:cTn id="132" dur="3000"/>
                                        <p:tgtEl>
                                          <p:spTgt spid="9"/>
                                        </p:tgtEl>
                                        <p:attrNameLst>
                                          <p:attrName>ppt_y</p:attrName>
                                        </p:attrNameLst>
                                      </p:cBhvr>
                                      <p:tavLst>
                                        <p:tav tm="0">
                                          <p:val>
                                            <p:strVal val="ppt_y"/>
                                          </p:val>
                                        </p:tav>
                                        <p:tav tm="100000">
                                          <p:val>
                                            <p:strVal val="1+ppt_h/2"/>
                                          </p:val>
                                        </p:tav>
                                      </p:tavLst>
                                    </p:anim>
                                    <p:set>
                                      <p:cBhvr>
                                        <p:cTn id="133" dur="1" fill="hold">
                                          <p:stCondLst>
                                            <p:cond delay="2999"/>
                                          </p:stCondLst>
                                        </p:cTn>
                                        <p:tgtEl>
                                          <p:spTgt spid="9"/>
                                        </p:tgtEl>
                                        <p:attrNameLst>
                                          <p:attrName>style.visibility</p:attrName>
                                        </p:attrNameLst>
                                      </p:cBhvr>
                                      <p:to>
                                        <p:strVal val="hidden"/>
                                      </p:to>
                                    </p:set>
                                  </p:childTnLst>
                                </p:cTn>
                              </p:par>
                              <p:par>
                                <p:cTn id="134" presetID="2" presetClass="exit" presetSubtype="6" fill="hold" grpId="3" nodeType="withEffect">
                                  <p:stCondLst>
                                    <p:cond delay="0"/>
                                  </p:stCondLst>
                                  <p:childTnLst>
                                    <p:anim calcmode="lin" valueType="num">
                                      <p:cBhvr additive="base">
                                        <p:cTn id="135" dur="3000"/>
                                        <p:tgtEl>
                                          <p:spTgt spid="13"/>
                                        </p:tgtEl>
                                        <p:attrNameLst>
                                          <p:attrName>ppt_x</p:attrName>
                                        </p:attrNameLst>
                                      </p:cBhvr>
                                      <p:tavLst>
                                        <p:tav tm="0">
                                          <p:val>
                                            <p:strVal val="ppt_x"/>
                                          </p:val>
                                        </p:tav>
                                        <p:tav tm="100000">
                                          <p:val>
                                            <p:strVal val="1+ppt_w/2"/>
                                          </p:val>
                                        </p:tav>
                                      </p:tavLst>
                                    </p:anim>
                                    <p:anim calcmode="lin" valueType="num">
                                      <p:cBhvr additive="base">
                                        <p:cTn id="136" dur="3000"/>
                                        <p:tgtEl>
                                          <p:spTgt spid="13"/>
                                        </p:tgtEl>
                                        <p:attrNameLst>
                                          <p:attrName>ppt_y</p:attrName>
                                        </p:attrNameLst>
                                      </p:cBhvr>
                                      <p:tavLst>
                                        <p:tav tm="0">
                                          <p:val>
                                            <p:strVal val="ppt_y"/>
                                          </p:val>
                                        </p:tav>
                                        <p:tav tm="100000">
                                          <p:val>
                                            <p:strVal val="1+ppt_h/2"/>
                                          </p:val>
                                        </p:tav>
                                      </p:tavLst>
                                    </p:anim>
                                    <p:set>
                                      <p:cBhvr>
                                        <p:cTn id="137" dur="1" fill="hold">
                                          <p:stCondLst>
                                            <p:cond delay="2999"/>
                                          </p:stCondLst>
                                        </p:cTn>
                                        <p:tgtEl>
                                          <p:spTgt spid="13"/>
                                        </p:tgtEl>
                                        <p:attrNameLst>
                                          <p:attrName>style.visibility</p:attrName>
                                        </p:attrNameLst>
                                      </p:cBhvr>
                                      <p:to>
                                        <p:strVal val="hidden"/>
                                      </p:to>
                                    </p:set>
                                  </p:childTnLst>
                                </p:cTn>
                              </p:par>
                              <p:par>
                                <p:cTn id="138" presetID="2" presetClass="exit" presetSubtype="9" fill="hold" grpId="3" nodeType="withEffect">
                                  <p:stCondLst>
                                    <p:cond delay="0"/>
                                  </p:stCondLst>
                                  <p:childTnLst>
                                    <p:anim calcmode="lin" valueType="num">
                                      <p:cBhvr additive="base">
                                        <p:cTn id="139" dur="3000"/>
                                        <p:tgtEl>
                                          <p:spTgt spid="7"/>
                                        </p:tgtEl>
                                        <p:attrNameLst>
                                          <p:attrName>ppt_x</p:attrName>
                                        </p:attrNameLst>
                                      </p:cBhvr>
                                      <p:tavLst>
                                        <p:tav tm="0">
                                          <p:val>
                                            <p:strVal val="ppt_x"/>
                                          </p:val>
                                        </p:tav>
                                        <p:tav tm="100000">
                                          <p:val>
                                            <p:strVal val="0-ppt_w/2"/>
                                          </p:val>
                                        </p:tav>
                                      </p:tavLst>
                                    </p:anim>
                                    <p:anim calcmode="lin" valueType="num">
                                      <p:cBhvr additive="base">
                                        <p:cTn id="140" dur="3000"/>
                                        <p:tgtEl>
                                          <p:spTgt spid="7"/>
                                        </p:tgtEl>
                                        <p:attrNameLst>
                                          <p:attrName>ppt_y</p:attrName>
                                        </p:attrNameLst>
                                      </p:cBhvr>
                                      <p:tavLst>
                                        <p:tav tm="0">
                                          <p:val>
                                            <p:strVal val="ppt_y"/>
                                          </p:val>
                                        </p:tav>
                                        <p:tav tm="100000">
                                          <p:val>
                                            <p:strVal val="0-ppt_h/2"/>
                                          </p:val>
                                        </p:tav>
                                      </p:tavLst>
                                    </p:anim>
                                    <p:set>
                                      <p:cBhvr>
                                        <p:cTn id="141" dur="1" fill="hold">
                                          <p:stCondLst>
                                            <p:cond delay="2999"/>
                                          </p:stCondLst>
                                        </p:cTn>
                                        <p:tgtEl>
                                          <p:spTgt spid="7"/>
                                        </p:tgtEl>
                                        <p:attrNameLst>
                                          <p:attrName>style.visibility</p:attrName>
                                        </p:attrNameLst>
                                      </p:cBhvr>
                                      <p:to>
                                        <p:strVal val="hidden"/>
                                      </p:to>
                                    </p:set>
                                  </p:childTnLst>
                                </p:cTn>
                              </p:par>
                              <p:par>
                                <p:cTn id="142" presetID="2" presetClass="exit" presetSubtype="9" fill="hold" grpId="3" nodeType="withEffect">
                                  <p:stCondLst>
                                    <p:cond delay="0"/>
                                  </p:stCondLst>
                                  <p:childTnLst>
                                    <p:anim calcmode="lin" valueType="num">
                                      <p:cBhvr additive="base">
                                        <p:cTn id="143" dur="3000"/>
                                        <p:tgtEl>
                                          <p:spTgt spid="11"/>
                                        </p:tgtEl>
                                        <p:attrNameLst>
                                          <p:attrName>ppt_x</p:attrName>
                                        </p:attrNameLst>
                                      </p:cBhvr>
                                      <p:tavLst>
                                        <p:tav tm="0">
                                          <p:val>
                                            <p:strVal val="ppt_x"/>
                                          </p:val>
                                        </p:tav>
                                        <p:tav tm="100000">
                                          <p:val>
                                            <p:strVal val="0-ppt_w/2"/>
                                          </p:val>
                                        </p:tav>
                                      </p:tavLst>
                                    </p:anim>
                                    <p:anim calcmode="lin" valueType="num">
                                      <p:cBhvr additive="base">
                                        <p:cTn id="144" dur="3000"/>
                                        <p:tgtEl>
                                          <p:spTgt spid="11"/>
                                        </p:tgtEl>
                                        <p:attrNameLst>
                                          <p:attrName>ppt_y</p:attrName>
                                        </p:attrNameLst>
                                      </p:cBhvr>
                                      <p:tavLst>
                                        <p:tav tm="0">
                                          <p:val>
                                            <p:strVal val="ppt_y"/>
                                          </p:val>
                                        </p:tav>
                                        <p:tav tm="100000">
                                          <p:val>
                                            <p:strVal val="0-ppt_h/2"/>
                                          </p:val>
                                        </p:tav>
                                      </p:tavLst>
                                    </p:anim>
                                    <p:set>
                                      <p:cBhvr>
                                        <p:cTn id="145" dur="1" fill="hold">
                                          <p:stCondLst>
                                            <p:cond delay="2999"/>
                                          </p:stCondLst>
                                        </p:cTn>
                                        <p:tgtEl>
                                          <p:spTgt spid="11"/>
                                        </p:tgtEl>
                                        <p:attrNameLst>
                                          <p:attrName>style.visibility</p:attrName>
                                        </p:attrNameLst>
                                      </p:cBhvr>
                                      <p:to>
                                        <p:strVal val="hidden"/>
                                      </p:to>
                                    </p:set>
                                  </p:childTnLst>
                                </p:cTn>
                              </p:par>
                              <p:par>
                                <p:cTn id="146" presetID="2" presetClass="exit" presetSubtype="9" fill="hold" grpId="3" nodeType="withEffect">
                                  <p:stCondLst>
                                    <p:cond delay="0"/>
                                  </p:stCondLst>
                                  <p:childTnLst>
                                    <p:anim calcmode="lin" valueType="num">
                                      <p:cBhvr additive="base">
                                        <p:cTn id="147" dur="3000"/>
                                        <p:tgtEl>
                                          <p:spTgt spid="15"/>
                                        </p:tgtEl>
                                        <p:attrNameLst>
                                          <p:attrName>ppt_x</p:attrName>
                                        </p:attrNameLst>
                                      </p:cBhvr>
                                      <p:tavLst>
                                        <p:tav tm="0">
                                          <p:val>
                                            <p:strVal val="ppt_x"/>
                                          </p:val>
                                        </p:tav>
                                        <p:tav tm="100000">
                                          <p:val>
                                            <p:strVal val="0-ppt_w/2"/>
                                          </p:val>
                                        </p:tav>
                                      </p:tavLst>
                                    </p:anim>
                                    <p:anim calcmode="lin" valueType="num">
                                      <p:cBhvr additive="base">
                                        <p:cTn id="148" dur="3000"/>
                                        <p:tgtEl>
                                          <p:spTgt spid="15"/>
                                        </p:tgtEl>
                                        <p:attrNameLst>
                                          <p:attrName>ppt_y</p:attrName>
                                        </p:attrNameLst>
                                      </p:cBhvr>
                                      <p:tavLst>
                                        <p:tav tm="0">
                                          <p:val>
                                            <p:strVal val="ppt_y"/>
                                          </p:val>
                                        </p:tav>
                                        <p:tav tm="100000">
                                          <p:val>
                                            <p:strVal val="0-ppt_h/2"/>
                                          </p:val>
                                        </p:tav>
                                      </p:tavLst>
                                    </p:anim>
                                    <p:set>
                                      <p:cBhvr>
                                        <p:cTn id="149" dur="1" fill="hold">
                                          <p:stCondLst>
                                            <p:cond delay="2999"/>
                                          </p:stCondLst>
                                        </p:cTn>
                                        <p:tgtEl>
                                          <p:spTgt spid="15"/>
                                        </p:tgtEl>
                                        <p:attrNameLst>
                                          <p:attrName>style.visibility</p:attrName>
                                        </p:attrNameLst>
                                      </p:cBhvr>
                                      <p:to>
                                        <p:strVal val="hidden"/>
                                      </p:to>
                                    </p:set>
                                  </p:childTnLst>
                                </p:cTn>
                              </p:par>
                              <p:par>
                                <p:cTn id="150" presetID="2" presetClass="exit" presetSubtype="12" fill="hold" grpId="3"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0-ppt_w/2"/>
                                          </p:val>
                                        </p:tav>
                                      </p:tavLst>
                                    </p:anim>
                                    <p:anim calcmode="lin" valueType="num">
                                      <p:cBhvr additive="base">
                                        <p:cTn id="152" dur="3000"/>
                                        <p:tgtEl>
                                          <p:spTgt spid="6"/>
                                        </p:tgtEl>
                                        <p:attrNameLst>
                                          <p:attrName>ppt_y</p:attrName>
                                        </p:attrNameLst>
                                      </p:cBhvr>
                                      <p:tavLst>
                                        <p:tav tm="0">
                                          <p:val>
                                            <p:strVal val="ppt_y"/>
                                          </p:val>
                                        </p:tav>
                                        <p:tav tm="100000">
                                          <p:val>
                                            <p:strVal val="1+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12" fill="hold" grpId="3" nodeType="withEffect">
                                  <p:stCondLst>
                                    <p:cond delay="0"/>
                                  </p:stCondLst>
                                  <p:childTnLst>
                                    <p:anim calcmode="lin" valueType="num">
                                      <p:cBhvr additive="base">
                                        <p:cTn id="155" dur="3000"/>
                                        <p:tgtEl>
                                          <p:spTgt spid="10"/>
                                        </p:tgtEl>
                                        <p:attrNameLst>
                                          <p:attrName>ppt_x</p:attrName>
                                        </p:attrNameLst>
                                      </p:cBhvr>
                                      <p:tavLst>
                                        <p:tav tm="0">
                                          <p:val>
                                            <p:strVal val="ppt_x"/>
                                          </p:val>
                                        </p:tav>
                                        <p:tav tm="100000">
                                          <p:val>
                                            <p:strVal val="0-ppt_w/2"/>
                                          </p:val>
                                        </p:tav>
                                      </p:tavLst>
                                    </p:anim>
                                    <p:anim calcmode="lin" valueType="num">
                                      <p:cBhvr additive="base">
                                        <p:cTn id="156" dur="3000"/>
                                        <p:tgtEl>
                                          <p:spTgt spid="10"/>
                                        </p:tgtEl>
                                        <p:attrNameLst>
                                          <p:attrName>ppt_y</p:attrName>
                                        </p:attrNameLst>
                                      </p:cBhvr>
                                      <p:tavLst>
                                        <p:tav tm="0">
                                          <p:val>
                                            <p:strVal val="ppt_y"/>
                                          </p:val>
                                        </p:tav>
                                        <p:tav tm="100000">
                                          <p:val>
                                            <p:strVal val="1+ppt_h/2"/>
                                          </p:val>
                                        </p:tav>
                                      </p:tavLst>
                                    </p:anim>
                                    <p:set>
                                      <p:cBhvr>
                                        <p:cTn id="157" dur="1" fill="hold">
                                          <p:stCondLst>
                                            <p:cond delay="2999"/>
                                          </p:stCondLst>
                                        </p:cTn>
                                        <p:tgtEl>
                                          <p:spTgt spid="10"/>
                                        </p:tgtEl>
                                        <p:attrNameLst>
                                          <p:attrName>style.visibility</p:attrName>
                                        </p:attrNameLst>
                                      </p:cBhvr>
                                      <p:to>
                                        <p:strVal val="hidden"/>
                                      </p:to>
                                    </p:set>
                                  </p:childTnLst>
                                </p:cTn>
                              </p:par>
                              <p:par>
                                <p:cTn id="158" presetID="2" presetClass="exit" presetSubtype="12" fill="hold" grpId="3" nodeType="withEffect">
                                  <p:stCondLst>
                                    <p:cond delay="0"/>
                                  </p:stCondLst>
                                  <p:childTnLst>
                                    <p:anim calcmode="lin" valueType="num">
                                      <p:cBhvr additive="base">
                                        <p:cTn id="159" dur="3000"/>
                                        <p:tgtEl>
                                          <p:spTgt spid="14"/>
                                        </p:tgtEl>
                                        <p:attrNameLst>
                                          <p:attrName>ppt_x</p:attrName>
                                        </p:attrNameLst>
                                      </p:cBhvr>
                                      <p:tavLst>
                                        <p:tav tm="0">
                                          <p:val>
                                            <p:strVal val="ppt_x"/>
                                          </p:val>
                                        </p:tav>
                                        <p:tav tm="100000">
                                          <p:val>
                                            <p:strVal val="0-ppt_w/2"/>
                                          </p:val>
                                        </p:tav>
                                      </p:tavLst>
                                    </p:anim>
                                    <p:anim calcmode="lin" valueType="num">
                                      <p:cBhvr additive="base">
                                        <p:cTn id="160" dur="3000"/>
                                        <p:tgtEl>
                                          <p:spTgt spid="14"/>
                                        </p:tgtEl>
                                        <p:attrNameLst>
                                          <p:attrName>ppt_y</p:attrName>
                                        </p:attrNameLst>
                                      </p:cBhvr>
                                      <p:tavLst>
                                        <p:tav tm="0">
                                          <p:val>
                                            <p:strVal val="ppt_y"/>
                                          </p:val>
                                        </p:tav>
                                        <p:tav tm="100000">
                                          <p:val>
                                            <p:strVal val="1+ppt_h/2"/>
                                          </p:val>
                                        </p:tav>
                                      </p:tavLst>
                                    </p:anim>
                                    <p:set>
                                      <p:cBhvr>
                                        <p:cTn id="161" dur="1" fill="hold">
                                          <p:stCondLst>
                                            <p:cond delay="2999"/>
                                          </p:stCondLst>
                                        </p:cTn>
                                        <p:tgtEl>
                                          <p:spTgt spid="14"/>
                                        </p:tgtEl>
                                        <p:attrNameLst>
                                          <p:attrName>style.visibility</p:attrName>
                                        </p:attrNameLst>
                                      </p:cBhvr>
                                      <p:to>
                                        <p:strVal val="hidden"/>
                                      </p:to>
                                    </p:set>
                                  </p:childTnLst>
                                </p:cTn>
                              </p:par>
                              <p:par>
                                <p:cTn id="162" presetID="2" presetClass="exit" presetSubtype="3" fill="hold" grpId="3" nodeType="withEffect">
                                  <p:stCondLst>
                                    <p:cond delay="0"/>
                                  </p:stCondLst>
                                  <p:childTnLst>
                                    <p:anim calcmode="lin" valueType="num">
                                      <p:cBhvr additive="base">
                                        <p:cTn id="163" dur="3000"/>
                                        <p:tgtEl>
                                          <p:spTgt spid="8"/>
                                        </p:tgtEl>
                                        <p:attrNameLst>
                                          <p:attrName>ppt_x</p:attrName>
                                        </p:attrNameLst>
                                      </p:cBhvr>
                                      <p:tavLst>
                                        <p:tav tm="0">
                                          <p:val>
                                            <p:strVal val="ppt_x"/>
                                          </p:val>
                                        </p:tav>
                                        <p:tav tm="100000">
                                          <p:val>
                                            <p:strVal val="1+ppt_w/2"/>
                                          </p:val>
                                        </p:tav>
                                      </p:tavLst>
                                    </p:anim>
                                    <p:anim calcmode="lin" valueType="num">
                                      <p:cBhvr additive="base">
                                        <p:cTn id="164" dur="3000"/>
                                        <p:tgtEl>
                                          <p:spTgt spid="8"/>
                                        </p:tgtEl>
                                        <p:attrNameLst>
                                          <p:attrName>ppt_y</p:attrName>
                                        </p:attrNameLst>
                                      </p:cBhvr>
                                      <p:tavLst>
                                        <p:tav tm="0">
                                          <p:val>
                                            <p:strVal val="ppt_y"/>
                                          </p:val>
                                        </p:tav>
                                        <p:tav tm="100000">
                                          <p:val>
                                            <p:strVal val="0-ppt_h/2"/>
                                          </p:val>
                                        </p:tav>
                                      </p:tavLst>
                                    </p:anim>
                                    <p:set>
                                      <p:cBhvr>
                                        <p:cTn id="165" dur="1" fill="hold">
                                          <p:stCondLst>
                                            <p:cond delay="2999"/>
                                          </p:stCondLst>
                                        </p:cTn>
                                        <p:tgtEl>
                                          <p:spTgt spid="8"/>
                                        </p:tgtEl>
                                        <p:attrNameLst>
                                          <p:attrName>style.visibility</p:attrName>
                                        </p:attrNameLst>
                                      </p:cBhvr>
                                      <p:to>
                                        <p:strVal val="hidden"/>
                                      </p:to>
                                    </p:set>
                                  </p:childTnLst>
                                </p:cTn>
                              </p:par>
                              <p:par>
                                <p:cTn id="166" presetID="2" presetClass="exit" presetSubtype="3" fill="hold" grpId="3" nodeType="withEffect">
                                  <p:stCondLst>
                                    <p:cond delay="0"/>
                                  </p:stCondLst>
                                  <p:childTnLst>
                                    <p:anim calcmode="lin" valueType="num">
                                      <p:cBhvr additive="base">
                                        <p:cTn id="167" dur="3000"/>
                                        <p:tgtEl>
                                          <p:spTgt spid="12"/>
                                        </p:tgtEl>
                                        <p:attrNameLst>
                                          <p:attrName>ppt_x</p:attrName>
                                        </p:attrNameLst>
                                      </p:cBhvr>
                                      <p:tavLst>
                                        <p:tav tm="0">
                                          <p:val>
                                            <p:strVal val="ppt_x"/>
                                          </p:val>
                                        </p:tav>
                                        <p:tav tm="100000">
                                          <p:val>
                                            <p:strVal val="1+ppt_w/2"/>
                                          </p:val>
                                        </p:tav>
                                      </p:tavLst>
                                    </p:anim>
                                    <p:anim calcmode="lin" valueType="num">
                                      <p:cBhvr additive="base">
                                        <p:cTn id="168" dur="3000"/>
                                        <p:tgtEl>
                                          <p:spTgt spid="12"/>
                                        </p:tgtEl>
                                        <p:attrNameLst>
                                          <p:attrName>ppt_y</p:attrName>
                                        </p:attrNameLst>
                                      </p:cBhvr>
                                      <p:tavLst>
                                        <p:tav tm="0">
                                          <p:val>
                                            <p:strVal val="ppt_y"/>
                                          </p:val>
                                        </p:tav>
                                        <p:tav tm="100000">
                                          <p:val>
                                            <p:strVal val="0-ppt_h/2"/>
                                          </p:val>
                                        </p:tav>
                                      </p:tavLst>
                                    </p:anim>
                                    <p:set>
                                      <p:cBhvr>
                                        <p:cTn id="169" dur="1" fill="hold">
                                          <p:stCondLst>
                                            <p:cond delay="2999"/>
                                          </p:stCondLst>
                                        </p:cTn>
                                        <p:tgtEl>
                                          <p:spTgt spid="12"/>
                                        </p:tgtEl>
                                        <p:attrNameLst>
                                          <p:attrName>style.visibility</p:attrName>
                                        </p:attrNameLst>
                                      </p:cBhvr>
                                      <p:to>
                                        <p:strVal val="hidden"/>
                                      </p:to>
                                    </p:set>
                                  </p:childTnLst>
                                </p:cTn>
                              </p:par>
                              <p:par>
                                <p:cTn id="170" presetID="2" presetClass="exit" presetSubtype="3" fill="hold" grpId="3"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1+ppt_w/2"/>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8" presetClass="entr" presetSubtype="32" fill="hold" nodeType="withEffect">
                                  <p:stCondLst>
                                    <p:cond delay="0"/>
                                  </p:stCondLst>
                                  <p:childTnLst>
                                    <p:set>
                                      <p:cBhvr>
                                        <p:cTn id="175" dur="1" fill="hold">
                                          <p:stCondLst>
                                            <p:cond delay="0"/>
                                          </p:stCondLst>
                                        </p:cTn>
                                        <p:tgtEl>
                                          <p:spTgt spid="17"/>
                                        </p:tgtEl>
                                        <p:attrNameLst>
                                          <p:attrName>style.visibility</p:attrName>
                                        </p:attrNameLst>
                                      </p:cBhvr>
                                      <p:to>
                                        <p:strVal val="visible"/>
                                      </p:to>
                                    </p:set>
                                    <p:animEffect transition="in" filter="diamond(out)">
                                      <p:cBhvr>
                                        <p:cTn id="176"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3074" name="Picture 2" descr="C:\Users\Jose Luis\Desktop\46135119.jpg"/>
          <p:cNvPicPr>
            <a:picLocks noChangeAspect="1" noChangeArrowheads="1"/>
          </p:cNvPicPr>
          <p:nvPr/>
        </p:nvPicPr>
        <p:blipFill>
          <a:blip r:embed="rId3"/>
          <a:srcRect/>
          <a:stretch>
            <a:fillRect/>
          </a:stretch>
        </p:blipFill>
        <p:spPr bwMode="auto">
          <a:xfrm>
            <a:off x="0" y="0"/>
            <a:ext cx="11269664" cy="7655147"/>
          </a:xfrm>
          <a:prstGeom prst="rect">
            <a:avLst/>
          </a:prstGeom>
          <a:noFill/>
        </p:spPr>
      </p:pic>
      <p:sp>
        <p:nvSpPr>
          <p:cNvPr id="4" name="3 Rombo"/>
          <p:cNvSpPr/>
          <p:nvPr/>
        </p:nvSpPr>
        <p:spPr>
          <a:xfrm>
            <a:off x="1285447" y="0"/>
            <a:ext cx="4437430" cy="1679665"/>
          </a:xfrm>
          <a:prstGeom prst="diamond">
            <a:avLst/>
          </a:prstGeom>
          <a:solidFill>
            <a:srgbClr val="00B050"/>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Rombo"/>
          <p:cNvSpPr/>
          <p:nvPr/>
        </p:nvSpPr>
        <p:spPr>
          <a:xfrm>
            <a:off x="1285447" y="1352214"/>
            <a:ext cx="4437430" cy="1823367"/>
          </a:xfrm>
          <a:prstGeom prst="diamond">
            <a:avLst/>
          </a:prstGeom>
          <a:solidFill>
            <a:srgbClr val="FF0000"/>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29" name="28 Rombo"/>
          <p:cNvSpPr/>
          <p:nvPr/>
        </p:nvSpPr>
        <p:spPr>
          <a:xfrm>
            <a:off x="1285448" y="2862263"/>
            <a:ext cx="4349385" cy="1809233"/>
          </a:xfrm>
          <a:prstGeom prst="diamond">
            <a:avLst/>
          </a:prstGeom>
          <a:solidFill>
            <a:srgbClr val="00B050"/>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33" name="32 Rombo"/>
          <p:cNvSpPr/>
          <p:nvPr/>
        </p:nvSpPr>
        <p:spPr>
          <a:xfrm>
            <a:off x="1285447" y="4292217"/>
            <a:ext cx="4437430" cy="1769186"/>
          </a:xfrm>
          <a:prstGeom prst="diamond">
            <a:avLst/>
          </a:prstGeom>
          <a:solidFill>
            <a:srgbClr val="FF0000"/>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37" name="36 Rombo"/>
          <p:cNvSpPr/>
          <p:nvPr/>
        </p:nvSpPr>
        <p:spPr>
          <a:xfrm>
            <a:off x="1285448" y="5724526"/>
            <a:ext cx="4349385" cy="1908175"/>
          </a:xfrm>
          <a:prstGeom prst="diamond">
            <a:avLst/>
          </a:prstGeom>
          <a:solidFill>
            <a:srgbClr val="00B050"/>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42" name="41 Rombo"/>
          <p:cNvSpPr/>
          <p:nvPr/>
        </p:nvSpPr>
        <p:spPr>
          <a:xfrm>
            <a:off x="5634832" y="0"/>
            <a:ext cx="4437430" cy="1679665"/>
          </a:xfrm>
          <a:prstGeom prst="diamond">
            <a:avLst/>
          </a:prstGeom>
          <a:solidFill>
            <a:srgbClr val="00B050"/>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46" name="45 Rombo"/>
          <p:cNvSpPr/>
          <p:nvPr/>
        </p:nvSpPr>
        <p:spPr>
          <a:xfrm>
            <a:off x="5634832" y="1352214"/>
            <a:ext cx="4437430" cy="1823367"/>
          </a:xfrm>
          <a:prstGeom prst="diamond">
            <a:avLst/>
          </a:prstGeom>
          <a:solidFill>
            <a:srgbClr val="FF0000"/>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50" name="49 Rombo"/>
          <p:cNvSpPr/>
          <p:nvPr/>
        </p:nvSpPr>
        <p:spPr>
          <a:xfrm>
            <a:off x="5634832" y="2862264"/>
            <a:ext cx="4437430" cy="1703222"/>
          </a:xfrm>
          <a:prstGeom prst="diamond">
            <a:avLst/>
          </a:prstGeom>
          <a:solidFill>
            <a:srgbClr val="00B050"/>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54" name="53 Rombo"/>
          <p:cNvSpPr/>
          <p:nvPr/>
        </p:nvSpPr>
        <p:spPr>
          <a:xfrm>
            <a:off x="5634832" y="4292217"/>
            <a:ext cx="4437430" cy="1769186"/>
          </a:xfrm>
          <a:prstGeom prst="diamond">
            <a:avLst/>
          </a:prstGeom>
          <a:solidFill>
            <a:srgbClr val="FF0000"/>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58" name="57 Rombo"/>
          <p:cNvSpPr/>
          <p:nvPr/>
        </p:nvSpPr>
        <p:spPr>
          <a:xfrm>
            <a:off x="5634832" y="5724526"/>
            <a:ext cx="4437430" cy="1908175"/>
          </a:xfrm>
          <a:prstGeom prst="diamond">
            <a:avLst/>
          </a:prstGeom>
          <a:solidFill>
            <a:srgbClr val="00B050"/>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3000" fill="hold"/>
                                        <p:tgtEl>
                                          <p:spTgt spid="29"/>
                                        </p:tgtEl>
                                        <p:attrNameLst>
                                          <p:attrName>ppt_x</p:attrName>
                                        </p:attrNameLst>
                                      </p:cBhvr>
                                      <p:tavLst>
                                        <p:tav tm="0">
                                          <p:val>
                                            <p:strVal val="1+#ppt_w/2"/>
                                          </p:val>
                                        </p:tav>
                                        <p:tav tm="100000">
                                          <p:val>
                                            <p:strVal val="#ppt_x"/>
                                          </p:val>
                                        </p:tav>
                                      </p:tavLst>
                                    </p:anim>
                                    <p:anim calcmode="lin" valueType="num">
                                      <p:cBhvr additive="base">
                                        <p:cTn id="16" dur="3000" fill="hold"/>
                                        <p:tgtEl>
                                          <p:spTgt spid="29"/>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3000" fill="hold"/>
                                        <p:tgtEl>
                                          <p:spTgt spid="33"/>
                                        </p:tgtEl>
                                        <p:attrNameLst>
                                          <p:attrName>ppt_x</p:attrName>
                                        </p:attrNameLst>
                                      </p:cBhvr>
                                      <p:tavLst>
                                        <p:tav tm="0">
                                          <p:val>
                                            <p:strVal val="1+#ppt_w/2"/>
                                          </p:val>
                                        </p:tav>
                                        <p:tav tm="100000">
                                          <p:val>
                                            <p:strVal val="#ppt_x"/>
                                          </p:val>
                                        </p:tav>
                                      </p:tavLst>
                                    </p:anim>
                                    <p:anim calcmode="lin" valueType="num">
                                      <p:cBhvr additive="base">
                                        <p:cTn id="20" dur="3000" fill="hold"/>
                                        <p:tgtEl>
                                          <p:spTgt spid="33"/>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3000" fill="hold"/>
                                        <p:tgtEl>
                                          <p:spTgt spid="37"/>
                                        </p:tgtEl>
                                        <p:attrNameLst>
                                          <p:attrName>ppt_x</p:attrName>
                                        </p:attrNameLst>
                                      </p:cBhvr>
                                      <p:tavLst>
                                        <p:tav tm="0">
                                          <p:val>
                                            <p:strVal val="1+#ppt_w/2"/>
                                          </p:val>
                                        </p:tav>
                                        <p:tav tm="100000">
                                          <p:val>
                                            <p:strVal val="#ppt_x"/>
                                          </p:val>
                                        </p:tav>
                                      </p:tavLst>
                                    </p:anim>
                                    <p:anim calcmode="lin" valueType="num">
                                      <p:cBhvr additive="base">
                                        <p:cTn id="24" dur="3000" fill="hold"/>
                                        <p:tgtEl>
                                          <p:spTgt spid="37"/>
                                        </p:tgtEl>
                                        <p:attrNameLst>
                                          <p:attrName>ppt_y</p:attrName>
                                        </p:attrNameLst>
                                      </p:cBhvr>
                                      <p:tavLst>
                                        <p:tav tm="0">
                                          <p:val>
                                            <p:strVal val="#ppt_y"/>
                                          </p:val>
                                        </p:tav>
                                        <p:tav tm="100000">
                                          <p:val>
                                            <p:strVal val="#ppt_y"/>
                                          </p:val>
                                        </p:tav>
                                      </p:tavLst>
                                    </p:anim>
                                  </p:childTnLst>
                                </p:cTn>
                              </p:par>
                              <p:par>
                                <p:cTn id="25" presetID="19" presetClass="entr" presetSubtype="5" fill="hold" grpId="1"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strVal val="#ppt_w"/>
                                          </p:val>
                                        </p:tav>
                                        <p:tav tm="100000">
                                          <p:val>
                                            <p:strVal val="#ppt_w"/>
                                          </p:val>
                                        </p:tav>
                                      </p:tavLst>
                                    </p:anim>
                                    <p:anim calcmode="lin" valueType="num">
                                      <p:cBhvr>
                                        <p:cTn id="28" dur="3000" fill="hold"/>
                                        <p:tgtEl>
                                          <p:spTgt spid="4"/>
                                        </p:tgtEl>
                                        <p:attrNameLst>
                                          <p:attrName>ppt_h</p:attrName>
                                        </p:attrNameLst>
                                      </p:cBhvr>
                                      <p:tavLst>
                                        <p:tav tm="0" fmla="#ppt_h*sin(2.5*pi*$)">
                                          <p:val>
                                            <p:fltVal val="0"/>
                                          </p:val>
                                        </p:tav>
                                        <p:tav tm="100000">
                                          <p:val>
                                            <p:fltVal val="1"/>
                                          </p:val>
                                        </p:tav>
                                      </p:tavLst>
                                    </p:anim>
                                  </p:childTnLst>
                                </p:cTn>
                              </p:par>
                              <p:par>
                                <p:cTn id="29" presetID="19" presetClass="entr" presetSubtype="5" fill="hold" grpId="1"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ppt_w</p:attrName>
                                        </p:attrNameLst>
                                      </p:cBhvr>
                                      <p:tavLst>
                                        <p:tav tm="0">
                                          <p:val>
                                            <p:strVal val="#ppt_w"/>
                                          </p:val>
                                        </p:tav>
                                        <p:tav tm="100000">
                                          <p:val>
                                            <p:strVal val="#ppt_w"/>
                                          </p:val>
                                        </p:tav>
                                      </p:tavLst>
                                    </p:anim>
                                    <p:anim calcmode="lin" valueType="num">
                                      <p:cBhvr>
                                        <p:cTn id="32" dur="3000" fill="hold"/>
                                        <p:tgtEl>
                                          <p:spTgt spid="8"/>
                                        </p:tgtEl>
                                        <p:attrNameLst>
                                          <p:attrName>ppt_h</p:attrName>
                                        </p:attrNameLst>
                                      </p:cBhvr>
                                      <p:tavLst>
                                        <p:tav tm="0" fmla="#ppt_h*sin(2.5*pi*$)">
                                          <p:val>
                                            <p:fltVal val="0"/>
                                          </p:val>
                                        </p:tav>
                                        <p:tav tm="100000">
                                          <p:val>
                                            <p:fltVal val="1"/>
                                          </p:val>
                                        </p:tav>
                                      </p:tavLst>
                                    </p:anim>
                                  </p:childTnLst>
                                </p:cTn>
                              </p:par>
                              <p:par>
                                <p:cTn id="33" presetID="19" presetClass="entr" presetSubtype="5" fill="hold" grpId="1"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p:cTn id="35" dur="3000" fill="hold"/>
                                        <p:tgtEl>
                                          <p:spTgt spid="29"/>
                                        </p:tgtEl>
                                        <p:attrNameLst>
                                          <p:attrName>ppt_w</p:attrName>
                                        </p:attrNameLst>
                                      </p:cBhvr>
                                      <p:tavLst>
                                        <p:tav tm="0">
                                          <p:val>
                                            <p:strVal val="#ppt_w"/>
                                          </p:val>
                                        </p:tav>
                                        <p:tav tm="100000">
                                          <p:val>
                                            <p:strVal val="#ppt_w"/>
                                          </p:val>
                                        </p:tav>
                                      </p:tavLst>
                                    </p:anim>
                                    <p:anim calcmode="lin" valueType="num">
                                      <p:cBhvr>
                                        <p:cTn id="36" dur="3000" fill="hold"/>
                                        <p:tgtEl>
                                          <p:spTgt spid="29"/>
                                        </p:tgtEl>
                                        <p:attrNameLst>
                                          <p:attrName>ppt_h</p:attrName>
                                        </p:attrNameLst>
                                      </p:cBhvr>
                                      <p:tavLst>
                                        <p:tav tm="0" fmla="#ppt_h*sin(2.5*pi*$)">
                                          <p:val>
                                            <p:fltVal val="0"/>
                                          </p:val>
                                        </p:tav>
                                        <p:tav tm="100000">
                                          <p:val>
                                            <p:fltVal val="1"/>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3000" fill="hold"/>
                                        <p:tgtEl>
                                          <p:spTgt spid="33"/>
                                        </p:tgtEl>
                                        <p:attrNameLst>
                                          <p:attrName>ppt_w</p:attrName>
                                        </p:attrNameLst>
                                      </p:cBhvr>
                                      <p:tavLst>
                                        <p:tav tm="0">
                                          <p:val>
                                            <p:strVal val="#ppt_w"/>
                                          </p:val>
                                        </p:tav>
                                        <p:tav tm="100000">
                                          <p:val>
                                            <p:strVal val="#ppt_w"/>
                                          </p:val>
                                        </p:tav>
                                      </p:tavLst>
                                    </p:anim>
                                    <p:anim calcmode="lin" valueType="num">
                                      <p:cBhvr>
                                        <p:cTn id="40" dur="3000" fill="hold"/>
                                        <p:tgtEl>
                                          <p:spTgt spid="33"/>
                                        </p:tgtEl>
                                        <p:attrNameLst>
                                          <p:attrName>ppt_h</p:attrName>
                                        </p:attrNameLst>
                                      </p:cBhvr>
                                      <p:tavLst>
                                        <p:tav tm="0" fmla="#ppt_h*sin(2.5*pi*$)">
                                          <p:val>
                                            <p:fltVal val="0"/>
                                          </p:val>
                                        </p:tav>
                                        <p:tav tm="100000">
                                          <p:val>
                                            <p:fltVal val="1"/>
                                          </p:val>
                                        </p:tav>
                                      </p:tavLst>
                                    </p:anim>
                                  </p:childTnLst>
                                </p:cTn>
                              </p:par>
                              <p:par>
                                <p:cTn id="41" presetID="19" presetClass="entr" presetSubtype="5" fill="hold" grpId="1" nodeType="with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p:cTn id="43" dur="3000" fill="hold"/>
                                        <p:tgtEl>
                                          <p:spTgt spid="37"/>
                                        </p:tgtEl>
                                        <p:attrNameLst>
                                          <p:attrName>ppt_w</p:attrName>
                                        </p:attrNameLst>
                                      </p:cBhvr>
                                      <p:tavLst>
                                        <p:tav tm="0">
                                          <p:val>
                                            <p:strVal val="#ppt_w"/>
                                          </p:val>
                                        </p:tav>
                                        <p:tav tm="100000">
                                          <p:val>
                                            <p:strVal val="#ppt_w"/>
                                          </p:val>
                                        </p:tav>
                                      </p:tavLst>
                                    </p:anim>
                                    <p:anim calcmode="lin" valueType="num">
                                      <p:cBhvr>
                                        <p:cTn id="44" dur="3000" fill="hold"/>
                                        <p:tgtEl>
                                          <p:spTgt spid="37"/>
                                        </p:tgtEl>
                                        <p:attrNameLst>
                                          <p:attrName>ppt_h</p:attrName>
                                        </p:attrNameLst>
                                      </p:cBhvr>
                                      <p:tavLst>
                                        <p:tav tm="0" fmla="#ppt_h*sin(2.5*pi*$)">
                                          <p:val>
                                            <p:fltVal val="0"/>
                                          </p:val>
                                        </p:tav>
                                        <p:tav tm="100000">
                                          <p:val>
                                            <p:fltVal val="1"/>
                                          </p:val>
                                        </p:tav>
                                      </p:tavLst>
                                    </p:anim>
                                  </p:childTnLst>
                                </p:cTn>
                              </p:par>
                              <p:par>
                                <p:cTn id="45" presetID="2" presetClass="entr" presetSubtype="8" fill="hold" grpId="0" nodeType="withEffect">
                                  <p:stCondLst>
                                    <p:cond delay="0"/>
                                  </p:stCondLst>
                                  <p:childTnLst>
                                    <p:set>
                                      <p:cBhvr>
                                        <p:cTn id="46" dur="1" fill="hold">
                                          <p:stCondLst>
                                            <p:cond delay="0"/>
                                          </p:stCondLst>
                                        </p:cTn>
                                        <p:tgtEl>
                                          <p:spTgt spid="42"/>
                                        </p:tgtEl>
                                        <p:attrNameLst>
                                          <p:attrName>style.visibility</p:attrName>
                                        </p:attrNameLst>
                                      </p:cBhvr>
                                      <p:to>
                                        <p:strVal val="visible"/>
                                      </p:to>
                                    </p:set>
                                    <p:anim calcmode="lin" valueType="num">
                                      <p:cBhvr additive="base">
                                        <p:cTn id="47" dur="3000" fill="hold"/>
                                        <p:tgtEl>
                                          <p:spTgt spid="42"/>
                                        </p:tgtEl>
                                        <p:attrNameLst>
                                          <p:attrName>ppt_x</p:attrName>
                                        </p:attrNameLst>
                                      </p:cBhvr>
                                      <p:tavLst>
                                        <p:tav tm="0">
                                          <p:val>
                                            <p:strVal val="0-#ppt_w/2"/>
                                          </p:val>
                                        </p:tav>
                                        <p:tav tm="100000">
                                          <p:val>
                                            <p:strVal val="#ppt_x"/>
                                          </p:val>
                                        </p:tav>
                                      </p:tavLst>
                                    </p:anim>
                                    <p:anim calcmode="lin" valueType="num">
                                      <p:cBhvr additive="base">
                                        <p:cTn id="48" dur="3000" fill="hold"/>
                                        <p:tgtEl>
                                          <p:spTgt spid="42"/>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46"/>
                                        </p:tgtEl>
                                        <p:attrNameLst>
                                          <p:attrName>style.visibility</p:attrName>
                                        </p:attrNameLst>
                                      </p:cBhvr>
                                      <p:to>
                                        <p:strVal val="visible"/>
                                      </p:to>
                                    </p:set>
                                    <p:anim calcmode="lin" valueType="num">
                                      <p:cBhvr additive="base">
                                        <p:cTn id="51" dur="3000" fill="hold"/>
                                        <p:tgtEl>
                                          <p:spTgt spid="46"/>
                                        </p:tgtEl>
                                        <p:attrNameLst>
                                          <p:attrName>ppt_x</p:attrName>
                                        </p:attrNameLst>
                                      </p:cBhvr>
                                      <p:tavLst>
                                        <p:tav tm="0">
                                          <p:val>
                                            <p:strVal val="0-#ppt_w/2"/>
                                          </p:val>
                                        </p:tav>
                                        <p:tav tm="100000">
                                          <p:val>
                                            <p:strVal val="#ppt_x"/>
                                          </p:val>
                                        </p:tav>
                                      </p:tavLst>
                                    </p:anim>
                                    <p:anim calcmode="lin" valueType="num">
                                      <p:cBhvr additive="base">
                                        <p:cTn id="52" dur="3000" fill="hold"/>
                                        <p:tgtEl>
                                          <p:spTgt spid="4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3000" fill="hold"/>
                                        <p:tgtEl>
                                          <p:spTgt spid="50"/>
                                        </p:tgtEl>
                                        <p:attrNameLst>
                                          <p:attrName>ppt_x</p:attrName>
                                        </p:attrNameLst>
                                      </p:cBhvr>
                                      <p:tavLst>
                                        <p:tav tm="0">
                                          <p:val>
                                            <p:strVal val="0-#ppt_w/2"/>
                                          </p:val>
                                        </p:tav>
                                        <p:tav tm="100000">
                                          <p:val>
                                            <p:strVal val="#ppt_x"/>
                                          </p:val>
                                        </p:tav>
                                      </p:tavLst>
                                    </p:anim>
                                    <p:anim calcmode="lin" valueType="num">
                                      <p:cBhvr additive="base">
                                        <p:cTn id="56" dur="30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 calcmode="lin" valueType="num">
                                      <p:cBhvr additive="base">
                                        <p:cTn id="59" dur="3000" fill="hold"/>
                                        <p:tgtEl>
                                          <p:spTgt spid="54"/>
                                        </p:tgtEl>
                                        <p:attrNameLst>
                                          <p:attrName>ppt_x</p:attrName>
                                        </p:attrNameLst>
                                      </p:cBhvr>
                                      <p:tavLst>
                                        <p:tav tm="0">
                                          <p:val>
                                            <p:strVal val="0-#ppt_w/2"/>
                                          </p:val>
                                        </p:tav>
                                        <p:tav tm="100000">
                                          <p:val>
                                            <p:strVal val="#ppt_x"/>
                                          </p:val>
                                        </p:tav>
                                      </p:tavLst>
                                    </p:anim>
                                    <p:anim calcmode="lin" valueType="num">
                                      <p:cBhvr additive="base">
                                        <p:cTn id="60" dur="3000" fill="hold"/>
                                        <p:tgtEl>
                                          <p:spTgt spid="54"/>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58"/>
                                        </p:tgtEl>
                                        <p:attrNameLst>
                                          <p:attrName>style.visibility</p:attrName>
                                        </p:attrNameLst>
                                      </p:cBhvr>
                                      <p:to>
                                        <p:strVal val="visible"/>
                                      </p:to>
                                    </p:set>
                                    <p:anim calcmode="lin" valueType="num">
                                      <p:cBhvr additive="base">
                                        <p:cTn id="63" dur="3000" fill="hold"/>
                                        <p:tgtEl>
                                          <p:spTgt spid="58"/>
                                        </p:tgtEl>
                                        <p:attrNameLst>
                                          <p:attrName>ppt_x</p:attrName>
                                        </p:attrNameLst>
                                      </p:cBhvr>
                                      <p:tavLst>
                                        <p:tav tm="0">
                                          <p:val>
                                            <p:strVal val="0-#ppt_w/2"/>
                                          </p:val>
                                        </p:tav>
                                        <p:tav tm="100000">
                                          <p:val>
                                            <p:strVal val="#ppt_x"/>
                                          </p:val>
                                        </p:tav>
                                      </p:tavLst>
                                    </p:anim>
                                    <p:anim calcmode="lin" valueType="num">
                                      <p:cBhvr additive="base">
                                        <p:cTn id="64" dur="3000" fill="hold"/>
                                        <p:tgtEl>
                                          <p:spTgt spid="58"/>
                                        </p:tgtEl>
                                        <p:attrNameLst>
                                          <p:attrName>ppt_y</p:attrName>
                                        </p:attrNameLst>
                                      </p:cBhvr>
                                      <p:tavLst>
                                        <p:tav tm="0">
                                          <p:val>
                                            <p:strVal val="#ppt_y"/>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cBhvr>
                                        <p:cTn id="67" dur="3000" fill="hold"/>
                                        <p:tgtEl>
                                          <p:spTgt spid="42"/>
                                        </p:tgtEl>
                                        <p:attrNameLst>
                                          <p:attrName>ppt_w</p:attrName>
                                        </p:attrNameLst>
                                      </p:cBhvr>
                                      <p:tavLst>
                                        <p:tav tm="0">
                                          <p:val>
                                            <p:strVal val="#ppt_w"/>
                                          </p:val>
                                        </p:tav>
                                        <p:tav tm="100000">
                                          <p:val>
                                            <p:strVal val="#ppt_w"/>
                                          </p:val>
                                        </p:tav>
                                      </p:tavLst>
                                    </p:anim>
                                    <p:anim calcmode="lin" valueType="num">
                                      <p:cBhvr>
                                        <p:cTn id="68" dur="3000" fill="hold"/>
                                        <p:tgtEl>
                                          <p:spTgt spid="42"/>
                                        </p:tgtEl>
                                        <p:attrNameLst>
                                          <p:attrName>ppt_h</p:attrName>
                                        </p:attrNameLst>
                                      </p:cBhvr>
                                      <p:tavLst>
                                        <p:tav tm="0" fmla="#ppt_h*sin(2.5*pi*$)">
                                          <p:val>
                                            <p:fltVal val="0"/>
                                          </p:val>
                                        </p:tav>
                                        <p:tav tm="100000">
                                          <p:val>
                                            <p:fltVal val="1"/>
                                          </p:val>
                                        </p:tav>
                                      </p:tavLst>
                                    </p:anim>
                                  </p:childTnLst>
                                </p:cTn>
                              </p:par>
                              <p:par>
                                <p:cTn id="69" presetID="19" presetClass="entr" presetSubtype="5" fill="hold" grpId="1" nodeType="withEffect">
                                  <p:stCondLst>
                                    <p:cond delay="0"/>
                                  </p:stCondLst>
                                  <p:childTnLst>
                                    <p:set>
                                      <p:cBhvr>
                                        <p:cTn id="70" dur="1" fill="hold">
                                          <p:stCondLst>
                                            <p:cond delay="0"/>
                                          </p:stCondLst>
                                        </p:cTn>
                                        <p:tgtEl>
                                          <p:spTgt spid="46"/>
                                        </p:tgtEl>
                                        <p:attrNameLst>
                                          <p:attrName>style.visibility</p:attrName>
                                        </p:attrNameLst>
                                      </p:cBhvr>
                                      <p:to>
                                        <p:strVal val="visible"/>
                                      </p:to>
                                    </p:set>
                                    <p:anim calcmode="lin" valueType="num">
                                      <p:cBhvr>
                                        <p:cTn id="71" dur="3000" fill="hold"/>
                                        <p:tgtEl>
                                          <p:spTgt spid="46"/>
                                        </p:tgtEl>
                                        <p:attrNameLst>
                                          <p:attrName>ppt_w</p:attrName>
                                        </p:attrNameLst>
                                      </p:cBhvr>
                                      <p:tavLst>
                                        <p:tav tm="0">
                                          <p:val>
                                            <p:strVal val="#ppt_w"/>
                                          </p:val>
                                        </p:tav>
                                        <p:tav tm="100000">
                                          <p:val>
                                            <p:strVal val="#ppt_w"/>
                                          </p:val>
                                        </p:tav>
                                      </p:tavLst>
                                    </p:anim>
                                    <p:anim calcmode="lin" valueType="num">
                                      <p:cBhvr>
                                        <p:cTn id="72" dur="3000" fill="hold"/>
                                        <p:tgtEl>
                                          <p:spTgt spid="46"/>
                                        </p:tgtEl>
                                        <p:attrNameLst>
                                          <p:attrName>ppt_h</p:attrName>
                                        </p:attrNameLst>
                                      </p:cBhvr>
                                      <p:tavLst>
                                        <p:tav tm="0" fmla="#ppt_h*sin(2.5*pi*$)">
                                          <p:val>
                                            <p:fltVal val="0"/>
                                          </p:val>
                                        </p:tav>
                                        <p:tav tm="100000">
                                          <p:val>
                                            <p:fltVal val="1"/>
                                          </p:val>
                                        </p:tav>
                                      </p:tavLst>
                                    </p:anim>
                                  </p:childTnLst>
                                </p:cTn>
                              </p:par>
                              <p:par>
                                <p:cTn id="73" presetID="19" presetClass="entr" presetSubtype="5" fill="hold" grpId="1" nodeType="withEffect">
                                  <p:stCondLst>
                                    <p:cond delay="0"/>
                                  </p:stCondLst>
                                  <p:childTnLst>
                                    <p:set>
                                      <p:cBhvr>
                                        <p:cTn id="74" dur="1" fill="hold">
                                          <p:stCondLst>
                                            <p:cond delay="0"/>
                                          </p:stCondLst>
                                        </p:cTn>
                                        <p:tgtEl>
                                          <p:spTgt spid="50"/>
                                        </p:tgtEl>
                                        <p:attrNameLst>
                                          <p:attrName>style.visibility</p:attrName>
                                        </p:attrNameLst>
                                      </p:cBhvr>
                                      <p:to>
                                        <p:strVal val="visible"/>
                                      </p:to>
                                    </p:set>
                                    <p:anim calcmode="lin" valueType="num">
                                      <p:cBhvr>
                                        <p:cTn id="75" dur="3000" fill="hold"/>
                                        <p:tgtEl>
                                          <p:spTgt spid="50"/>
                                        </p:tgtEl>
                                        <p:attrNameLst>
                                          <p:attrName>ppt_w</p:attrName>
                                        </p:attrNameLst>
                                      </p:cBhvr>
                                      <p:tavLst>
                                        <p:tav tm="0">
                                          <p:val>
                                            <p:strVal val="#ppt_w"/>
                                          </p:val>
                                        </p:tav>
                                        <p:tav tm="100000">
                                          <p:val>
                                            <p:strVal val="#ppt_w"/>
                                          </p:val>
                                        </p:tav>
                                      </p:tavLst>
                                    </p:anim>
                                    <p:anim calcmode="lin" valueType="num">
                                      <p:cBhvr>
                                        <p:cTn id="76" dur="3000" fill="hold"/>
                                        <p:tgtEl>
                                          <p:spTgt spid="50"/>
                                        </p:tgtEl>
                                        <p:attrNameLst>
                                          <p:attrName>ppt_h</p:attrName>
                                        </p:attrNameLst>
                                      </p:cBhvr>
                                      <p:tavLst>
                                        <p:tav tm="0" fmla="#ppt_h*sin(2.5*pi*$)">
                                          <p:val>
                                            <p:fltVal val="0"/>
                                          </p:val>
                                        </p:tav>
                                        <p:tav tm="100000">
                                          <p:val>
                                            <p:fltVal val="1"/>
                                          </p:val>
                                        </p:tav>
                                      </p:tavLst>
                                    </p:anim>
                                  </p:childTnLst>
                                </p:cTn>
                              </p:par>
                              <p:par>
                                <p:cTn id="77" presetID="19" presetClass="entr" presetSubtype="5" fill="hold" grpId="1" nodeType="withEffect">
                                  <p:stCondLst>
                                    <p:cond delay="0"/>
                                  </p:stCondLst>
                                  <p:childTnLst>
                                    <p:set>
                                      <p:cBhvr>
                                        <p:cTn id="78" dur="1" fill="hold">
                                          <p:stCondLst>
                                            <p:cond delay="0"/>
                                          </p:stCondLst>
                                        </p:cTn>
                                        <p:tgtEl>
                                          <p:spTgt spid="54"/>
                                        </p:tgtEl>
                                        <p:attrNameLst>
                                          <p:attrName>style.visibility</p:attrName>
                                        </p:attrNameLst>
                                      </p:cBhvr>
                                      <p:to>
                                        <p:strVal val="visible"/>
                                      </p:to>
                                    </p:set>
                                    <p:anim calcmode="lin" valueType="num">
                                      <p:cBhvr>
                                        <p:cTn id="79" dur="3000" fill="hold"/>
                                        <p:tgtEl>
                                          <p:spTgt spid="54"/>
                                        </p:tgtEl>
                                        <p:attrNameLst>
                                          <p:attrName>ppt_w</p:attrName>
                                        </p:attrNameLst>
                                      </p:cBhvr>
                                      <p:tavLst>
                                        <p:tav tm="0">
                                          <p:val>
                                            <p:strVal val="#ppt_w"/>
                                          </p:val>
                                        </p:tav>
                                        <p:tav tm="100000">
                                          <p:val>
                                            <p:strVal val="#ppt_w"/>
                                          </p:val>
                                        </p:tav>
                                      </p:tavLst>
                                    </p:anim>
                                    <p:anim calcmode="lin" valueType="num">
                                      <p:cBhvr>
                                        <p:cTn id="80" dur="3000" fill="hold"/>
                                        <p:tgtEl>
                                          <p:spTgt spid="54"/>
                                        </p:tgtEl>
                                        <p:attrNameLst>
                                          <p:attrName>ppt_h</p:attrName>
                                        </p:attrNameLst>
                                      </p:cBhvr>
                                      <p:tavLst>
                                        <p:tav tm="0" fmla="#ppt_h*sin(2.5*pi*$)">
                                          <p:val>
                                            <p:fltVal val="0"/>
                                          </p:val>
                                        </p:tav>
                                        <p:tav tm="100000">
                                          <p:val>
                                            <p:fltVal val="1"/>
                                          </p:val>
                                        </p:tav>
                                      </p:tavLst>
                                    </p:anim>
                                  </p:childTnLst>
                                </p:cTn>
                              </p:par>
                              <p:par>
                                <p:cTn id="81" presetID="19" presetClass="entr" presetSubtype="5" fill="hold" grpId="1" nodeType="withEffect">
                                  <p:stCondLst>
                                    <p:cond delay="0"/>
                                  </p:stCondLst>
                                  <p:childTnLst>
                                    <p:set>
                                      <p:cBhvr>
                                        <p:cTn id="82" dur="1" fill="hold">
                                          <p:stCondLst>
                                            <p:cond delay="0"/>
                                          </p:stCondLst>
                                        </p:cTn>
                                        <p:tgtEl>
                                          <p:spTgt spid="58"/>
                                        </p:tgtEl>
                                        <p:attrNameLst>
                                          <p:attrName>style.visibility</p:attrName>
                                        </p:attrNameLst>
                                      </p:cBhvr>
                                      <p:to>
                                        <p:strVal val="visible"/>
                                      </p:to>
                                    </p:set>
                                    <p:anim calcmode="lin" valueType="num">
                                      <p:cBhvr>
                                        <p:cTn id="83" dur="3000" fill="hold"/>
                                        <p:tgtEl>
                                          <p:spTgt spid="58"/>
                                        </p:tgtEl>
                                        <p:attrNameLst>
                                          <p:attrName>ppt_w</p:attrName>
                                        </p:attrNameLst>
                                      </p:cBhvr>
                                      <p:tavLst>
                                        <p:tav tm="0">
                                          <p:val>
                                            <p:strVal val="#ppt_w"/>
                                          </p:val>
                                        </p:tav>
                                        <p:tav tm="100000">
                                          <p:val>
                                            <p:strVal val="#ppt_w"/>
                                          </p:val>
                                        </p:tav>
                                      </p:tavLst>
                                    </p:anim>
                                    <p:anim calcmode="lin" valueType="num">
                                      <p:cBhvr>
                                        <p:cTn id="84" dur="3000" fill="hold"/>
                                        <p:tgtEl>
                                          <p:spTgt spid="58"/>
                                        </p:tgtEl>
                                        <p:attrNameLst>
                                          <p:attrName>ppt_h</p:attrName>
                                        </p:attrNameLst>
                                      </p:cBhvr>
                                      <p:tavLst>
                                        <p:tav tm="0" fmla="#ppt_h*sin(2.5*pi*$)">
                                          <p:val>
                                            <p:fltVal val="0"/>
                                          </p:val>
                                        </p:tav>
                                        <p:tav tm="100000">
                                          <p:val>
                                            <p:fltVal val="1"/>
                                          </p:val>
                                        </p:tav>
                                      </p:tavLst>
                                    </p:anim>
                                  </p:childTnLst>
                                </p:cTn>
                              </p:par>
                            </p:childTnLst>
                          </p:cTn>
                        </p:par>
                        <p:par>
                          <p:cTn id="85" fill="hold">
                            <p:stCondLst>
                              <p:cond delay="3000"/>
                            </p:stCondLst>
                            <p:childTnLst>
                              <p:par>
                                <p:cTn id="86" presetID="2" presetClass="exit" presetSubtype="4" fill="hold" grpId="2" nodeType="afterEffect">
                                  <p:stCondLst>
                                    <p:cond delay="0"/>
                                  </p:stCondLst>
                                  <p:childTnLst>
                                    <p:anim calcmode="lin" valueType="num">
                                      <p:cBhvr additive="base">
                                        <p:cTn id="87" dur="3000"/>
                                        <p:tgtEl>
                                          <p:spTgt spid="42"/>
                                        </p:tgtEl>
                                        <p:attrNameLst>
                                          <p:attrName>ppt_x</p:attrName>
                                        </p:attrNameLst>
                                      </p:cBhvr>
                                      <p:tavLst>
                                        <p:tav tm="0">
                                          <p:val>
                                            <p:strVal val="ppt_x"/>
                                          </p:val>
                                        </p:tav>
                                        <p:tav tm="100000">
                                          <p:val>
                                            <p:strVal val="ppt_x"/>
                                          </p:val>
                                        </p:tav>
                                      </p:tavLst>
                                    </p:anim>
                                    <p:anim calcmode="lin" valueType="num">
                                      <p:cBhvr additive="base">
                                        <p:cTn id="88" dur="3000"/>
                                        <p:tgtEl>
                                          <p:spTgt spid="42"/>
                                        </p:tgtEl>
                                        <p:attrNameLst>
                                          <p:attrName>ppt_y</p:attrName>
                                        </p:attrNameLst>
                                      </p:cBhvr>
                                      <p:tavLst>
                                        <p:tav tm="0">
                                          <p:val>
                                            <p:strVal val="ppt_y"/>
                                          </p:val>
                                        </p:tav>
                                        <p:tav tm="100000">
                                          <p:val>
                                            <p:strVal val="1+ppt_h/2"/>
                                          </p:val>
                                        </p:tav>
                                      </p:tavLst>
                                    </p:anim>
                                    <p:set>
                                      <p:cBhvr>
                                        <p:cTn id="89" dur="1" fill="hold">
                                          <p:stCondLst>
                                            <p:cond delay="2999"/>
                                          </p:stCondLst>
                                        </p:cTn>
                                        <p:tgtEl>
                                          <p:spTgt spid="42"/>
                                        </p:tgtEl>
                                        <p:attrNameLst>
                                          <p:attrName>style.visibility</p:attrName>
                                        </p:attrNameLst>
                                      </p:cBhvr>
                                      <p:to>
                                        <p:strVal val="hidden"/>
                                      </p:to>
                                    </p:set>
                                  </p:childTnLst>
                                </p:cTn>
                              </p:par>
                              <p:par>
                                <p:cTn id="90" presetID="2" presetClass="exit" presetSubtype="4" fill="hold" grpId="2" nodeType="withEffect">
                                  <p:stCondLst>
                                    <p:cond delay="0"/>
                                  </p:stCondLst>
                                  <p:childTnLst>
                                    <p:anim calcmode="lin" valueType="num">
                                      <p:cBhvr additive="base">
                                        <p:cTn id="91" dur="3000"/>
                                        <p:tgtEl>
                                          <p:spTgt spid="46"/>
                                        </p:tgtEl>
                                        <p:attrNameLst>
                                          <p:attrName>ppt_x</p:attrName>
                                        </p:attrNameLst>
                                      </p:cBhvr>
                                      <p:tavLst>
                                        <p:tav tm="0">
                                          <p:val>
                                            <p:strVal val="ppt_x"/>
                                          </p:val>
                                        </p:tav>
                                        <p:tav tm="100000">
                                          <p:val>
                                            <p:strVal val="ppt_x"/>
                                          </p:val>
                                        </p:tav>
                                      </p:tavLst>
                                    </p:anim>
                                    <p:anim calcmode="lin" valueType="num">
                                      <p:cBhvr additive="base">
                                        <p:cTn id="92" dur="3000"/>
                                        <p:tgtEl>
                                          <p:spTgt spid="46"/>
                                        </p:tgtEl>
                                        <p:attrNameLst>
                                          <p:attrName>ppt_y</p:attrName>
                                        </p:attrNameLst>
                                      </p:cBhvr>
                                      <p:tavLst>
                                        <p:tav tm="0">
                                          <p:val>
                                            <p:strVal val="ppt_y"/>
                                          </p:val>
                                        </p:tav>
                                        <p:tav tm="100000">
                                          <p:val>
                                            <p:strVal val="1+ppt_h/2"/>
                                          </p:val>
                                        </p:tav>
                                      </p:tavLst>
                                    </p:anim>
                                    <p:set>
                                      <p:cBhvr>
                                        <p:cTn id="93" dur="1" fill="hold">
                                          <p:stCondLst>
                                            <p:cond delay="2999"/>
                                          </p:stCondLst>
                                        </p:cTn>
                                        <p:tgtEl>
                                          <p:spTgt spid="46"/>
                                        </p:tgtEl>
                                        <p:attrNameLst>
                                          <p:attrName>style.visibility</p:attrName>
                                        </p:attrNameLst>
                                      </p:cBhvr>
                                      <p:to>
                                        <p:strVal val="hidden"/>
                                      </p:to>
                                    </p:set>
                                  </p:childTnLst>
                                </p:cTn>
                              </p:par>
                              <p:par>
                                <p:cTn id="94" presetID="2" presetClass="exit" presetSubtype="4" fill="hold" grpId="2" nodeType="withEffect">
                                  <p:stCondLst>
                                    <p:cond delay="0"/>
                                  </p:stCondLst>
                                  <p:childTnLst>
                                    <p:anim calcmode="lin" valueType="num">
                                      <p:cBhvr additive="base">
                                        <p:cTn id="95" dur="3000"/>
                                        <p:tgtEl>
                                          <p:spTgt spid="50"/>
                                        </p:tgtEl>
                                        <p:attrNameLst>
                                          <p:attrName>ppt_x</p:attrName>
                                        </p:attrNameLst>
                                      </p:cBhvr>
                                      <p:tavLst>
                                        <p:tav tm="0">
                                          <p:val>
                                            <p:strVal val="ppt_x"/>
                                          </p:val>
                                        </p:tav>
                                        <p:tav tm="100000">
                                          <p:val>
                                            <p:strVal val="ppt_x"/>
                                          </p:val>
                                        </p:tav>
                                      </p:tavLst>
                                    </p:anim>
                                    <p:anim calcmode="lin" valueType="num">
                                      <p:cBhvr additive="base">
                                        <p:cTn id="96" dur="3000"/>
                                        <p:tgtEl>
                                          <p:spTgt spid="50"/>
                                        </p:tgtEl>
                                        <p:attrNameLst>
                                          <p:attrName>ppt_y</p:attrName>
                                        </p:attrNameLst>
                                      </p:cBhvr>
                                      <p:tavLst>
                                        <p:tav tm="0">
                                          <p:val>
                                            <p:strVal val="ppt_y"/>
                                          </p:val>
                                        </p:tav>
                                        <p:tav tm="100000">
                                          <p:val>
                                            <p:strVal val="1+ppt_h/2"/>
                                          </p:val>
                                        </p:tav>
                                      </p:tavLst>
                                    </p:anim>
                                    <p:set>
                                      <p:cBhvr>
                                        <p:cTn id="97" dur="1" fill="hold">
                                          <p:stCondLst>
                                            <p:cond delay="2999"/>
                                          </p:stCondLst>
                                        </p:cTn>
                                        <p:tgtEl>
                                          <p:spTgt spid="50"/>
                                        </p:tgtEl>
                                        <p:attrNameLst>
                                          <p:attrName>style.visibility</p:attrName>
                                        </p:attrNameLst>
                                      </p:cBhvr>
                                      <p:to>
                                        <p:strVal val="hidden"/>
                                      </p:to>
                                    </p:set>
                                  </p:childTnLst>
                                </p:cTn>
                              </p:par>
                              <p:par>
                                <p:cTn id="98" presetID="2" presetClass="exit" presetSubtype="4" fill="hold" grpId="2" nodeType="withEffect">
                                  <p:stCondLst>
                                    <p:cond delay="0"/>
                                  </p:stCondLst>
                                  <p:childTnLst>
                                    <p:anim calcmode="lin" valueType="num">
                                      <p:cBhvr additive="base">
                                        <p:cTn id="99" dur="3000"/>
                                        <p:tgtEl>
                                          <p:spTgt spid="54"/>
                                        </p:tgtEl>
                                        <p:attrNameLst>
                                          <p:attrName>ppt_x</p:attrName>
                                        </p:attrNameLst>
                                      </p:cBhvr>
                                      <p:tavLst>
                                        <p:tav tm="0">
                                          <p:val>
                                            <p:strVal val="ppt_x"/>
                                          </p:val>
                                        </p:tav>
                                        <p:tav tm="100000">
                                          <p:val>
                                            <p:strVal val="ppt_x"/>
                                          </p:val>
                                        </p:tav>
                                      </p:tavLst>
                                    </p:anim>
                                    <p:anim calcmode="lin" valueType="num">
                                      <p:cBhvr additive="base">
                                        <p:cTn id="100" dur="3000"/>
                                        <p:tgtEl>
                                          <p:spTgt spid="54"/>
                                        </p:tgtEl>
                                        <p:attrNameLst>
                                          <p:attrName>ppt_y</p:attrName>
                                        </p:attrNameLst>
                                      </p:cBhvr>
                                      <p:tavLst>
                                        <p:tav tm="0">
                                          <p:val>
                                            <p:strVal val="ppt_y"/>
                                          </p:val>
                                        </p:tav>
                                        <p:tav tm="100000">
                                          <p:val>
                                            <p:strVal val="1+ppt_h/2"/>
                                          </p:val>
                                        </p:tav>
                                      </p:tavLst>
                                    </p:anim>
                                    <p:set>
                                      <p:cBhvr>
                                        <p:cTn id="101" dur="1" fill="hold">
                                          <p:stCondLst>
                                            <p:cond delay="2999"/>
                                          </p:stCondLst>
                                        </p:cTn>
                                        <p:tgtEl>
                                          <p:spTgt spid="54"/>
                                        </p:tgtEl>
                                        <p:attrNameLst>
                                          <p:attrName>style.visibility</p:attrName>
                                        </p:attrNameLst>
                                      </p:cBhvr>
                                      <p:to>
                                        <p:strVal val="hidden"/>
                                      </p:to>
                                    </p:set>
                                  </p:childTnLst>
                                </p:cTn>
                              </p:par>
                              <p:par>
                                <p:cTn id="102" presetID="2" presetClass="exit" presetSubtype="4" fill="hold" grpId="2" nodeType="withEffect">
                                  <p:stCondLst>
                                    <p:cond delay="0"/>
                                  </p:stCondLst>
                                  <p:childTnLst>
                                    <p:anim calcmode="lin" valueType="num">
                                      <p:cBhvr additive="base">
                                        <p:cTn id="103" dur="3000"/>
                                        <p:tgtEl>
                                          <p:spTgt spid="58"/>
                                        </p:tgtEl>
                                        <p:attrNameLst>
                                          <p:attrName>ppt_x</p:attrName>
                                        </p:attrNameLst>
                                      </p:cBhvr>
                                      <p:tavLst>
                                        <p:tav tm="0">
                                          <p:val>
                                            <p:strVal val="ppt_x"/>
                                          </p:val>
                                        </p:tav>
                                        <p:tav tm="100000">
                                          <p:val>
                                            <p:strVal val="ppt_x"/>
                                          </p:val>
                                        </p:tav>
                                      </p:tavLst>
                                    </p:anim>
                                    <p:anim calcmode="lin" valueType="num">
                                      <p:cBhvr additive="base">
                                        <p:cTn id="104" dur="3000"/>
                                        <p:tgtEl>
                                          <p:spTgt spid="58"/>
                                        </p:tgtEl>
                                        <p:attrNameLst>
                                          <p:attrName>ppt_y</p:attrName>
                                        </p:attrNameLst>
                                      </p:cBhvr>
                                      <p:tavLst>
                                        <p:tav tm="0">
                                          <p:val>
                                            <p:strVal val="ppt_y"/>
                                          </p:val>
                                        </p:tav>
                                        <p:tav tm="100000">
                                          <p:val>
                                            <p:strVal val="1+ppt_h/2"/>
                                          </p:val>
                                        </p:tav>
                                      </p:tavLst>
                                    </p:anim>
                                    <p:set>
                                      <p:cBhvr>
                                        <p:cTn id="105" dur="1" fill="hold">
                                          <p:stCondLst>
                                            <p:cond delay="2999"/>
                                          </p:stCondLst>
                                        </p:cTn>
                                        <p:tgtEl>
                                          <p:spTgt spid="58"/>
                                        </p:tgtEl>
                                        <p:attrNameLst>
                                          <p:attrName>style.visibility</p:attrName>
                                        </p:attrNameLst>
                                      </p:cBhvr>
                                      <p:to>
                                        <p:strVal val="hidden"/>
                                      </p:to>
                                    </p:set>
                                  </p:childTnLst>
                                </p:cTn>
                              </p:par>
                              <p:par>
                                <p:cTn id="106" presetID="2" presetClass="exit" presetSubtype="1" fill="hold" grpId="2" nodeType="withEffect">
                                  <p:stCondLst>
                                    <p:cond delay="0"/>
                                  </p:stCondLst>
                                  <p:childTnLst>
                                    <p:anim calcmode="lin" valueType="num">
                                      <p:cBhvr additive="base">
                                        <p:cTn id="107" dur="3000"/>
                                        <p:tgtEl>
                                          <p:spTgt spid="4"/>
                                        </p:tgtEl>
                                        <p:attrNameLst>
                                          <p:attrName>ppt_x</p:attrName>
                                        </p:attrNameLst>
                                      </p:cBhvr>
                                      <p:tavLst>
                                        <p:tav tm="0">
                                          <p:val>
                                            <p:strVal val="ppt_x"/>
                                          </p:val>
                                        </p:tav>
                                        <p:tav tm="100000">
                                          <p:val>
                                            <p:strVal val="ppt_x"/>
                                          </p:val>
                                        </p:tav>
                                      </p:tavLst>
                                    </p:anim>
                                    <p:anim calcmode="lin" valueType="num">
                                      <p:cBhvr additive="base">
                                        <p:cTn id="108" dur="3000"/>
                                        <p:tgtEl>
                                          <p:spTgt spid="4"/>
                                        </p:tgtEl>
                                        <p:attrNameLst>
                                          <p:attrName>ppt_y</p:attrName>
                                        </p:attrNameLst>
                                      </p:cBhvr>
                                      <p:tavLst>
                                        <p:tav tm="0">
                                          <p:val>
                                            <p:strVal val="ppt_y"/>
                                          </p:val>
                                        </p:tav>
                                        <p:tav tm="100000">
                                          <p:val>
                                            <p:strVal val="0-ppt_h/2"/>
                                          </p:val>
                                        </p:tav>
                                      </p:tavLst>
                                    </p:anim>
                                    <p:set>
                                      <p:cBhvr>
                                        <p:cTn id="109" dur="1" fill="hold">
                                          <p:stCondLst>
                                            <p:cond delay="2999"/>
                                          </p:stCondLst>
                                        </p:cTn>
                                        <p:tgtEl>
                                          <p:spTgt spid="4"/>
                                        </p:tgtEl>
                                        <p:attrNameLst>
                                          <p:attrName>style.visibility</p:attrName>
                                        </p:attrNameLst>
                                      </p:cBhvr>
                                      <p:to>
                                        <p:strVal val="hidden"/>
                                      </p:to>
                                    </p:set>
                                  </p:childTnLst>
                                </p:cTn>
                              </p:par>
                              <p:par>
                                <p:cTn id="110" presetID="2" presetClass="exit" presetSubtype="1" fill="hold" grpId="2" nodeType="withEffect">
                                  <p:stCondLst>
                                    <p:cond delay="0"/>
                                  </p:stCondLst>
                                  <p:childTnLst>
                                    <p:anim calcmode="lin" valueType="num">
                                      <p:cBhvr additive="base">
                                        <p:cTn id="111" dur="3000"/>
                                        <p:tgtEl>
                                          <p:spTgt spid="8"/>
                                        </p:tgtEl>
                                        <p:attrNameLst>
                                          <p:attrName>ppt_x</p:attrName>
                                        </p:attrNameLst>
                                      </p:cBhvr>
                                      <p:tavLst>
                                        <p:tav tm="0">
                                          <p:val>
                                            <p:strVal val="ppt_x"/>
                                          </p:val>
                                        </p:tav>
                                        <p:tav tm="100000">
                                          <p:val>
                                            <p:strVal val="ppt_x"/>
                                          </p:val>
                                        </p:tav>
                                      </p:tavLst>
                                    </p:anim>
                                    <p:anim calcmode="lin" valueType="num">
                                      <p:cBhvr additive="base">
                                        <p:cTn id="112" dur="3000"/>
                                        <p:tgtEl>
                                          <p:spTgt spid="8"/>
                                        </p:tgtEl>
                                        <p:attrNameLst>
                                          <p:attrName>ppt_y</p:attrName>
                                        </p:attrNameLst>
                                      </p:cBhvr>
                                      <p:tavLst>
                                        <p:tav tm="0">
                                          <p:val>
                                            <p:strVal val="ppt_y"/>
                                          </p:val>
                                        </p:tav>
                                        <p:tav tm="100000">
                                          <p:val>
                                            <p:strVal val="0-ppt_h/2"/>
                                          </p:val>
                                        </p:tav>
                                      </p:tavLst>
                                    </p:anim>
                                    <p:set>
                                      <p:cBhvr>
                                        <p:cTn id="113" dur="1" fill="hold">
                                          <p:stCondLst>
                                            <p:cond delay="2999"/>
                                          </p:stCondLst>
                                        </p:cTn>
                                        <p:tgtEl>
                                          <p:spTgt spid="8"/>
                                        </p:tgtEl>
                                        <p:attrNameLst>
                                          <p:attrName>style.visibility</p:attrName>
                                        </p:attrNameLst>
                                      </p:cBhvr>
                                      <p:to>
                                        <p:strVal val="hidden"/>
                                      </p:to>
                                    </p:set>
                                  </p:childTnLst>
                                </p:cTn>
                              </p:par>
                              <p:par>
                                <p:cTn id="114" presetID="2" presetClass="exit" presetSubtype="1" fill="hold" grpId="2" nodeType="withEffect">
                                  <p:stCondLst>
                                    <p:cond delay="0"/>
                                  </p:stCondLst>
                                  <p:childTnLst>
                                    <p:anim calcmode="lin" valueType="num">
                                      <p:cBhvr additive="base">
                                        <p:cTn id="115" dur="3000"/>
                                        <p:tgtEl>
                                          <p:spTgt spid="29"/>
                                        </p:tgtEl>
                                        <p:attrNameLst>
                                          <p:attrName>ppt_x</p:attrName>
                                        </p:attrNameLst>
                                      </p:cBhvr>
                                      <p:tavLst>
                                        <p:tav tm="0">
                                          <p:val>
                                            <p:strVal val="ppt_x"/>
                                          </p:val>
                                        </p:tav>
                                        <p:tav tm="100000">
                                          <p:val>
                                            <p:strVal val="ppt_x"/>
                                          </p:val>
                                        </p:tav>
                                      </p:tavLst>
                                    </p:anim>
                                    <p:anim calcmode="lin" valueType="num">
                                      <p:cBhvr additive="base">
                                        <p:cTn id="116" dur="3000"/>
                                        <p:tgtEl>
                                          <p:spTgt spid="29"/>
                                        </p:tgtEl>
                                        <p:attrNameLst>
                                          <p:attrName>ppt_y</p:attrName>
                                        </p:attrNameLst>
                                      </p:cBhvr>
                                      <p:tavLst>
                                        <p:tav tm="0">
                                          <p:val>
                                            <p:strVal val="ppt_y"/>
                                          </p:val>
                                        </p:tav>
                                        <p:tav tm="100000">
                                          <p:val>
                                            <p:strVal val="0-ppt_h/2"/>
                                          </p:val>
                                        </p:tav>
                                      </p:tavLst>
                                    </p:anim>
                                    <p:set>
                                      <p:cBhvr>
                                        <p:cTn id="117" dur="1" fill="hold">
                                          <p:stCondLst>
                                            <p:cond delay="2999"/>
                                          </p:stCondLst>
                                        </p:cTn>
                                        <p:tgtEl>
                                          <p:spTgt spid="29"/>
                                        </p:tgtEl>
                                        <p:attrNameLst>
                                          <p:attrName>style.visibility</p:attrName>
                                        </p:attrNameLst>
                                      </p:cBhvr>
                                      <p:to>
                                        <p:strVal val="hidden"/>
                                      </p:to>
                                    </p:set>
                                  </p:childTnLst>
                                </p:cTn>
                              </p:par>
                              <p:par>
                                <p:cTn id="118" presetID="2" presetClass="exit" presetSubtype="1" fill="hold" grpId="2" nodeType="withEffect">
                                  <p:stCondLst>
                                    <p:cond delay="0"/>
                                  </p:stCondLst>
                                  <p:childTnLst>
                                    <p:anim calcmode="lin" valueType="num">
                                      <p:cBhvr additive="base">
                                        <p:cTn id="119" dur="3000"/>
                                        <p:tgtEl>
                                          <p:spTgt spid="33"/>
                                        </p:tgtEl>
                                        <p:attrNameLst>
                                          <p:attrName>ppt_x</p:attrName>
                                        </p:attrNameLst>
                                      </p:cBhvr>
                                      <p:tavLst>
                                        <p:tav tm="0">
                                          <p:val>
                                            <p:strVal val="ppt_x"/>
                                          </p:val>
                                        </p:tav>
                                        <p:tav tm="100000">
                                          <p:val>
                                            <p:strVal val="ppt_x"/>
                                          </p:val>
                                        </p:tav>
                                      </p:tavLst>
                                    </p:anim>
                                    <p:anim calcmode="lin" valueType="num">
                                      <p:cBhvr additive="base">
                                        <p:cTn id="120" dur="3000"/>
                                        <p:tgtEl>
                                          <p:spTgt spid="33"/>
                                        </p:tgtEl>
                                        <p:attrNameLst>
                                          <p:attrName>ppt_y</p:attrName>
                                        </p:attrNameLst>
                                      </p:cBhvr>
                                      <p:tavLst>
                                        <p:tav tm="0">
                                          <p:val>
                                            <p:strVal val="ppt_y"/>
                                          </p:val>
                                        </p:tav>
                                        <p:tav tm="100000">
                                          <p:val>
                                            <p:strVal val="0-ppt_h/2"/>
                                          </p:val>
                                        </p:tav>
                                      </p:tavLst>
                                    </p:anim>
                                    <p:set>
                                      <p:cBhvr>
                                        <p:cTn id="121" dur="1" fill="hold">
                                          <p:stCondLst>
                                            <p:cond delay="2999"/>
                                          </p:stCondLst>
                                        </p:cTn>
                                        <p:tgtEl>
                                          <p:spTgt spid="33"/>
                                        </p:tgtEl>
                                        <p:attrNameLst>
                                          <p:attrName>style.visibility</p:attrName>
                                        </p:attrNameLst>
                                      </p:cBhvr>
                                      <p:to>
                                        <p:strVal val="hidden"/>
                                      </p:to>
                                    </p:set>
                                  </p:childTnLst>
                                </p:cTn>
                              </p:par>
                              <p:par>
                                <p:cTn id="122" presetID="2" presetClass="exit" presetSubtype="1" fill="hold" grpId="2" nodeType="withEffect">
                                  <p:stCondLst>
                                    <p:cond delay="0"/>
                                  </p:stCondLst>
                                  <p:childTnLst>
                                    <p:anim calcmode="lin" valueType="num">
                                      <p:cBhvr additive="base">
                                        <p:cTn id="123" dur="3000"/>
                                        <p:tgtEl>
                                          <p:spTgt spid="37"/>
                                        </p:tgtEl>
                                        <p:attrNameLst>
                                          <p:attrName>ppt_x</p:attrName>
                                        </p:attrNameLst>
                                      </p:cBhvr>
                                      <p:tavLst>
                                        <p:tav tm="0">
                                          <p:val>
                                            <p:strVal val="ppt_x"/>
                                          </p:val>
                                        </p:tav>
                                        <p:tav tm="100000">
                                          <p:val>
                                            <p:strVal val="ppt_x"/>
                                          </p:val>
                                        </p:tav>
                                      </p:tavLst>
                                    </p:anim>
                                    <p:anim calcmode="lin" valueType="num">
                                      <p:cBhvr additive="base">
                                        <p:cTn id="124" dur="3000"/>
                                        <p:tgtEl>
                                          <p:spTgt spid="37"/>
                                        </p:tgtEl>
                                        <p:attrNameLst>
                                          <p:attrName>ppt_y</p:attrName>
                                        </p:attrNameLst>
                                      </p:cBhvr>
                                      <p:tavLst>
                                        <p:tav tm="0">
                                          <p:val>
                                            <p:strVal val="ppt_y"/>
                                          </p:val>
                                        </p:tav>
                                        <p:tav tm="100000">
                                          <p:val>
                                            <p:strVal val="0-ppt_h/2"/>
                                          </p:val>
                                        </p:tav>
                                      </p:tavLst>
                                    </p:anim>
                                    <p:set>
                                      <p:cBhvr>
                                        <p:cTn id="125" dur="1" fill="hold">
                                          <p:stCondLst>
                                            <p:cond delay="2999"/>
                                          </p:stCondLst>
                                        </p:cTn>
                                        <p:tgtEl>
                                          <p:spTgt spid="37"/>
                                        </p:tgtEl>
                                        <p:attrNameLst>
                                          <p:attrName>style.visibility</p:attrName>
                                        </p:attrNameLst>
                                      </p:cBhvr>
                                      <p:to>
                                        <p:strVal val="hidden"/>
                                      </p:to>
                                    </p:set>
                                  </p:childTnLst>
                                </p:cTn>
                              </p:par>
                              <p:par>
                                <p:cTn id="126" presetID="8" presetClass="exit" presetSubtype="16" fill="hold" grpId="3" nodeType="withEffect">
                                  <p:stCondLst>
                                    <p:cond delay="0"/>
                                  </p:stCondLst>
                                  <p:childTnLst>
                                    <p:animEffect transition="out" filter="diamond(in)">
                                      <p:cBhvr>
                                        <p:cTn id="127" dur="3000"/>
                                        <p:tgtEl>
                                          <p:spTgt spid="4"/>
                                        </p:tgtEl>
                                      </p:cBhvr>
                                    </p:animEffect>
                                    <p:set>
                                      <p:cBhvr>
                                        <p:cTn id="128" dur="1" fill="hold">
                                          <p:stCondLst>
                                            <p:cond delay="2999"/>
                                          </p:stCondLst>
                                        </p:cTn>
                                        <p:tgtEl>
                                          <p:spTgt spid="4"/>
                                        </p:tgtEl>
                                        <p:attrNameLst>
                                          <p:attrName>style.visibility</p:attrName>
                                        </p:attrNameLst>
                                      </p:cBhvr>
                                      <p:to>
                                        <p:strVal val="hidden"/>
                                      </p:to>
                                    </p:set>
                                  </p:childTnLst>
                                </p:cTn>
                              </p:par>
                              <p:par>
                                <p:cTn id="129" presetID="8" presetClass="exit" presetSubtype="16" fill="hold" grpId="3" nodeType="withEffect">
                                  <p:stCondLst>
                                    <p:cond delay="0"/>
                                  </p:stCondLst>
                                  <p:childTnLst>
                                    <p:animEffect transition="out" filter="diamond(in)">
                                      <p:cBhvr>
                                        <p:cTn id="130" dur="3000"/>
                                        <p:tgtEl>
                                          <p:spTgt spid="8"/>
                                        </p:tgtEl>
                                      </p:cBhvr>
                                    </p:animEffect>
                                    <p:set>
                                      <p:cBhvr>
                                        <p:cTn id="131" dur="1" fill="hold">
                                          <p:stCondLst>
                                            <p:cond delay="2999"/>
                                          </p:stCondLst>
                                        </p:cTn>
                                        <p:tgtEl>
                                          <p:spTgt spid="8"/>
                                        </p:tgtEl>
                                        <p:attrNameLst>
                                          <p:attrName>style.visibility</p:attrName>
                                        </p:attrNameLst>
                                      </p:cBhvr>
                                      <p:to>
                                        <p:strVal val="hidden"/>
                                      </p:to>
                                    </p:set>
                                  </p:childTnLst>
                                </p:cTn>
                              </p:par>
                              <p:par>
                                <p:cTn id="132" presetID="8" presetClass="exit" presetSubtype="16" fill="hold" grpId="3" nodeType="withEffect">
                                  <p:stCondLst>
                                    <p:cond delay="0"/>
                                  </p:stCondLst>
                                  <p:childTnLst>
                                    <p:animEffect transition="out" filter="diamond(in)">
                                      <p:cBhvr>
                                        <p:cTn id="133" dur="3000"/>
                                        <p:tgtEl>
                                          <p:spTgt spid="29"/>
                                        </p:tgtEl>
                                      </p:cBhvr>
                                    </p:animEffect>
                                    <p:set>
                                      <p:cBhvr>
                                        <p:cTn id="134" dur="1" fill="hold">
                                          <p:stCondLst>
                                            <p:cond delay="2999"/>
                                          </p:stCondLst>
                                        </p:cTn>
                                        <p:tgtEl>
                                          <p:spTgt spid="29"/>
                                        </p:tgtEl>
                                        <p:attrNameLst>
                                          <p:attrName>style.visibility</p:attrName>
                                        </p:attrNameLst>
                                      </p:cBhvr>
                                      <p:to>
                                        <p:strVal val="hidden"/>
                                      </p:to>
                                    </p:set>
                                  </p:childTnLst>
                                </p:cTn>
                              </p:par>
                              <p:par>
                                <p:cTn id="135" presetID="8" presetClass="exit" presetSubtype="16" fill="hold" grpId="3" nodeType="withEffect">
                                  <p:stCondLst>
                                    <p:cond delay="0"/>
                                  </p:stCondLst>
                                  <p:childTnLst>
                                    <p:animEffect transition="out" filter="diamond(in)">
                                      <p:cBhvr>
                                        <p:cTn id="136" dur="3000"/>
                                        <p:tgtEl>
                                          <p:spTgt spid="33"/>
                                        </p:tgtEl>
                                      </p:cBhvr>
                                    </p:animEffect>
                                    <p:set>
                                      <p:cBhvr>
                                        <p:cTn id="137" dur="1" fill="hold">
                                          <p:stCondLst>
                                            <p:cond delay="2999"/>
                                          </p:stCondLst>
                                        </p:cTn>
                                        <p:tgtEl>
                                          <p:spTgt spid="33"/>
                                        </p:tgtEl>
                                        <p:attrNameLst>
                                          <p:attrName>style.visibility</p:attrName>
                                        </p:attrNameLst>
                                      </p:cBhvr>
                                      <p:to>
                                        <p:strVal val="hidden"/>
                                      </p:to>
                                    </p:set>
                                  </p:childTnLst>
                                </p:cTn>
                              </p:par>
                              <p:par>
                                <p:cTn id="138" presetID="8" presetClass="exit" presetSubtype="16" fill="hold" grpId="3" nodeType="withEffect">
                                  <p:stCondLst>
                                    <p:cond delay="0"/>
                                  </p:stCondLst>
                                  <p:childTnLst>
                                    <p:animEffect transition="out" filter="diamond(in)">
                                      <p:cBhvr>
                                        <p:cTn id="139" dur="3000"/>
                                        <p:tgtEl>
                                          <p:spTgt spid="37"/>
                                        </p:tgtEl>
                                      </p:cBhvr>
                                    </p:animEffect>
                                    <p:set>
                                      <p:cBhvr>
                                        <p:cTn id="140" dur="1" fill="hold">
                                          <p:stCondLst>
                                            <p:cond delay="2999"/>
                                          </p:stCondLst>
                                        </p:cTn>
                                        <p:tgtEl>
                                          <p:spTgt spid="37"/>
                                        </p:tgtEl>
                                        <p:attrNameLst>
                                          <p:attrName>style.visibility</p:attrName>
                                        </p:attrNameLst>
                                      </p:cBhvr>
                                      <p:to>
                                        <p:strVal val="hidden"/>
                                      </p:to>
                                    </p:set>
                                  </p:childTnLst>
                                </p:cTn>
                              </p:par>
                              <p:par>
                                <p:cTn id="141" presetID="8" presetClass="exit" presetSubtype="16" fill="hold" grpId="3" nodeType="withEffect">
                                  <p:stCondLst>
                                    <p:cond delay="0"/>
                                  </p:stCondLst>
                                  <p:childTnLst>
                                    <p:animEffect transition="out" filter="diamond(in)">
                                      <p:cBhvr>
                                        <p:cTn id="142" dur="3000"/>
                                        <p:tgtEl>
                                          <p:spTgt spid="42"/>
                                        </p:tgtEl>
                                      </p:cBhvr>
                                    </p:animEffect>
                                    <p:set>
                                      <p:cBhvr>
                                        <p:cTn id="143" dur="1" fill="hold">
                                          <p:stCondLst>
                                            <p:cond delay="2999"/>
                                          </p:stCondLst>
                                        </p:cTn>
                                        <p:tgtEl>
                                          <p:spTgt spid="42"/>
                                        </p:tgtEl>
                                        <p:attrNameLst>
                                          <p:attrName>style.visibility</p:attrName>
                                        </p:attrNameLst>
                                      </p:cBhvr>
                                      <p:to>
                                        <p:strVal val="hidden"/>
                                      </p:to>
                                    </p:set>
                                  </p:childTnLst>
                                </p:cTn>
                              </p:par>
                              <p:par>
                                <p:cTn id="144" presetID="8" presetClass="exit" presetSubtype="16" fill="hold" grpId="3" nodeType="withEffect">
                                  <p:stCondLst>
                                    <p:cond delay="0"/>
                                  </p:stCondLst>
                                  <p:childTnLst>
                                    <p:animEffect transition="out" filter="diamond(in)">
                                      <p:cBhvr>
                                        <p:cTn id="145" dur="3000"/>
                                        <p:tgtEl>
                                          <p:spTgt spid="46"/>
                                        </p:tgtEl>
                                      </p:cBhvr>
                                    </p:animEffect>
                                    <p:set>
                                      <p:cBhvr>
                                        <p:cTn id="146" dur="1" fill="hold">
                                          <p:stCondLst>
                                            <p:cond delay="2999"/>
                                          </p:stCondLst>
                                        </p:cTn>
                                        <p:tgtEl>
                                          <p:spTgt spid="46"/>
                                        </p:tgtEl>
                                        <p:attrNameLst>
                                          <p:attrName>style.visibility</p:attrName>
                                        </p:attrNameLst>
                                      </p:cBhvr>
                                      <p:to>
                                        <p:strVal val="hidden"/>
                                      </p:to>
                                    </p:set>
                                  </p:childTnLst>
                                </p:cTn>
                              </p:par>
                              <p:par>
                                <p:cTn id="147" presetID="8" presetClass="exit" presetSubtype="16" fill="hold" grpId="3" nodeType="withEffect">
                                  <p:stCondLst>
                                    <p:cond delay="0"/>
                                  </p:stCondLst>
                                  <p:childTnLst>
                                    <p:animEffect transition="out" filter="diamond(in)">
                                      <p:cBhvr>
                                        <p:cTn id="148" dur="3000"/>
                                        <p:tgtEl>
                                          <p:spTgt spid="50"/>
                                        </p:tgtEl>
                                      </p:cBhvr>
                                    </p:animEffect>
                                    <p:set>
                                      <p:cBhvr>
                                        <p:cTn id="149" dur="1" fill="hold">
                                          <p:stCondLst>
                                            <p:cond delay="2999"/>
                                          </p:stCondLst>
                                        </p:cTn>
                                        <p:tgtEl>
                                          <p:spTgt spid="50"/>
                                        </p:tgtEl>
                                        <p:attrNameLst>
                                          <p:attrName>style.visibility</p:attrName>
                                        </p:attrNameLst>
                                      </p:cBhvr>
                                      <p:to>
                                        <p:strVal val="hidden"/>
                                      </p:to>
                                    </p:set>
                                  </p:childTnLst>
                                </p:cTn>
                              </p:par>
                              <p:par>
                                <p:cTn id="150" presetID="8" presetClass="exit" presetSubtype="16" fill="hold" grpId="3" nodeType="withEffect">
                                  <p:stCondLst>
                                    <p:cond delay="0"/>
                                  </p:stCondLst>
                                  <p:childTnLst>
                                    <p:animEffect transition="out" filter="diamond(in)">
                                      <p:cBhvr>
                                        <p:cTn id="151" dur="3000"/>
                                        <p:tgtEl>
                                          <p:spTgt spid="54"/>
                                        </p:tgtEl>
                                      </p:cBhvr>
                                    </p:animEffect>
                                    <p:set>
                                      <p:cBhvr>
                                        <p:cTn id="152" dur="1" fill="hold">
                                          <p:stCondLst>
                                            <p:cond delay="2999"/>
                                          </p:stCondLst>
                                        </p:cTn>
                                        <p:tgtEl>
                                          <p:spTgt spid="54"/>
                                        </p:tgtEl>
                                        <p:attrNameLst>
                                          <p:attrName>style.visibility</p:attrName>
                                        </p:attrNameLst>
                                      </p:cBhvr>
                                      <p:to>
                                        <p:strVal val="hidden"/>
                                      </p:to>
                                    </p:set>
                                  </p:childTnLst>
                                </p:cTn>
                              </p:par>
                              <p:par>
                                <p:cTn id="153" presetID="8" presetClass="exit" presetSubtype="16" fill="hold" grpId="3" nodeType="withEffect">
                                  <p:stCondLst>
                                    <p:cond delay="0"/>
                                  </p:stCondLst>
                                  <p:childTnLst>
                                    <p:animEffect transition="out" filter="diamond(in)">
                                      <p:cBhvr>
                                        <p:cTn id="154" dur="3000"/>
                                        <p:tgtEl>
                                          <p:spTgt spid="58"/>
                                        </p:tgtEl>
                                      </p:cBhvr>
                                    </p:animEffect>
                                    <p:set>
                                      <p:cBhvr>
                                        <p:cTn id="155" dur="1" fill="hold">
                                          <p:stCondLst>
                                            <p:cond delay="2999"/>
                                          </p:stCondLst>
                                        </p:cTn>
                                        <p:tgtEl>
                                          <p:spTgt spid="58"/>
                                        </p:tgtEl>
                                        <p:attrNameLst>
                                          <p:attrName>style.visibility</p:attrName>
                                        </p:attrNameLst>
                                      </p:cBhvr>
                                      <p:to>
                                        <p:strVal val="hidden"/>
                                      </p:to>
                                    </p:set>
                                  </p:childTnLst>
                                </p:cTn>
                              </p:par>
                              <p:par>
                                <p:cTn id="156" presetID="16" presetClass="entr" presetSubtype="42" fill="hold" nodeType="withEffect">
                                  <p:stCondLst>
                                    <p:cond delay="0"/>
                                  </p:stCondLst>
                                  <p:childTnLst>
                                    <p:set>
                                      <p:cBhvr>
                                        <p:cTn id="157" dur="1" fill="hold">
                                          <p:stCondLst>
                                            <p:cond delay="0"/>
                                          </p:stCondLst>
                                        </p:cTn>
                                        <p:tgtEl>
                                          <p:spTgt spid="3074"/>
                                        </p:tgtEl>
                                        <p:attrNameLst>
                                          <p:attrName>style.visibility</p:attrName>
                                        </p:attrNameLst>
                                      </p:cBhvr>
                                      <p:to>
                                        <p:strVal val="visible"/>
                                      </p:to>
                                    </p:set>
                                    <p:animEffect transition="in" filter="barn(outHorizontal)">
                                      <p:cBhvr>
                                        <p:cTn id="158" dur="3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8" grpId="0" animBg="1"/>
      <p:bldP spid="8" grpId="1" animBg="1"/>
      <p:bldP spid="8" grpId="2" animBg="1"/>
      <p:bldP spid="8" grpId="3" animBg="1"/>
      <p:bldP spid="29" grpId="0" animBg="1"/>
      <p:bldP spid="29" grpId="1" animBg="1"/>
      <p:bldP spid="29" grpId="2" animBg="1"/>
      <p:bldP spid="29" grpId="3" animBg="1"/>
      <p:bldP spid="33" grpId="0" animBg="1"/>
      <p:bldP spid="33" grpId="1" animBg="1"/>
      <p:bldP spid="33" grpId="2" animBg="1"/>
      <p:bldP spid="33" grpId="3" animBg="1"/>
      <p:bldP spid="37" grpId="0" animBg="1"/>
      <p:bldP spid="37" grpId="1" animBg="1"/>
      <p:bldP spid="37" grpId="2" animBg="1"/>
      <p:bldP spid="37" grpId="3" animBg="1"/>
      <p:bldP spid="42" grpId="0" animBg="1"/>
      <p:bldP spid="42" grpId="1" animBg="1"/>
      <p:bldP spid="42" grpId="2" animBg="1"/>
      <p:bldP spid="42" grpId="3" animBg="1"/>
      <p:bldP spid="46" grpId="0" animBg="1"/>
      <p:bldP spid="46" grpId="1" animBg="1"/>
      <p:bldP spid="46" grpId="2" animBg="1"/>
      <p:bldP spid="46" grpId="3" animBg="1"/>
      <p:bldP spid="50" grpId="0" animBg="1"/>
      <p:bldP spid="50" grpId="1" animBg="1"/>
      <p:bldP spid="50" grpId="2" animBg="1"/>
      <p:bldP spid="50" grpId="3" animBg="1"/>
      <p:bldP spid="54" grpId="0" animBg="1"/>
      <p:bldP spid="54" grpId="1" animBg="1"/>
      <p:bldP spid="54" grpId="2" animBg="1"/>
      <p:bldP spid="54" grpId="3" animBg="1"/>
      <p:bldP spid="58" grpId="0" animBg="1"/>
      <p:bldP spid="58" grpId="1" animBg="1"/>
      <p:bldP spid="58" grpId="2" animBg="1"/>
      <p:bldP spid="58" grpId="3"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ALBORAYA 013.jpg"/>
          <p:cNvPicPr>
            <a:picLocks noChangeAspect="1" noChangeArrowheads="1"/>
          </p:cNvPicPr>
          <p:nvPr/>
        </p:nvPicPr>
        <p:blipFill>
          <a:blip r:embed="rId3"/>
          <a:srcRect/>
          <a:stretch>
            <a:fillRect/>
          </a:stretch>
        </p:blipFill>
        <p:spPr bwMode="auto">
          <a:xfrm>
            <a:off x="-1" y="0"/>
            <a:ext cx="11269664" cy="7632700"/>
          </a:xfrm>
          <a:prstGeom prst="rect">
            <a:avLst/>
          </a:prstGeom>
          <a:noFill/>
        </p:spPr>
      </p:pic>
      <p:sp>
        <p:nvSpPr>
          <p:cNvPr id="5" name="4 Onda"/>
          <p:cNvSpPr/>
          <p:nvPr/>
        </p:nvSpPr>
        <p:spPr>
          <a:xfrm rot="4111108">
            <a:off x="-457509" y="1965656"/>
            <a:ext cx="2775687" cy="1547623"/>
          </a:xfrm>
          <a:prstGeom prst="wave">
            <a:avLst>
              <a:gd name="adj1" fmla="val 20000"/>
              <a:gd name="adj2" fmla="val -10000"/>
            </a:avLst>
          </a:prstGeom>
          <a:solidFill>
            <a:srgbClr val="FFFF00"/>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6" name="5 Onda"/>
          <p:cNvSpPr/>
          <p:nvPr/>
        </p:nvSpPr>
        <p:spPr>
          <a:xfrm rot="4111108">
            <a:off x="951199" y="1965656"/>
            <a:ext cx="2775687" cy="1547623"/>
          </a:xfrm>
          <a:prstGeom prst="wave">
            <a:avLst>
              <a:gd name="adj1" fmla="val 20000"/>
              <a:gd name="adj2" fmla="val -10000"/>
            </a:avLst>
          </a:prstGeom>
          <a:solidFill>
            <a:srgbClr val="FF0000"/>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7" name="6 Onda"/>
          <p:cNvSpPr/>
          <p:nvPr/>
        </p:nvSpPr>
        <p:spPr>
          <a:xfrm rot="4111108">
            <a:off x="2183819" y="1965656"/>
            <a:ext cx="2775687" cy="1547623"/>
          </a:xfrm>
          <a:prstGeom prst="wave">
            <a:avLst>
              <a:gd name="adj1" fmla="val 20000"/>
              <a:gd name="adj2" fmla="val -10000"/>
            </a:avLst>
          </a:prstGeom>
          <a:solidFill>
            <a:srgbClr val="FFFF00"/>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8" name="7 Onda"/>
          <p:cNvSpPr/>
          <p:nvPr/>
        </p:nvSpPr>
        <p:spPr>
          <a:xfrm rot="4111108">
            <a:off x="3416438" y="1965656"/>
            <a:ext cx="2775687" cy="1547623"/>
          </a:xfrm>
          <a:prstGeom prst="wave">
            <a:avLst>
              <a:gd name="adj1" fmla="val 20000"/>
              <a:gd name="adj2" fmla="val -10000"/>
            </a:avLst>
          </a:prstGeom>
          <a:solidFill>
            <a:srgbClr val="FF0000"/>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9" name="8 Onda"/>
          <p:cNvSpPr/>
          <p:nvPr/>
        </p:nvSpPr>
        <p:spPr>
          <a:xfrm rot="4111108">
            <a:off x="4737102" y="1965658"/>
            <a:ext cx="2775687" cy="1547621"/>
          </a:xfrm>
          <a:prstGeom prst="wave">
            <a:avLst>
              <a:gd name="adj1" fmla="val 20000"/>
              <a:gd name="adj2" fmla="val -10000"/>
            </a:avLst>
          </a:prstGeom>
          <a:solidFill>
            <a:srgbClr val="FFFF00"/>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0" name="9 Onda"/>
          <p:cNvSpPr/>
          <p:nvPr/>
        </p:nvSpPr>
        <p:spPr>
          <a:xfrm rot="4111108">
            <a:off x="6145809" y="1965658"/>
            <a:ext cx="2775687" cy="1547621"/>
          </a:xfrm>
          <a:prstGeom prst="wave">
            <a:avLst>
              <a:gd name="adj1" fmla="val 20000"/>
              <a:gd name="adj2" fmla="val -10000"/>
            </a:avLst>
          </a:prstGeom>
          <a:solidFill>
            <a:srgbClr val="FF0000"/>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1" name="10 Onda"/>
          <p:cNvSpPr/>
          <p:nvPr/>
        </p:nvSpPr>
        <p:spPr>
          <a:xfrm rot="4111108">
            <a:off x="7378428" y="2045166"/>
            <a:ext cx="2775689" cy="1547621"/>
          </a:xfrm>
          <a:prstGeom prst="wave">
            <a:avLst>
              <a:gd name="adj1" fmla="val 20000"/>
              <a:gd name="adj2" fmla="val -10000"/>
            </a:avLst>
          </a:prstGeom>
          <a:solidFill>
            <a:srgbClr val="FFFF00"/>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2" name="11 Onda"/>
          <p:cNvSpPr/>
          <p:nvPr/>
        </p:nvSpPr>
        <p:spPr>
          <a:xfrm rot="4111108">
            <a:off x="8599309" y="2124673"/>
            <a:ext cx="2775687" cy="1547621"/>
          </a:xfrm>
          <a:prstGeom prst="wave">
            <a:avLst>
              <a:gd name="adj1" fmla="val 20000"/>
              <a:gd name="adj2" fmla="val -10000"/>
            </a:avLst>
          </a:prstGeom>
          <a:solidFill>
            <a:srgbClr val="FF0000"/>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3" name="12 Onda"/>
          <p:cNvSpPr/>
          <p:nvPr/>
        </p:nvSpPr>
        <p:spPr>
          <a:xfrm rot="4111108">
            <a:off x="-105332" y="4191861"/>
            <a:ext cx="2775687" cy="1547623"/>
          </a:xfrm>
          <a:prstGeom prst="wave">
            <a:avLst>
              <a:gd name="adj1" fmla="val 20000"/>
              <a:gd name="adj2" fmla="val -10000"/>
            </a:avLst>
          </a:prstGeom>
          <a:solidFill>
            <a:srgbClr val="FF0000"/>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4" name="13 Onda"/>
          <p:cNvSpPr/>
          <p:nvPr/>
        </p:nvSpPr>
        <p:spPr>
          <a:xfrm rot="4111108">
            <a:off x="1303377" y="4191861"/>
            <a:ext cx="2775687" cy="1547623"/>
          </a:xfrm>
          <a:prstGeom prst="wave">
            <a:avLst>
              <a:gd name="adj1" fmla="val 20000"/>
              <a:gd name="adj2" fmla="val -10000"/>
            </a:avLst>
          </a:prstGeom>
          <a:solidFill>
            <a:srgbClr val="FFFF00"/>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5" name="14 Onda"/>
          <p:cNvSpPr/>
          <p:nvPr/>
        </p:nvSpPr>
        <p:spPr>
          <a:xfrm rot="4111108">
            <a:off x="2800127" y="4271370"/>
            <a:ext cx="2775689" cy="1547621"/>
          </a:xfrm>
          <a:prstGeom prst="wave">
            <a:avLst>
              <a:gd name="adj1" fmla="val 20000"/>
              <a:gd name="adj2" fmla="val -10000"/>
            </a:avLst>
          </a:prstGeom>
          <a:solidFill>
            <a:srgbClr val="FF0000"/>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6" name="15 Onda"/>
          <p:cNvSpPr/>
          <p:nvPr/>
        </p:nvSpPr>
        <p:spPr>
          <a:xfrm rot="4111108">
            <a:off x="4120792" y="4191861"/>
            <a:ext cx="2775687" cy="1547623"/>
          </a:xfrm>
          <a:prstGeom prst="wave">
            <a:avLst>
              <a:gd name="adj1" fmla="val 20000"/>
              <a:gd name="adj2" fmla="val -10000"/>
            </a:avLst>
          </a:prstGeom>
          <a:solidFill>
            <a:srgbClr val="FFFF00"/>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7" name="16 Onda"/>
          <p:cNvSpPr/>
          <p:nvPr/>
        </p:nvSpPr>
        <p:spPr>
          <a:xfrm rot="4111108">
            <a:off x="5617544" y="4271370"/>
            <a:ext cx="2775689" cy="1547621"/>
          </a:xfrm>
          <a:prstGeom prst="wave">
            <a:avLst>
              <a:gd name="adj1" fmla="val 20000"/>
              <a:gd name="adj2" fmla="val -10000"/>
            </a:avLst>
          </a:prstGeom>
          <a:solidFill>
            <a:srgbClr val="FF0000"/>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8" name="17 Onda"/>
          <p:cNvSpPr/>
          <p:nvPr/>
        </p:nvSpPr>
        <p:spPr>
          <a:xfrm rot="4111108">
            <a:off x="6938208" y="4271369"/>
            <a:ext cx="2775689" cy="1547623"/>
          </a:xfrm>
          <a:prstGeom prst="wave">
            <a:avLst>
              <a:gd name="adj1" fmla="val 20000"/>
              <a:gd name="adj2" fmla="val -10000"/>
            </a:avLst>
          </a:prstGeom>
          <a:solidFill>
            <a:srgbClr val="FFFF00"/>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9" name="18 Onda"/>
          <p:cNvSpPr/>
          <p:nvPr/>
        </p:nvSpPr>
        <p:spPr>
          <a:xfrm rot="4111108">
            <a:off x="8258870" y="4271370"/>
            <a:ext cx="2775689" cy="1547621"/>
          </a:xfrm>
          <a:prstGeom prst="wave">
            <a:avLst>
              <a:gd name="adj1" fmla="val 20000"/>
              <a:gd name="adj2" fmla="val -10000"/>
            </a:avLst>
          </a:prstGeom>
          <a:solidFill>
            <a:srgbClr val="FF0000"/>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0" name="19 Onda"/>
          <p:cNvSpPr/>
          <p:nvPr/>
        </p:nvSpPr>
        <p:spPr>
          <a:xfrm rot="4111108">
            <a:off x="9579535" y="4350876"/>
            <a:ext cx="2775687" cy="1547623"/>
          </a:xfrm>
          <a:prstGeom prst="wave">
            <a:avLst>
              <a:gd name="adj1" fmla="val 20000"/>
              <a:gd name="adj2" fmla="val -10000"/>
            </a:avLst>
          </a:prstGeom>
          <a:solidFill>
            <a:srgbClr val="FFFF00"/>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12000">
    <p:comb dir="vert"/>
    <p:sndAc>
      <p:stSnd>
        <p:snd r:embed="rId2" name="sound027.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ppt_x"/>
                                          </p:val>
                                        </p:tav>
                                        <p:tav tm="100000">
                                          <p:val>
                                            <p:strVal val="#ppt_x"/>
                                          </p:val>
                                        </p:tav>
                                      </p:tavLst>
                                    </p:anim>
                                    <p:anim calcmode="lin" valueType="num">
                                      <p:cBhvr additive="base">
                                        <p:cTn id="12" dur="3000" fill="hold"/>
                                        <p:tgtEl>
                                          <p:spTgt spid="5"/>
                                        </p:tgtEl>
                                        <p:attrNameLst>
                                          <p:attrName>ppt_y</p:attrName>
                                        </p:attrNameLst>
                                      </p:cBhvr>
                                      <p:tavLst>
                                        <p:tav tm="0">
                                          <p:val>
                                            <p:strVal val="0-#ppt_h/2"/>
                                          </p:val>
                                        </p:tav>
                                        <p:tav tm="100000">
                                          <p:val>
                                            <p:strVal val="#ppt_y"/>
                                          </p:val>
                                        </p:tav>
                                      </p:tavLst>
                                    </p:anim>
                                  </p:childTnLst>
                                </p:cTn>
                              </p:par>
                              <p:par>
                                <p:cTn id="13" presetID="19"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fmla="#ppt_w*sin(2.5*pi*$)">
                                          <p:val>
                                            <p:fltVal val="0"/>
                                          </p:val>
                                        </p:tav>
                                        <p:tav tm="100000">
                                          <p:val>
                                            <p:fltVal val="1"/>
                                          </p:val>
                                        </p:tav>
                                      </p:tavLst>
                                    </p:anim>
                                    <p:anim calcmode="lin" valueType="num">
                                      <p:cBhvr>
                                        <p:cTn id="16" dur="3000" fill="hold"/>
                                        <p:tgtEl>
                                          <p:spTgt spid="6"/>
                                        </p:tgtEl>
                                        <p:attrNameLst>
                                          <p:attrName>ppt_h</p:attrName>
                                        </p:attrNameLst>
                                      </p:cBhvr>
                                      <p:tavLst>
                                        <p:tav tm="0">
                                          <p:val>
                                            <p:strVal val="#ppt_h"/>
                                          </p:val>
                                        </p:tav>
                                        <p:tav tm="100000">
                                          <p:val>
                                            <p:strVal val="#ppt_h"/>
                                          </p:val>
                                        </p:tav>
                                      </p:tavLst>
                                    </p:anim>
                                  </p:childTnLst>
                                </p:cTn>
                              </p:par>
                              <p:par>
                                <p:cTn id="17" presetID="2" presetClass="entr" presetSubtype="1"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ppt_x"/>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3000" fill="hold"/>
                                        <p:tgtEl>
                                          <p:spTgt spid="7"/>
                                        </p:tgtEl>
                                        <p:attrNameLst>
                                          <p:attrName>ppt_w</p:attrName>
                                        </p:attrNameLst>
                                      </p:cBhvr>
                                      <p:tavLst>
                                        <p:tav tm="0" fmla="#ppt_w*sin(2.5*pi*$)">
                                          <p:val>
                                            <p:fltVal val="0"/>
                                          </p:val>
                                        </p:tav>
                                        <p:tav tm="100000">
                                          <p:val>
                                            <p:fltVal val="1"/>
                                          </p:val>
                                        </p:tav>
                                      </p:tavLst>
                                    </p:anim>
                                    <p:anim calcmode="lin" valueType="num">
                                      <p:cBhvr>
                                        <p:cTn id="24" dur="3000" fill="hold"/>
                                        <p:tgtEl>
                                          <p:spTgt spid="7"/>
                                        </p:tgtEl>
                                        <p:attrNameLst>
                                          <p:attrName>ppt_h</p:attrName>
                                        </p:attrNameLst>
                                      </p:cBhvr>
                                      <p:tavLst>
                                        <p:tav tm="0">
                                          <p:val>
                                            <p:strVal val="#ppt_h"/>
                                          </p:val>
                                        </p:tav>
                                        <p:tav tm="100000">
                                          <p:val>
                                            <p:strVal val="#ppt_h"/>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0-#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ppt_w</p:attrName>
                                        </p:attrNameLst>
                                      </p:cBhvr>
                                      <p:tavLst>
                                        <p:tav tm="0" fmla="#ppt_w*sin(2.5*pi*$)">
                                          <p:val>
                                            <p:fltVal val="0"/>
                                          </p:val>
                                        </p:tav>
                                        <p:tav tm="100000">
                                          <p:val>
                                            <p:fltVal val="1"/>
                                          </p:val>
                                        </p:tav>
                                      </p:tavLst>
                                    </p:anim>
                                    <p:anim calcmode="lin" valueType="num">
                                      <p:cBhvr>
                                        <p:cTn id="32" dur="3000" fill="hold"/>
                                        <p:tgtEl>
                                          <p:spTgt spid="8"/>
                                        </p:tgtEl>
                                        <p:attrNameLst>
                                          <p:attrName>ppt_h</p:attrName>
                                        </p:attrNameLst>
                                      </p:cBhvr>
                                      <p:tavLst>
                                        <p:tav tm="0">
                                          <p:val>
                                            <p:strVal val="#ppt_h"/>
                                          </p:val>
                                        </p:tav>
                                        <p:tav tm="100000">
                                          <p:val>
                                            <p:strVal val="#ppt_h"/>
                                          </p:val>
                                        </p:tav>
                                      </p:tavLst>
                                    </p:anim>
                                  </p:childTnLst>
                                </p:cTn>
                              </p:par>
                              <p:par>
                                <p:cTn id="33" presetID="2" presetClass="entr" presetSubtype="1"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ppt_x"/>
                                          </p:val>
                                        </p:tav>
                                        <p:tav tm="100000">
                                          <p:val>
                                            <p:strVal val="#ppt_x"/>
                                          </p:val>
                                        </p:tav>
                                      </p:tavLst>
                                    </p:anim>
                                    <p:anim calcmode="lin" valueType="num">
                                      <p:cBhvr additive="base">
                                        <p:cTn id="36" dur="3000" fill="hold"/>
                                        <p:tgtEl>
                                          <p:spTgt spid="8"/>
                                        </p:tgtEl>
                                        <p:attrNameLst>
                                          <p:attrName>ppt_y</p:attrName>
                                        </p:attrNameLst>
                                      </p:cBhvr>
                                      <p:tavLst>
                                        <p:tav tm="0">
                                          <p:val>
                                            <p:strVal val="0-#ppt_h/2"/>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fmla="#ppt_w*sin(2.5*pi*$)">
                                          <p:val>
                                            <p:fltVal val="0"/>
                                          </p:val>
                                        </p:tav>
                                        <p:tav tm="100000">
                                          <p:val>
                                            <p:fltVal val="1"/>
                                          </p:val>
                                        </p:tav>
                                      </p:tavLst>
                                    </p:anim>
                                    <p:anim calcmode="lin" valueType="num">
                                      <p:cBhvr>
                                        <p:cTn id="40" dur="3000" fill="hold"/>
                                        <p:tgtEl>
                                          <p:spTgt spid="9"/>
                                        </p:tgtEl>
                                        <p:attrNameLst>
                                          <p:attrName>ppt_h</p:attrName>
                                        </p:attrNameLst>
                                      </p:cBhvr>
                                      <p:tavLst>
                                        <p:tav tm="0">
                                          <p:val>
                                            <p:strVal val="#ppt_h"/>
                                          </p:val>
                                        </p:tav>
                                        <p:tav tm="100000">
                                          <p:val>
                                            <p:strVal val="#ppt_h"/>
                                          </p:val>
                                        </p:tav>
                                      </p:tavLst>
                                    </p:anim>
                                  </p:childTnLst>
                                </p:cTn>
                              </p:par>
                              <p:par>
                                <p:cTn id="41" presetID="2" presetClass="entr" presetSubtype="1"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ppt_x"/>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3000" fill="hold"/>
                                        <p:tgtEl>
                                          <p:spTgt spid="10"/>
                                        </p:tgtEl>
                                        <p:attrNameLst>
                                          <p:attrName>ppt_w</p:attrName>
                                        </p:attrNameLst>
                                      </p:cBhvr>
                                      <p:tavLst>
                                        <p:tav tm="0" fmla="#ppt_w*sin(2.5*pi*$)">
                                          <p:val>
                                            <p:fltVal val="0"/>
                                          </p:val>
                                        </p:tav>
                                        <p:tav tm="100000">
                                          <p:val>
                                            <p:fltVal val="1"/>
                                          </p:val>
                                        </p:tav>
                                      </p:tavLst>
                                    </p:anim>
                                    <p:anim calcmode="lin" valueType="num">
                                      <p:cBhvr>
                                        <p:cTn id="48" dur="3000" fill="hold"/>
                                        <p:tgtEl>
                                          <p:spTgt spid="10"/>
                                        </p:tgtEl>
                                        <p:attrNameLst>
                                          <p:attrName>ppt_h</p:attrName>
                                        </p:attrNameLst>
                                      </p:cBhvr>
                                      <p:tavLst>
                                        <p:tav tm="0">
                                          <p:val>
                                            <p:strVal val="#ppt_h"/>
                                          </p:val>
                                        </p:tav>
                                        <p:tav tm="100000">
                                          <p:val>
                                            <p:strVal val="#ppt_h"/>
                                          </p:val>
                                        </p:tav>
                                      </p:tavLst>
                                    </p:anim>
                                  </p:childTnLst>
                                </p:cTn>
                              </p:par>
                              <p:par>
                                <p:cTn id="49" presetID="2" presetClass="entr" presetSubtype="1"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ppt_x"/>
                                          </p:val>
                                        </p:tav>
                                        <p:tav tm="100000">
                                          <p:val>
                                            <p:strVal val="#ppt_x"/>
                                          </p:val>
                                        </p:tav>
                                      </p:tavLst>
                                    </p:anim>
                                    <p:anim calcmode="lin" valueType="num">
                                      <p:cBhvr additive="base">
                                        <p:cTn id="52" dur="3000" fill="hold"/>
                                        <p:tgtEl>
                                          <p:spTgt spid="10"/>
                                        </p:tgtEl>
                                        <p:attrNameLst>
                                          <p:attrName>ppt_y</p:attrName>
                                        </p:attrNameLst>
                                      </p:cBhvr>
                                      <p:tavLst>
                                        <p:tav tm="0">
                                          <p:val>
                                            <p:strVal val="0-#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ppt_x"/>
                                          </p:val>
                                        </p:tav>
                                        <p:tav tm="100000">
                                          <p:val>
                                            <p:strVal val="#ppt_x"/>
                                          </p:val>
                                        </p:tav>
                                      </p:tavLst>
                                    </p:anim>
                                    <p:anim calcmode="lin" valueType="num">
                                      <p:cBhvr additive="base">
                                        <p:cTn id="60" dur="3000" fill="hold"/>
                                        <p:tgtEl>
                                          <p:spTgt spid="11"/>
                                        </p:tgtEl>
                                        <p:attrNameLst>
                                          <p:attrName>ppt_y</p:attrName>
                                        </p:attrNameLst>
                                      </p:cBhvr>
                                      <p:tavLst>
                                        <p:tav tm="0">
                                          <p:val>
                                            <p:strVal val="0-#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3000" fill="hold"/>
                                        <p:tgtEl>
                                          <p:spTgt spid="12"/>
                                        </p:tgtEl>
                                        <p:attrNameLst>
                                          <p:attrName>ppt_w</p:attrName>
                                        </p:attrNameLst>
                                      </p:cBhvr>
                                      <p:tavLst>
                                        <p:tav tm="0" fmla="#ppt_w*sin(2.5*pi*$)">
                                          <p:val>
                                            <p:fltVal val="0"/>
                                          </p:val>
                                        </p:tav>
                                        <p:tav tm="100000">
                                          <p:val>
                                            <p:fltVal val="1"/>
                                          </p:val>
                                        </p:tav>
                                      </p:tavLst>
                                    </p:anim>
                                    <p:anim calcmode="lin" valueType="num">
                                      <p:cBhvr>
                                        <p:cTn id="64" dur="3000" fill="hold"/>
                                        <p:tgtEl>
                                          <p:spTgt spid="12"/>
                                        </p:tgtEl>
                                        <p:attrNameLst>
                                          <p:attrName>ppt_h</p:attrName>
                                        </p:attrNameLst>
                                      </p:cBhvr>
                                      <p:tavLst>
                                        <p:tav tm="0">
                                          <p:val>
                                            <p:strVal val="#ppt_h"/>
                                          </p:val>
                                        </p:tav>
                                        <p:tav tm="100000">
                                          <p:val>
                                            <p:strVal val="#ppt_h"/>
                                          </p:val>
                                        </p:tav>
                                      </p:tavLst>
                                    </p:anim>
                                  </p:childTnLst>
                                </p:cTn>
                              </p:par>
                              <p:par>
                                <p:cTn id="65" presetID="2" presetClass="entr" presetSubtype="1"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3000" fill="hold"/>
                                        <p:tgtEl>
                                          <p:spTgt spid="12"/>
                                        </p:tgtEl>
                                        <p:attrNameLst>
                                          <p:attrName>ppt_x</p:attrName>
                                        </p:attrNameLst>
                                      </p:cBhvr>
                                      <p:tavLst>
                                        <p:tav tm="0">
                                          <p:val>
                                            <p:strVal val="#ppt_x"/>
                                          </p:val>
                                        </p:tav>
                                        <p:tav tm="100000">
                                          <p:val>
                                            <p:strVal val="#ppt_x"/>
                                          </p:val>
                                        </p:tav>
                                      </p:tavLst>
                                    </p:anim>
                                    <p:anim calcmode="lin" valueType="num">
                                      <p:cBhvr additive="base">
                                        <p:cTn id="68" dur="3000" fill="hold"/>
                                        <p:tgtEl>
                                          <p:spTgt spid="12"/>
                                        </p:tgtEl>
                                        <p:attrNameLst>
                                          <p:attrName>ppt_y</p:attrName>
                                        </p:attrNameLst>
                                      </p:cBhvr>
                                      <p:tavLst>
                                        <p:tav tm="0">
                                          <p:val>
                                            <p:strVal val="0-#ppt_h/2"/>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3000" fill="hold"/>
                                        <p:tgtEl>
                                          <p:spTgt spid="13"/>
                                        </p:tgtEl>
                                        <p:attrNameLst>
                                          <p:attrName>ppt_w</p:attrName>
                                        </p:attrNameLst>
                                      </p:cBhvr>
                                      <p:tavLst>
                                        <p:tav tm="0" fmla="#ppt_w*sin(2.5*pi*$)">
                                          <p:val>
                                            <p:fltVal val="0"/>
                                          </p:val>
                                        </p:tav>
                                        <p:tav tm="100000">
                                          <p:val>
                                            <p:fltVal val="1"/>
                                          </p:val>
                                        </p:tav>
                                      </p:tavLst>
                                    </p:anim>
                                    <p:anim calcmode="lin" valueType="num">
                                      <p:cBhvr>
                                        <p:cTn id="72" dur="3000" fill="hold"/>
                                        <p:tgtEl>
                                          <p:spTgt spid="13"/>
                                        </p:tgtEl>
                                        <p:attrNameLst>
                                          <p:attrName>ppt_h</p:attrName>
                                        </p:attrNameLst>
                                      </p:cBhvr>
                                      <p:tavLst>
                                        <p:tav tm="0">
                                          <p:val>
                                            <p:strVal val="#ppt_h"/>
                                          </p:val>
                                        </p:tav>
                                        <p:tav tm="100000">
                                          <p:val>
                                            <p:strVal val="#ppt_h"/>
                                          </p:val>
                                        </p:tav>
                                      </p:tavLst>
                                    </p:anim>
                                  </p:childTnLst>
                                </p:cTn>
                              </p:par>
                              <p:par>
                                <p:cTn id="73" presetID="2" presetClass="entr" presetSubtype="4"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3000" fill="hold"/>
                                        <p:tgtEl>
                                          <p:spTgt spid="13"/>
                                        </p:tgtEl>
                                        <p:attrNameLst>
                                          <p:attrName>ppt_x</p:attrName>
                                        </p:attrNameLst>
                                      </p:cBhvr>
                                      <p:tavLst>
                                        <p:tav tm="0">
                                          <p:val>
                                            <p:strVal val="#ppt_x"/>
                                          </p:val>
                                        </p:tav>
                                        <p:tav tm="100000">
                                          <p:val>
                                            <p:strVal val="#ppt_x"/>
                                          </p:val>
                                        </p:tav>
                                      </p:tavLst>
                                    </p:anim>
                                    <p:anim calcmode="lin" valueType="num">
                                      <p:cBhvr additive="base">
                                        <p:cTn id="76" dur="3000" fill="hold"/>
                                        <p:tgtEl>
                                          <p:spTgt spid="13"/>
                                        </p:tgtEl>
                                        <p:attrNameLst>
                                          <p:attrName>ppt_y</p:attrName>
                                        </p:attrNameLst>
                                      </p:cBhvr>
                                      <p:tavLst>
                                        <p:tav tm="0">
                                          <p:val>
                                            <p:strVal val="1+#ppt_h/2"/>
                                          </p:val>
                                        </p:tav>
                                        <p:tav tm="100000">
                                          <p:val>
                                            <p:strVal val="#ppt_y"/>
                                          </p:val>
                                        </p:tav>
                                      </p:tavLst>
                                    </p:anim>
                                  </p:childTnLst>
                                </p:cTn>
                              </p:par>
                              <p:par>
                                <p:cTn id="77" presetID="19" presetClass="entr" presetSubtype="10" fill="hold"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3000" fill="hold"/>
                                        <p:tgtEl>
                                          <p:spTgt spid="14"/>
                                        </p:tgtEl>
                                        <p:attrNameLst>
                                          <p:attrName>ppt_w</p:attrName>
                                        </p:attrNameLst>
                                      </p:cBhvr>
                                      <p:tavLst>
                                        <p:tav tm="0" fmla="#ppt_w*sin(2.5*pi*$)">
                                          <p:val>
                                            <p:fltVal val="0"/>
                                          </p:val>
                                        </p:tav>
                                        <p:tav tm="100000">
                                          <p:val>
                                            <p:fltVal val="1"/>
                                          </p:val>
                                        </p:tav>
                                      </p:tavLst>
                                    </p:anim>
                                    <p:anim calcmode="lin" valueType="num">
                                      <p:cBhvr>
                                        <p:cTn id="80" dur="3000" fill="hold"/>
                                        <p:tgtEl>
                                          <p:spTgt spid="14"/>
                                        </p:tgtEl>
                                        <p:attrNameLst>
                                          <p:attrName>ppt_h</p:attrName>
                                        </p:attrNameLst>
                                      </p:cBhvr>
                                      <p:tavLst>
                                        <p:tav tm="0">
                                          <p:val>
                                            <p:strVal val="#ppt_h"/>
                                          </p:val>
                                        </p:tav>
                                        <p:tav tm="100000">
                                          <p:val>
                                            <p:strVal val="#ppt_h"/>
                                          </p:val>
                                        </p:tav>
                                      </p:tavLst>
                                    </p:anim>
                                  </p:childTnLst>
                                </p:cTn>
                              </p:par>
                              <p:par>
                                <p:cTn id="81" presetID="2" presetClass="entr" presetSubtype="4" fill="hold" nodeType="with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additive="base">
                                        <p:cTn id="83" dur="3000" fill="hold"/>
                                        <p:tgtEl>
                                          <p:spTgt spid="14"/>
                                        </p:tgtEl>
                                        <p:attrNameLst>
                                          <p:attrName>ppt_x</p:attrName>
                                        </p:attrNameLst>
                                      </p:cBhvr>
                                      <p:tavLst>
                                        <p:tav tm="0">
                                          <p:val>
                                            <p:strVal val="#ppt_x"/>
                                          </p:val>
                                        </p:tav>
                                        <p:tav tm="100000">
                                          <p:val>
                                            <p:strVal val="#ppt_x"/>
                                          </p:val>
                                        </p:tav>
                                      </p:tavLst>
                                    </p:anim>
                                    <p:anim calcmode="lin" valueType="num">
                                      <p:cBhvr additive="base">
                                        <p:cTn id="84" dur="3000" fill="hold"/>
                                        <p:tgtEl>
                                          <p:spTgt spid="14"/>
                                        </p:tgtEl>
                                        <p:attrNameLst>
                                          <p:attrName>ppt_y</p:attrName>
                                        </p:attrNameLst>
                                      </p:cBhvr>
                                      <p:tavLst>
                                        <p:tav tm="0">
                                          <p:val>
                                            <p:strVal val="1+#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p:cTn id="87" dur="3000" fill="hold"/>
                                        <p:tgtEl>
                                          <p:spTgt spid="15"/>
                                        </p:tgtEl>
                                        <p:attrNameLst>
                                          <p:attrName>ppt_w</p:attrName>
                                        </p:attrNameLst>
                                      </p:cBhvr>
                                      <p:tavLst>
                                        <p:tav tm="0" fmla="#ppt_w*sin(2.5*pi*$)">
                                          <p:val>
                                            <p:fltVal val="0"/>
                                          </p:val>
                                        </p:tav>
                                        <p:tav tm="100000">
                                          <p:val>
                                            <p:fltVal val="1"/>
                                          </p:val>
                                        </p:tav>
                                      </p:tavLst>
                                    </p:anim>
                                    <p:anim calcmode="lin" valueType="num">
                                      <p:cBhvr>
                                        <p:cTn id="88" dur="3000" fill="hold"/>
                                        <p:tgtEl>
                                          <p:spTgt spid="15"/>
                                        </p:tgtEl>
                                        <p:attrNameLst>
                                          <p:attrName>ppt_h</p:attrName>
                                        </p:attrNameLst>
                                      </p:cBhvr>
                                      <p:tavLst>
                                        <p:tav tm="0">
                                          <p:val>
                                            <p:strVal val="#ppt_h"/>
                                          </p:val>
                                        </p:tav>
                                        <p:tav tm="100000">
                                          <p:val>
                                            <p:strVal val="#ppt_h"/>
                                          </p:val>
                                        </p:tav>
                                      </p:tavLst>
                                    </p:anim>
                                  </p:childTnLst>
                                </p:cTn>
                              </p:par>
                              <p:par>
                                <p:cTn id="89" presetID="2" presetClass="entr" presetSubtype="4" fill="hold"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3000" fill="hold"/>
                                        <p:tgtEl>
                                          <p:spTgt spid="15"/>
                                        </p:tgtEl>
                                        <p:attrNameLst>
                                          <p:attrName>ppt_x</p:attrName>
                                        </p:attrNameLst>
                                      </p:cBhvr>
                                      <p:tavLst>
                                        <p:tav tm="0">
                                          <p:val>
                                            <p:strVal val="#ppt_x"/>
                                          </p:val>
                                        </p:tav>
                                        <p:tav tm="100000">
                                          <p:val>
                                            <p:strVal val="#ppt_x"/>
                                          </p:val>
                                        </p:tav>
                                      </p:tavLst>
                                    </p:anim>
                                    <p:anim calcmode="lin" valueType="num">
                                      <p:cBhvr additive="base">
                                        <p:cTn id="92" dur="3000" fill="hold"/>
                                        <p:tgtEl>
                                          <p:spTgt spid="15"/>
                                        </p:tgtEl>
                                        <p:attrNameLst>
                                          <p:attrName>ppt_y</p:attrName>
                                        </p:attrNameLst>
                                      </p:cBhvr>
                                      <p:tavLst>
                                        <p:tav tm="0">
                                          <p:val>
                                            <p:strVal val="1+#ppt_h/2"/>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p:cTn id="95" dur="3000" fill="hold"/>
                                        <p:tgtEl>
                                          <p:spTgt spid="16"/>
                                        </p:tgtEl>
                                        <p:attrNameLst>
                                          <p:attrName>ppt_w</p:attrName>
                                        </p:attrNameLst>
                                      </p:cBhvr>
                                      <p:tavLst>
                                        <p:tav tm="0" fmla="#ppt_w*sin(2.5*pi*$)">
                                          <p:val>
                                            <p:fltVal val="0"/>
                                          </p:val>
                                        </p:tav>
                                        <p:tav tm="100000">
                                          <p:val>
                                            <p:fltVal val="1"/>
                                          </p:val>
                                        </p:tav>
                                      </p:tavLst>
                                    </p:anim>
                                    <p:anim calcmode="lin" valueType="num">
                                      <p:cBhvr>
                                        <p:cTn id="96" dur="3000" fill="hold"/>
                                        <p:tgtEl>
                                          <p:spTgt spid="16"/>
                                        </p:tgtEl>
                                        <p:attrNameLst>
                                          <p:attrName>ppt_h</p:attrName>
                                        </p:attrNameLst>
                                      </p:cBhvr>
                                      <p:tavLst>
                                        <p:tav tm="0">
                                          <p:val>
                                            <p:strVal val="#ppt_h"/>
                                          </p:val>
                                        </p:tav>
                                        <p:tav tm="100000">
                                          <p:val>
                                            <p:strVal val="#ppt_h"/>
                                          </p:val>
                                        </p:tav>
                                      </p:tavLst>
                                    </p:anim>
                                  </p:childTnLst>
                                </p:cTn>
                              </p:par>
                              <p:par>
                                <p:cTn id="97" presetID="2" presetClass="entr" presetSubtype="4" fill="hold" nodeType="withEffect">
                                  <p:stCondLst>
                                    <p:cond delay="0"/>
                                  </p:stCondLst>
                                  <p:childTnLst>
                                    <p:set>
                                      <p:cBhvr>
                                        <p:cTn id="98" dur="1" fill="hold">
                                          <p:stCondLst>
                                            <p:cond delay="0"/>
                                          </p:stCondLst>
                                        </p:cTn>
                                        <p:tgtEl>
                                          <p:spTgt spid="16"/>
                                        </p:tgtEl>
                                        <p:attrNameLst>
                                          <p:attrName>style.visibility</p:attrName>
                                        </p:attrNameLst>
                                      </p:cBhvr>
                                      <p:to>
                                        <p:strVal val="visible"/>
                                      </p:to>
                                    </p:set>
                                    <p:anim calcmode="lin" valueType="num">
                                      <p:cBhvr additive="base">
                                        <p:cTn id="99" dur="3000" fill="hold"/>
                                        <p:tgtEl>
                                          <p:spTgt spid="16"/>
                                        </p:tgtEl>
                                        <p:attrNameLst>
                                          <p:attrName>ppt_x</p:attrName>
                                        </p:attrNameLst>
                                      </p:cBhvr>
                                      <p:tavLst>
                                        <p:tav tm="0">
                                          <p:val>
                                            <p:strVal val="#ppt_x"/>
                                          </p:val>
                                        </p:tav>
                                        <p:tav tm="100000">
                                          <p:val>
                                            <p:strVal val="#ppt_x"/>
                                          </p:val>
                                        </p:tav>
                                      </p:tavLst>
                                    </p:anim>
                                    <p:anim calcmode="lin" valueType="num">
                                      <p:cBhvr additive="base">
                                        <p:cTn id="100" dur="3000" fill="hold"/>
                                        <p:tgtEl>
                                          <p:spTgt spid="16"/>
                                        </p:tgtEl>
                                        <p:attrNameLst>
                                          <p:attrName>ppt_y</p:attrName>
                                        </p:attrNameLst>
                                      </p:cBhvr>
                                      <p:tavLst>
                                        <p:tav tm="0">
                                          <p:val>
                                            <p:strVal val="1+#ppt_h/2"/>
                                          </p:val>
                                        </p:tav>
                                        <p:tav tm="100000">
                                          <p:val>
                                            <p:strVal val="#ppt_y"/>
                                          </p:val>
                                        </p:tav>
                                      </p:tavLst>
                                    </p:anim>
                                  </p:childTnLst>
                                </p:cTn>
                              </p:par>
                              <p:par>
                                <p:cTn id="101" presetID="19" presetClass="entr" presetSubtype="10" fill="hold" nodeType="withEffect">
                                  <p:stCondLst>
                                    <p:cond delay="0"/>
                                  </p:stCondLst>
                                  <p:childTnLst>
                                    <p:set>
                                      <p:cBhvr>
                                        <p:cTn id="102" dur="1" fill="hold">
                                          <p:stCondLst>
                                            <p:cond delay="0"/>
                                          </p:stCondLst>
                                        </p:cTn>
                                        <p:tgtEl>
                                          <p:spTgt spid="17"/>
                                        </p:tgtEl>
                                        <p:attrNameLst>
                                          <p:attrName>style.visibility</p:attrName>
                                        </p:attrNameLst>
                                      </p:cBhvr>
                                      <p:to>
                                        <p:strVal val="visible"/>
                                      </p:to>
                                    </p:set>
                                    <p:anim calcmode="lin" valueType="num">
                                      <p:cBhvr>
                                        <p:cTn id="103" dur="3000" fill="hold"/>
                                        <p:tgtEl>
                                          <p:spTgt spid="17"/>
                                        </p:tgtEl>
                                        <p:attrNameLst>
                                          <p:attrName>ppt_w</p:attrName>
                                        </p:attrNameLst>
                                      </p:cBhvr>
                                      <p:tavLst>
                                        <p:tav tm="0" fmla="#ppt_w*sin(2.5*pi*$)">
                                          <p:val>
                                            <p:fltVal val="0"/>
                                          </p:val>
                                        </p:tav>
                                        <p:tav tm="100000">
                                          <p:val>
                                            <p:fltVal val="1"/>
                                          </p:val>
                                        </p:tav>
                                      </p:tavLst>
                                    </p:anim>
                                    <p:anim calcmode="lin" valueType="num">
                                      <p:cBhvr>
                                        <p:cTn id="104" dur="3000" fill="hold"/>
                                        <p:tgtEl>
                                          <p:spTgt spid="17"/>
                                        </p:tgtEl>
                                        <p:attrNameLst>
                                          <p:attrName>ppt_h</p:attrName>
                                        </p:attrNameLst>
                                      </p:cBhvr>
                                      <p:tavLst>
                                        <p:tav tm="0">
                                          <p:val>
                                            <p:strVal val="#ppt_h"/>
                                          </p:val>
                                        </p:tav>
                                        <p:tav tm="100000">
                                          <p:val>
                                            <p:strVal val="#ppt_h"/>
                                          </p:val>
                                        </p:tav>
                                      </p:tavLst>
                                    </p:anim>
                                  </p:childTnLst>
                                </p:cTn>
                              </p:par>
                              <p:par>
                                <p:cTn id="105" presetID="2" presetClass="entr" presetSubtype="4"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 calcmode="lin" valueType="num">
                                      <p:cBhvr additive="base">
                                        <p:cTn id="107" dur="3000" fill="hold"/>
                                        <p:tgtEl>
                                          <p:spTgt spid="17"/>
                                        </p:tgtEl>
                                        <p:attrNameLst>
                                          <p:attrName>ppt_x</p:attrName>
                                        </p:attrNameLst>
                                      </p:cBhvr>
                                      <p:tavLst>
                                        <p:tav tm="0">
                                          <p:val>
                                            <p:strVal val="#ppt_x"/>
                                          </p:val>
                                        </p:tav>
                                        <p:tav tm="100000">
                                          <p:val>
                                            <p:strVal val="#ppt_x"/>
                                          </p:val>
                                        </p:tav>
                                      </p:tavLst>
                                    </p:anim>
                                    <p:anim calcmode="lin" valueType="num">
                                      <p:cBhvr additive="base">
                                        <p:cTn id="108" dur="3000" fill="hold"/>
                                        <p:tgtEl>
                                          <p:spTgt spid="17"/>
                                        </p:tgtEl>
                                        <p:attrNameLst>
                                          <p:attrName>ppt_y</p:attrName>
                                        </p:attrNameLst>
                                      </p:cBhvr>
                                      <p:tavLst>
                                        <p:tav tm="0">
                                          <p:val>
                                            <p:strVal val="1+#ppt_h/2"/>
                                          </p:val>
                                        </p:tav>
                                        <p:tav tm="100000">
                                          <p:val>
                                            <p:strVal val="#ppt_y"/>
                                          </p:val>
                                        </p:tav>
                                      </p:tavLst>
                                    </p:anim>
                                  </p:childTnLst>
                                </p:cTn>
                              </p:par>
                              <p:par>
                                <p:cTn id="109" presetID="19" presetClass="entr" presetSubtype="10" fill="hold" nodeType="withEffect">
                                  <p:stCondLst>
                                    <p:cond delay="0"/>
                                  </p:stCondLst>
                                  <p:childTnLst>
                                    <p:set>
                                      <p:cBhvr>
                                        <p:cTn id="110" dur="1" fill="hold">
                                          <p:stCondLst>
                                            <p:cond delay="0"/>
                                          </p:stCondLst>
                                        </p:cTn>
                                        <p:tgtEl>
                                          <p:spTgt spid="18"/>
                                        </p:tgtEl>
                                        <p:attrNameLst>
                                          <p:attrName>style.visibility</p:attrName>
                                        </p:attrNameLst>
                                      </p:cBhvr>
                                      <p:to>
                                        <p:strVal val="visible"/>
                                      </p:to>
                                    </p:set>
                                    <p:anim calcmode="lin" valueType="num">
                                      <p:cBhvr>
                                        <p:cTn id="111" dur="3000" fill="hold"/>
                                        <p:tgtEl>
                                          <p:spTgt spid="18"/>
                                        </p:tgtEl>
                                        <p:attrNameLst>
                                          <p:attrName>ppt_w</p:attrName>
                                        </p:attrNameLst>
                                      </p:cBhvr>
                                      <p:tavLst>
                                        <p:tav tm="0" fmla="#ppt_w*sin(2.5*pi*$)">
                                          <p:val>
                                            <p:fltVal val="0"/>
                                          </p:val>
                                        </p:tav>
                                        <p:tav tm="100000">
                                          <p:val>
                                            <p:fltVal val="1"/>
                                          </p:val>
                                        </p:tav>
                                      </p:tavLst>
                                    </p:anim>
                                    <p:anim calcmode="lin" valueType="num">
                                      <p:cBhvr>
                                        <p:cTn id="112" dur="3000" fill="hold"/>
                                        <p:tgtEl>
                                          <p:spTgt spid="18"/>
                                        </p:tgtEl>
                                        <p:attrNameLst>
                                          <p:attrName>ppt_h</p:attrName>
                                        </p:attrNameLst>
                                      </p:cBhvr>
                                      <p:tavLst>
                                        <p:tav tm="0">
                                          <p:val>
                                            <p:strVal val="#ppt_h"/>
                                          </p:val>
                                        </p:tav>
                                        <p:tav tm="100000">
                                          <p:val>
                                            <p:strVal val="#ppt_h"/>
                                          </p:val>
                                        </p:tav>
                                      </p:tavLst>
                                    </p:anim>
                                  </p:childTnLst>
                                </p:cTn>
                              </p:par>
                              <p:par>
                                <p:cTn id="113" presetID="2" presetClass="entr" presetSubtype="4"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additive="base">
                                        <p:cTn id="115" dur="3000" fill="hold"/>
                                        <p:tgtEl>
                                          <p:spTgt spid="18"/>
                                        </p:tgtEl>
                                        <p:attrNameLst>
                                          <p:attrName>ppt_x</p:attrName>
                                        </p:attrNameLst>
                                      </p:cBhvr>
                                      <p:tavLst>
                                        <p:tav tm="0">
                                          <p:val>
                                            <p:strVal val="#ppt_x"/>
                                          </p:val>
                                        </p:tav>
                                        <p:tav tm="100000">
                                          <p:val>
                                            <p:strVal val="#ppt_x"/>
                                          </p:val>
                                        </p:tav>
                                      </p:tavLst>
                                    </p:anim>
                                    <p:anim calcmode="lin" valueType="num">
                                      <p:cBhvr additive="base">
                                        <p:cTn id="116" dur="3000" fill="hold"/>
                                        <p:tgtEl>
                                          <p:spTgt spid="18"/>
                                        </p:tgtEl>
                                        <p:attrNameLst>
                                          <p:attrName>ppt_y</p:attrName>
                                        </p:attrNameLst>
                                      </p:cBhvr>
                                      <p:tavLst>
                                        <p:tav tm="0">
                                          <p:val>
                                            <p:strVal val="1+#ppt_h/2"/>
                                          </p:val>
                                        </p:tav>
                                        <p:tav tm="100000">
                                          <p:val>
                                            <p:strVal val="#ppt_y"/>
                                          </p:val>
                                        </p:tav>
                                      </p:tavLst>
                                    </p:anim>
                                  </p:childTnLst>
                                </p:cTn>
                              </p:par>
                              <p:par>
                                <p:cTn id="117" presetID="19" presetClass="entr" presetSubtype="10"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fmla="#ppt_w*sin(2.5*pi*$)">
                                          <p:val>
                                            <p:fltVal val="0"/>
                                          </p:val>
                                        </p:tav>
                                        <p:tav tm="100000">
                                          <p:val>
                                            <p:fltVal val="1"/>
                                          </p:val>
                                        </p:tav>
                                      </p:tavLst>
                                    </p:anim>
                                    <p:anim calcmode="lin" valueType="num">
                                      <p:cBhvr>
                                        <p:cTn id="120" dur="3000" fill="hold"/>
                                        <p:tgtEl>
                                          <p:spTgt spid="19"/>
                                        </p:tgtEl>
                                        <p:attrNameLst>
                                          <p:attrName>ppt_h</p:attrName>
                                        </p:attrNameLst>
                                      </p:cBhvr>
                                      <p:tavLst>
                                        <p:tav tm="0">
                                          <p:val>
                                            <p:strVal val="#ppt_h"/>
                                          </p:val>
                                        </p:tav>
                                        <p:tav tm="100000">
                                          <p:val>
                                            <p:strVal val="#ppt_h"/>
                                          </p:val>
                                        </p:tav>
                                      </p:tavLst>
                                    </p:anim>
                                  </p:childTnLst>
                                </p:cTn>
                              </p:par>
                              <p:par>
                                <p:cTn id="121" presetID="2" presetClass="entr" presetSubtype="4" fill="hold" nodeType="withEffect">
                                  <p:stCondLst>
                                    <p:cond delay="0"/>
                                  </p:stCondLst>
                                  <p:childTnLst>
                                    <p:set>
                                      <p:cBhvr>
                                        <p:cTn id="122" dur="1" fill="hold">
                                          <p:stCondLst>
                                            <p:cond delay="0"/>
                                          </p:stCondLst>
                                        </p:cTn>
                                        <p:tgtEl>
                                          <p:spTgt spid="19"/>
                                        </p:tgtEl>
                                        <p:attrNameLst>
                                          <p:attrName>style.visibility</p:attrName>
                                        </p:attrNameLst>
                                      </p:cBhvr>
                                      <p:to>
                                        <p:strVal val="visible"/>
                                      </p:to>
                                    </p:set>
                                    <p:anim calcmode="lin" valueType="num">
                                      <p:cBhvr additive="base">
                                        <p:cTn id="123" dur="3000" fill="hold"/>
                                        <p:tgtEl>
                                          <p:spTgt spid="19"/>
                                        </p:tgtEl>
                                        <p:attrNameLst>
                                          <p:attrName>ppt_x</p:attrName>
                                        </p:attrNameLst>
                                      </p:cBhvr>
                                      <p:tavLst>
                                        <p:tav tm="0">
                                          <p:val>
                                            <p:strVal val="#ppt_x"/>
                                          </p:val>
                                        </p:tav>
                                        <p:tav tm="100000">
                                          <p:val>
                                            <p:strVal val="#ppt_x"/>
                                          </p:val>
                                        </p:tav>
                                      </p:tavLst>
                                    </p:anim>
                                    <p:anim calcmode="lin" valueType="num">
                                      <p:cBhvr additive="base">
                                        <p:cTn id="124" dur="3000" fill="hold"/>
                                        <p:tgtEl>
                                          <p:spTgt spid="19"/>
                                        </p:tgtEl>
                                        <p:attrNameLst>
                                          <p:attrName>ppt_y</p:attrName>
                                        </p:attrNameLst>
                                      </p:cBhvr>
                                      <p:tavLst>
                                        <p:tav tm="0">
                                          <p:val>
                                            <p:strVal val="1+#ppt_h/2"/>
                                          </p:val>
                                        </p:tav>
                                        <p:tav tm="100000">
                                          <p:val>
                                            <p:strVal val="#ppt_y"/>
                                          </p:val>
                                        </p:tav>
                                      </p:tavLst>
                                    </p:anim>
                                  </p:childTnLst>
                                </p:cTn>
                              </p:par>
                              <p:par>
                                <p:cTn id="125" presetID="19" presetClass="entr" presetSubtype="10" fill="hold" nodeType="withEffect">
                                  <p:stCondLst>
                                    <p:cond delay="0"/>
                                  </p:stCondLst>
                                  <p:childTnLst>
                                    <p:set>
                                      <p:cBhvr>
                                        <p:cTn id="126" dur="1" fill="hold">
                                          <p:stCondLst>
                                            <p:cond delay="0"/>
                                          </p:stCondLst>
                                        </p:cTn>
                                        <p:tgtEl>
                                          <p:spTgt spid="20"/>
                                        </p:tgtEl>
                                        <p:attrNameLst>
                                          <p:attrName>style.visibility</p:attrName>
                                        </p:attrNameLst>
                                      </p:cBhvr>
                                      <p:to>
                                        <p:strVal val="visible"/>
                                      </p:to>
                                    </p:set>
                                    <p:anim calcmode="lin" valueType="num">
                                      <p:cBhvr>
                                        <p:cTn id="127" dur="3000" fill="hold"/>
                                        <p:tgtEl>
                                          <p:spTgt spid="20"/>
                                        </p:tgtEl>
                                        <p:attrNameLst>
                                          <p:attrName>ppt_w</p:attrName>
                                        </p:attrNameLst>
                                      </p:cBhvr>
                                      <p:tavLst>
                                        <p:tav tm="0" fmla="#ppt_w*sin(2.5*pi*$)">
                                          <p:val>
                                            <p:fltVal val="0"/>
                                          </p:val>
                                        </p:tav>
                                        <p:tav tm="100000">
                                          <p:val>
                                            <p:fltVal val="1"/>
                                          </p:val>
                                        </p:tav>
                                      </p:tavLst>
                                    </p:anim>
                                    <p:anim calcmode="lin" valueType="num">
                                      <p:cBhvr>
                                        <p:cTn id="128" dur="3000" fill="hold"/>
                                        <p:tgtEl>
                                          <p:spTgt spid="20"/>
                                        </p:tgtEl>
                                        <p:attrNameLst>
                                          <p:attrName>ppt_h</p:attrName>
                                        </p:attrNameLst>
                                      </p:cBhvr>
                                      <p:tavLst>
                                        <p:tav tm="0">
                                          <p:val>
                                            <p:strVal val="#ppt_h"/>
                                          </p:val>
                                        </p:tav>
                                        <p:tav tm="100000">
                                          <p:val>
                                            <p:strVal val="#ppt_h"/>
                                          </p:val>
                                        </p:tav>
                                      </p:tavLst>
                                    </p:anim>
                                  </p:childTnLst>
                                </p:cTn>
                              </p:par>
                              <p:par>
                                <p:cTn id="129" presetID="2" presetClass="entr" presetSubtype="4" fill="hold" nodeType="withEffect">
                                  <p:stCondLst>
                                    <p:cond delay="0"/>
                                  </p:stCondLst>
                                  <p:childTnLst>
                                    <p:set>
                                      <p:cBhvr>
                                        <p:cTn id="130" dur="1" fill="hold">
                                          <p:stCondLst>
                                            <p:cond delay="0"/>
                                          </p:stCondLst>
                                        </p:cTn>
                                        <p:tgtEl>
                                          <p:spTgt spid="20"/>
                                        </p:tgtEl>
                                        <p:attrNameLst>
                                          <p:attrName>style.visibility</p:attrName>
                                        </p:attrNameLst>
                                      </p:cBhvr>
                                      <p:to>
                                        <p:strVal val="visible"/>
                                      </p:to>
                                    </p:set>
                                    <p:anim calcmode="lin" valueType="num">
                                      <p:cBhvr additive="base">
                                        <p:cTn id="131" dur="3000" fill="hold"/>
                                        <p:tgtEl>
                                          <p:spTgt spid="20"/>
                                        </p:tgtEl>
                                        <p:attrNameLst>
                                          <p:attrName>ppt_x</p:attrName>
                                        </p:attrNameLst>
                                      </p:cBhvr>
                                      <p:tavLst>
                                        <p:tav tm="0">
                                          <p:val>
                                            <p:strVal val="#ppt_x"/>
                                          </p:val>
                                        </p:tav>
                                        <p:tav tm="100000">
                                          <p:val>
                                            <p:strVal val="#ppt_x"/>
                                          </p:val>
                                        </p:tav>
                                      </p:tavLst>
                                    </p:anim>
                                    <p:anim calcmode="lin" valueType="num">
                                      <p:cBhvr additive="base">
                                        <p:cTn id="132" dur="3000" fill="hold"/>
                                        <p:tgtEl>
                                          <p:spTgt spid="20"/>
                                        </p:tgtEl>
                                        <p:attrNameLst>
                                          <p:attrName>ppt_y</p:attrName>
                                        </p:attrNameLst>
                                      </p:cBhvr>
                                      <p:tavLst>
                                        <p:tav tm="0">
                                          <p:val>
                                            <p:strVal val="1+#ppt_h/2"/>
                                          </p:val>
                                        </p:tav>
                                        <p:tav tm="100000">
                                          <p:val>
                                            <p:strVal val="#ppt_y"/>
                                          </p:val>
                                        </p:tav>
                                      </p:tavLst>
                                    </p:anim>
                                  </p:childTnLst>
                                </p:cTn>
                              </p:par>
                            </p:childTnLst>
                          </p:cTn>
                        </p:par>
                        <p:par>
                          <p:cTn id="133" fill="hold">
                            <p:stCondLst>
                              <p:cond delay="3000"/>
                            </p:stCondLst>
                            <p:childTnLst>
                              <p:par>
                                <p:cTn id="134" presetID="2" presetClass="exit" presetSubtype="2" fill="hold" nodeType="afterEffect">
                                  <p:stCondLst>
                                    <p:cond delay="0"/>
                                  </p:stCondLst>
                                  <p:childTnLst>
                                    <p:anim calcmode="lin" valueType="num">
                                      <p:cBhvr additive="base">
                                        <p:cTn id="135" dur="3000"/>
                                        <p:tgtEl>
                                          <p:spTgt spid="5"/>
                                        </p:tgtEl>
                                        <p:attrNameLst>
                                          <p:attrName>ppt_x</p:attrName>
                                        </p:attrNameLst>
                                      </p:cBhvr>
                                      <p:tavLst>
                                        <p:tav tm="0">
                                          <p:val>
                                            <p:strVal val="ppt_x"/>
                                          </p:val>
                                        </p:tav>
                                        <p:tav tm="100000">
                                          <p:val>
                                            <p:strVal val="1+ppt_w/2"/>
                                          </p:val>
                                        </p:tav>
                                      </p:tavLst>
                                    </p:anim>
                                    <p:anim calcmode="lin" valueType="num">
                                      <p:cBhvr additive="base">
                                        <p:cTn id="136" dur="3000"/>
                                        <p:tgtEl>
                                          <p:spTgt spid="5"/>
                                        </p:tgtEl>
                                        <p:attrNameLst>
                                          <p:attrName>ppt_y</p:attrName>
                                        </p:attrNameLst>
                                      </p:cBhvr>
                                      <p:tavLst>
                                        <p:tav tm="0">
                                          <p:val>
                                            <p:strVal val="ppt_y"/>
                                          </p:val>
                                        </p:tav>
                                        <p:tav tm="100000">
                                          <p:val>
                                            <p:strVal val="ppt_y"/>
                                          </p:val>
                                        </p:tav>
                                      </p:tavLst>
                                    </p:anim>
                                    <p:set>
                                      <p:cBhvr>
                                        <p:cTn id="137" dur="1" fill="hold">
                                          <p:stCondLst>
                                            <p:cond delay="2999"/>
                                          </p:stCondLst>
                                        </p:cTn>
                                        <p:tgtEl>
                                          <p:spTgt spid="5"/>
                                        </p:tgtEl>
                                        <p:attrNameLst>
                                          <p:attrName>style.visibility</p:attrName>
                                        </p:attrNameLst>
                                      </p:cBhvr>
                                      <p:to>
                                        <p:strVal val="hidden"/>
                                      </p:to>
                                    </p:set>
                                  </p:childTnLst>
                                </p:cTn>
                              </p:par>
                              <p:par>
                                <p:cTn id="138" presetID="2" presetClass="exit" presetSubtype="2" fill="hold" nodeType="withEffect">
                                  <p:stCondLst>
                                    <p:cond delay="0"/>
                                  </p:stCondLst>
                                  <p:childTnLst>
                                    <p:anim calcmode="lin" valueType="num">
                                      <p:cBhvr additive="base">
                                        <p:cTn id="139" dur="3000"/>
                                        <p:tgtEl>
                                          <p:spTgt spid="6"/>
                                        </p:tgtEl>
                                        <p:attrNameLst>
                                          <p:attrName>ppt_x</p:attrName>
                                        </p:attrNameLst>
                                      </p:cBhvr>
                                      <p:tavLst>
                                        <p:tav tm="0">
                                          <p:val>
                                            <p:strVal val="ppt_x"/>
                                          </p:val>
                                        </p:tav>
                                        <p:tav tm="100000">
                                          <p:val>
                                            <p:strVal val="1+ppt_w/2"/>
                                          </p:val>
                                        </p:tav>
                                      </p:tavLst>
                                    </p:anim>
                                    <p:anim calcmode="lin" valueType="num">
                                      <p:cBhvr additive="base">
                                        <p:cTn id="140" dur="3000"/>
                                        <p:tgtEl>
                                          <p:spTgt spid="6"/>
                                        </p:tgtEl>
                                        <p:attrNameLst>
                                          <p:attrName>ppt_y</p:attrName>
                                        </p:attrNameLst>
                                      </p:cBhvr>
                                      <p:tavLst>
                                        <p:tav tm="0">
                                          <p:val>
                                            <p:strVal val="ppt_y"/>
                                          </p:val>
                                        </p:tav>
                                        <p:tav tm="100000">
                                          <p:val>
                                            <p:strVal val="ppt_y"/>
                                          </p:val>
                                        </p:tav>
                                      </p:tavLst>
                                    </p:anim>
                                    <p:set>
                                      <p:cBhvr>
                                        <p:cTn id="141" dur="1" fill="hold">
                                          <p:stCondLst>
                                            <p:cond delay="2999"/>
                                          </p:stCondLst>
                                        </p:cTn>
                                        <p:tgtEl>
                                          <p:spTgt spid="6"/>
                                        </p:tgtEl>
                                        <p:attrNameLst>
                                          <p:attrName>style.visibility</p:attrName>
                                        </p:attrNameLst>
                                      </p:cBhvr>
                                      <p:to>
                                        <p:strVal val="hidden"/>
                                      </p:to>
                                    </p:set>
                                  </p:childTnLst>
                                </p:cTn>
                              </p:par>
                              <p:par>
                                <p:cTn id="142" presetID="2" presetClass="exit" presetSubtype="2" fill="hold" nodeType="withEffect">
                                  <p:stCondLst>
                                    <p:cond delay="0"/>
                                  </p:stCondLst>
                                  <p:childTnLst>
                                    <p:anim calcmode="lin" valueType="num">
                                      <p:cBhvr additive="base">
                                        <p:cTn id="143" dur="3000"/>
                                        <p:tgtEl>
                                          <p:spTgt spid="7"/>
                                        </p:tgtEl>
                                        <p:attrNameLst>
                                          <p:attrName>ppt_x</p:attrName>
                                        </p:attrNameLst>
                                      </p:cBhvr>
                                      <p:tavLst>
                                        <p:tav tm="0">
                                          <p:val>
                                            <p:strVal val="ppt_x"/>
                                          </p:val>
                                        </p:tav>
                                        <p:tav tm="100000">
                                          <p:val>
                                            <p:strVal val="1+ppt_w/2"/>
                                          </p:val>
                                        </p:tav>
                                      </p:tavLst>
                                    </p:anim>
                                    <p:anim calcmode="lin" valueType="num">
                                      <p:cBhvr additive="base">
                                        <p:cTn id="144" dur="3000"/>
                                        <p:tgtEl>
                                          <p:spTgt spid="7"/>
                                        </p:tgtEl>
                                        <p:attrNameLst>
                                          <p:attrName>ppt_y</p:attrName>
                                        </p:attrNameLst>
                                      </p:cBhvr>
                                      <p:tavLst>
                                        <p:tav tm="0">
                                          <p:val>
                                            <p:strVal val="ppt_y"/>
                                          </p:val>
                                        </p:tav>
                                        <p:tav tm="100000">
                                          <p:val>
                                            <p:strVal val="ppt_y"/>
                                          </p:val>
                                        </p:tav>
                                      </p:tavLst>
                                    </p:anim>
                                    <p:set>
                                      <p:cBhvr>
                                        <p:cTn id="145" dur="1" fill="hold">
                                          <p:stCondLst>
                                            <p:cond delay="2999"/>
                                          </p:stCondLst>
                                        </p:cTn>
                                        <p:tgtEl>
                                          <p:spTgt spid="7"/>
                                        </p:tgtEl>
                                        <p:attrNameLst>
                                          <p:attrName>style.visibility</p:attrName>
                                        </p:attrNameLst>
                                      </p:cBhvr>
                                      <p:to>
                                        <p:strVal val="hidden"/>
                                      </p:to>
                                    </p:set>
                                  </p:childTnLst>
                                </p:cTn>
                              </p:par>
                              <p:par>
                                <p:cTn id="146" presetID="2" presetClass="exit" presetSubtype="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1+ppt_w/2"/>
                                          </p:val>
                                        </p:tav>
                                      </p:tavLst>
                                    </p:anim>
                                    <p:anim calcmode="lin" valueType="num">
                                      <p:cBhvr additive="base">
                                        <p:cTn id="148" dur="3000"/>
                                        <p:tgtEl>
                                          <p:spTgt spid="8"/>
                                        </p:tgtEl>
                                        <p:attrNameLst>
                                          <p:attrName>ppt_y</p:attrName>
                                        </p:attrNameLst>
                                      </p:cBhvr>
                                      <p:tavLst>
                                        <p:tav tm="0">
                                          <p:val>
                                            <p:strVal val="ppt_y"/>
                                          </p:val>
                                        </p:tav>
                                        <p:tav tm="100000">
                                          <p:val>
                                            <p:strVal val="ppt_y"/>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2" fill="hold" nodeType="withEffect">
                                  <p:stCondLst>
                                    <p:cond delay="0"/>
                                  </p:stCondLst>
                                  <p:childTnLst>
                                    <p:anim calcmode="lin" valueType="num">
                                      <p:cBhvr additive="base">
                                        <p:cTn id="151" dur="3000"/>
                                        <p:tgtEl>
                                          <p:spTgt spid="9"/>
                                        </p:tgtEl>
                                        <p:attrNameLst>
                                          <p:attrName>ppt_x</p:attrName>
                                        </p:attrNameLst>
                                      </p:cBhvr>
                                      <p:tavLst>
                                        <p:tav tm="0">
                                          <p:val>
                                            <p:strVal val="ppt_x"/>
                                          </p:val>
                                        </p:tav>
                                        <p:tav tm="100000">
                                          <p:val>
                                            <p:strVal val="1+ppt_w/2"/>
                                          </p:val>
                                        </p:tav>
                                      </p:tavLst>
                                    </p:anim>
                                    <p:anim calcmode="lin" valueType="num">
                                      <p:cBhvr additive="base">
                                        <p:cTn id="152" dur="3000"/>
                                        <p:tgtEl>
                                          <p:spTgt spid="9"/>
                                        </p:tgtEl>
                                        <p:attrNameLst>
                                          <p:attrName>ppt_y</p:attrName>
                                        </p:attrNameLst>
                                      </p:cBhvr>
                                      <p:tavLst>
                                        <p:tav tm="0">
                                          <p:val>
                                            <p:strVal val="ppt_y"/>
                                          </p:val>
                                        </p:tav>
                                        <p:tav tm="100000">
                                          <p:val>
                                            <p:strVal val="ppt_y"/>
                                          </p:val>
                                        </p:tav>
                                      </p:tavLst>
                                    </p:anim>
                                    <p:set>
                                      <p:cBhvr>
                                        <p:cTn id="153" dur="1" fill="hold">
                                          <p:stCondLst>
                                            <p:cond delay="2999"/>
                                          </p:stCondLst>
                                        </p:cTn>
                                        <p:tgtEl>
                                          <p:spTgt spid="9"/>
                                        </p:tgtEl>
                                        <p:attrNameLst>
                                          <p:attrName>style.visibility</p:attrName>
                                        </p:attrNameLst>
                                      </p:cBhvr>
                                      <p:to>
                                        <p:strVal val="hidden"/>
                                      </p:to>
                                    </p:set>
                                  </p:childTnLst>
                                </p:cTn>
                              </p:par>
                              <p:par>
                                <p:cTn id="154" presetID="2" presetClass="exit" presetSubtype="2" fill="hold" nodeType="withEffect">
                                  <p:stCondLst>
                                    <p:cond delay="0"/>
                                  </p:stCondLst>
                                  <p:childTnLst>
                                    <p:anim calcmode="lin" valueType="num">
                                      <p:cBhvr additive="base">
                                        <p:cTn id="155" dur="3000"/>
                                        <p:tgtEl>
                                          <p:spTgt spid="10"/>
                                        </p:tgtEl>
                                        <p:attrNameLst>
                                          <p:attrName>ppt_x</p:attrName>
                                        </p:attrNameLst>
                                      </p:cBhvr>
                                      <p:tavLst>
                                        <p:tav tm="0">
                                          <p:val>
                                            <p:strVal val="ppt_x"/>
                                          </p:val>
                                        </p:tav>
                                        <p:tav tm="100000">
                                          <p:val>
                                            <p:strVal val="1+ppt_w/2"/>
                                          </p:val>
                                        </p:tav>
                                      </p:tavLst>
                                    </p:anim>
                                    <p:anim calcmode="lin" valueType="num">
                                      <p:cBhvr additive="base">
                                        <p:cTn id="156" dur="3000"/>
                                        <p:tgtEl>
                                          <p:spTgt spid="10"/>
                                        </p:tgtEl>
                                        <p:attrNameLst>
                                          <p:attrName>ppt_y</p:attrName>
                                        </p:attrNameLst>
                                      </p:cBhvr>
                                      <p:tavLst>
                                        <p:tav tm="0">
                                          <p:val>
                                            <p:strVal val="ppt_y"/>
                                          </p:val>
                                        </p:tav>
                                        <p:tav tm="100000">
                                          <p:val>
                                            <p:strVal val="ppt_y"/>
                                          </p:val>
                                        </p:tav>
                                      </p:tavLst>
                                    </p:anim>
                                    <p:set>
                                      <p:cBhvr>
                                        <p:cTn id="157" dur="1" fill="hold">
                                          <p:stCondLst>
                                            <p:cond delay="2999"/>
                                          </p:stCondLst>
                                        </p:cTn>
                                        <p:tgtEl>
                                          <p:spTgt spid="10"/>
                                        </p:tgtEl>
                                        <p:attrNameLst>
                                          <p:attrName>style.visibility</p:attrName>
                                        </p:attrNameLst>
                                      </p:cBhvr>
                                      <p:to>
                                        <p:strVal val="hidden"/>
                                      </p:to>
                                    </p:set>
                                  </p:childTnLst>
                                </p:cTn>
                              </p:par>
                              <p:par>
                                <p:cTn id="158" presetID="2" presetClass="exit" presetSubtype="2" fill="hold" nodeType="withEffect">
                                  <p:stCondLst>
                                    <p:cond delay="0"/>
                                  </p:stCondLst>
                                  <p:childTnLst>
                                    <p:anim calcmode="lin" valueType="num">
                                      <p:cBhvr additive="base">
                                        <p:cTn id="159" dur="3000"/>
                                        <p:tgtEl>
                                          <p:spTgt spid="11"/>
                                        </p:tgtEl>
                                        <p:attrNameLst>
                                          <p:attrName>ppt_x</p:attrName>
                                        </p:attrNameLst>
                                      </p:cBhvr>
                                      <p:tavLst>
                                        <p:tav tm="0">
                                          <p:val>
                                            <p:strVal val="ppt_x"/>
                                          </p:val>
                                        </p:tav>
                                        <p:tav tm="100000">
                                          <p:val>
                                            <p:strVal val="1+ppt_w/2"/>
                                          </p:val>
                                        </p:tav>
                                      </p:tavLst>
                                    </p:anim>
                                    <p:anim calcmode="lin" valueType="num">
                                      <p:cBhvr additive="base">
                                        <p:cTn id="160" dur="3000"/>
                                        <p:tgtEl>
                                          <p:spTgt spid="11"/>
                                        </p:tgtEl>
                                        <p:attrNameLst>
                                          <p:attrName>ppt_y</p:attrName>
                                        </p:attrNameLst>
                                      </p:cBhvr>
                                      <p:tavLst>
                                        <p:tav tm="0">
                                          <p:val>
                                            <p:strVal val="ppt_y"/>
                                          </p:val>
                                        </p:tav>
                                        <p:tav tm="100000">
                                          <p:val>
                                            <p:strVal val="ppt_y"/>
                                          </p:val>
                                        </p:tav>
                                      </p:tavLst>
                                    </p:anim>
                                    <p:set>
                                      <p:cBhvr>
                                        <p:cTn id="161" dur="1" fill="hold">
                                          <p:stCondLst>
                                            <p:cond delay="2999"/>
                                          </p:stCondLst>
                                        </p:cTn>
                                        <p:tgtEl>
                                          <p:spTgt spid="11"/>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12"/>
                                        </p:tgtEl>
                                        <p:attrNameLst>
                                          <p:attrName>ppt_x</p:attrName>
                                        </p:attrNameLst>
                                      </p:cBhvr>
                                      <p:tavLst>
                                        <p:tav tm="0">
                                          <p:val>
                                            <p:strVal val="ppt_x"/>
                                          </p:val>
                                        </p:tav>
                                        <p:tav tm="100000">
                                          <p:val>
                                            <p:strVal val="1+ppt_w/2"/>
                                          </p:val>
                                        </p:tav>
                                      </p:tavLst>
                                    </p:anim>
                                    <p:anim calcmode="lin" valueType="num">
                                      <p:cBhvr additive="base">
                                        <p:cTn id="164" dur="3000"/>
                                        <p:tgtEl>
                                          <p:spTgt spid="12"/>
                                        </p:tgtEl>
                                        <p:attrNameLst>
                                          <p:attrName>ppt_y</p:attrName>
                                        </p:attrNameLst>
                                      </p:cBhvr>
                                      <p:tavLst>
                                        <p:tav tm="0">
                                          <p:val>
                                            <p:strVal val="ppt_y"/>
                                          </p:val>
                                        </p:tav>
                                        <p:tav tm="100000">
                                          <p:val>
                                            <p:strVal val="ppt_y"/>
                                          </p:val>
                                        </p:tav>
                                      </p:tavLst>
                                    </p:anim>
                                    <p:set>
                                      <p:cBhvr>
                                        <p:cTn id="165" dur="1" fill="hold">
                                          <p:stCondLst>
                                            <p:cond delay="2999"/>
                                          </p:stCondLst>
                                        </p:cTn>
                                        <p:tgtEl>
                                          <p:spTgt spid="12"/>
                                        </p:tgtEl>
                                        <p:attrNameLst>
                                          <p:attrName>style.visibility</p:attrName>
                                        </p:attrNameLst>
                                      </p:cBhvr>
                                      <p:to>
                                        <p:strVal val="hidden"/>
                                      </p:to>
                                    </p:set>
                                  </p:childTnLst>
                                </p:cTn>
                              </p:par>
                              <p:par>
                                <p:cTn id="166" presetID="2" presetClass="exit" presetSubtype="8" fill="hold" nodeType="withEffect">
                                  <p:stCondLst>
                                    <p:cond delay="0"/>
                                  </p:stCondLst>
                                  <p:childTnLst>
                                    <p:anim calcmode="lin" valueType="num">
                                      <p:cBhvr additive="base">
                                        <p:cTn id="167" dur="3000"/>
                                        <p:tgtEl>
                                          <p:spTgt spid="13"/>
                                        </p:tgtEl>
                                        <p:attrNameLst>
                                          <p:attrName>ppt_x</p:attrName>
                                        </p:attrNameLst>
                                      </p:cBhvr>
                                      <p:tavLst>
                                        <p:tav tm="0">
                                          <p:val>
                                            <p:strVal val="ppt_x"/>
                                          </p:val>
                                        </p:tav>
                                        <p:tav tm="100000">
                                          <p:val>
                                            <p:strVal val="0-ppt_w/2"/>
                                          </p:val>
                                        </p:tav>
                                      </p:tavLst>
                                    </p:anim>
                                    <p:anim calcmode="lin" valueType="num">
                                      <p:cBhvr additive="base">
                                        <p:cTn id="168" dur="3000"/>
                                        <p:tgtEl>
                                          <p:spTgt spid="13"/>
                                        </p:tgtEl>
                                        <p:attrNameLst>
                                          <p:attrName>ppt_y</p:attrName>
                                        </p:attrNameLst>
                                      </p:cBhvr>
                                      <p:tavLst>
                                        <p:tav tm="0">
                                          <p:val>
                                            <p:strVal val="ppt_y"/>
                                          </p:val>
                                        </p:tav>
                                        <p:tav tm="100000">
                                          <p:val>
                                            <p:strVal val="ppt_y"/>
                                          </p:val>
                                        </p:tav>
                                      </p:tavLst>
                                    </p:anim>
                                    <p:set>
                                      <p:cBhvr>
                                        <p:cTn id="169" dur="1" fill="hold">
                                          <p:stCondLst>
                                            <p:cond delay="2999"/>
                                          </p:stCondLst>
                                        </p:cTn>
                                        <p:tgtEl>
                                          <p:spTgt spid="13"/>
                                        </p:tgtEl>
                                        <p:attrNameLst>
                                          <p:attrName>style.visibility</p:attrName>
                                        </p:attrNameLst>
                                      </p:cBhvr>
                                      <p:to>
                                        <p:strVal val="hidden"/>
                                      </p:to>
                                    </p:set>
                                  </p:childTnLst>
                                </p:cTn>
                              </p:par>
                              <p:par>
                                <p:cTn id="170" presetID="2" presetClass="exit" presetSubtype="8" fill="hold" nodeType="withEffect">
                                  <p:stCondLst>
                                    <p:cond delay="0"/>
                                  </p:stCondLst>
                                  <p:childTnLst>
                                    <p:anim calcmode="lin" valueType="num">
                                      <p:cBhvr additive="base">
                                        <p:cTn id="171" dur="3000"/>
                                        <p:tgtEl>
                                          <p:spTgt spid="14"/>
                                        </p:tgtEl>
                                        <p:attrNameLst>
                                          <p:attrName>ppt_x</p:attrName>
                                        </p:attrNameLst>
                                      </p:cBhvr>
                                      <p:tavLst>
                                        <p:tav tm="0">
                                          <p:val>
                                            <p:strVal val="ppt_x"/>
                                          </p:val>
                                        </p:tav>
                                        <p:tav tm="100000">
                                          <p:val>
                                            <p:strVal val="0-ppt_w/2"/>
                                          </p:val>
                                        </p:tav>
                                      </p:tavLst>
                                    </p:anim>
                                    <p:anim calcmode="lin" valueType="num">
                                      <p:cBhvr additive="base">
                                        <p:cTn id="172" dur="3000"/>
                                        <p:tgtEl>
                                          <p:spTgt spid="14"/>
                                        </p:tgtEl>
                                        <p:attrNameLst>
                                          <p:attrName>ppt_y</p:attrName>
                                        </p:attrNameLst>
                                      </p:cBhvr>
                                      <p:tavLst>
                                        <p:tav tm="0">
                                          <p:val>
                                            <p:strVal val="ppt_y"/>
                                          </p:val>
                                        </p:tav>
                                        <p:tav tm="100000">
                                          <p:val>
                                            <p:strVal val="ppt_y"/>
                                          </p:val>
                                        </p:tav>
                                      </p:tavLst>
                                    </p:anim>
                                    <p:set>
                                      <p:cBhvr>
                                        <p:cTn id="173" dur="1" fill="hold">
                                          <p:stCondLst>
                                            <p:cond delay="2999"/>
                                          </p:stCondLst>
                                        </p:cTn>
                                        <p:tgtEl>
                                          <p:spTgt spid="14"/>
                                        </p:tgtEl>
                                        <p:attrNameLst>
                                          <p:attrName>style.visibility</p:attrName>
                                        </p:attrNameLst>
                                      </p:cBhvr>
                                      <p:to>
                                        <p:strVal val="hidden"/>
                                      </p:to>
                                    </p:set>
                                  </p:childTnLst>
                                </p:cTn>
                              </p:par>
                              <p:par>
                                <p:cTn id="174" presetID="2" presetClass="exit" presetSubtype="8" fill="hold" nodeType="withEffect">
                                  <p:stCondLst>
                                    <p:cond delay="0"/>
                                  </p:stCondLst>
                                  <p:childTnLst>
                                    <p:anim calcmode="lin" valueType="num">
                                      <p:cBhvr additive="base">
                                        <p:cTn id="175" dur="3000"/>
                                        <p:tgtEl>
                                          <p:spTgt spid="15"/>
                                        </p:tgtEl>
                                        <p:attrNameLst>
                                          <p:attrName>ppt_x</p:attrName>
                                        </p:attrNameLst>
                                      </p:cBhvr>
                                      <p:tavLst>
                                        <p:tav tm="0">
                                          <p:val>
                                            <p:strVal val="ppt_x"/>
                                          </p:val>
                                        </p:tav>
                                        <p:tav tm="100000">
                                          <p:val>
                                            <p:strVal val="0-ppt_w/2"/>
                                          </p:val>
                                        </p:tav>
                                      </p:tavLst>
                                    </p:anim>
                                    <p:anim calcmode="lin" valueType="num">
                                      <p:cBhvr additive="base">
                                        <p:cTn id="176" dur="3000"/>
                                        <p:tgtEl>
                                          <p:spTgt spid="15"/>
                                        </p:tgtEl>
                                        <p:attrNameLst>
                                          <p:attrName>ppt_y</p:attrName>
                                        </p:attrNameLst>
                                      </p:cBhvr>
                                      <p:tavLst>
                                        <p:tav tm="0">
                                          <p:val>
                                            <p:strVal val="ppt_y"/>
                                          </p:val>
                                        </p:tav>
                                        <p:tav tm="100000">
                                          <p:val>
                                            <p:strVal val="ppt_y"/>
                                          </p:val>
                                        </p:tav>
                                      </p:tavLst>
                                    </p:anim>
                                    <p:set>
                                      <p:cBhvr>
                                        <p:cTn id="177" dur="1" fill="hold">
                                          <p:stCondLst>
                                            <p:cond delay="2999"/>
                                          </p:stCondLst>
                                        </p:cTn>
                                        <p:tgtEl>
                                          <p:spTgt spid="15"/>
                                        </p:tgtEl>
                                        <p:attrNameLst>
                                          <p:attrName>style.visibility</p:attrName>
                                        </p:attrNameLst>
                                      </p:cBhvr>
                                      <p:to>
                                        <p:strVal val="hidden"/>
                                      </p:to>
                                    </p:set>
                                  </p:childTnLst>
                                </p:cTn>
                              </p:par>
                              <p:par>
                                <p:cTn id="178" presetID="2" presetClass="exit" presetSubtype="8" fill="hold" nodeType="withEffect">
                                  <p:stCondLst>
                                    <p:cond delay="0"/>
                                  </p:stCondLst>
                                  <p:childTnLst>
                                    <p:anim calcmode="lin" valueType="num">
                                      <p:cBhvr additive="base">
                                        <p:cTn id="179" dur="3000"/>
                                        <p:tgtEl>
                                          <p:spTgt spid="16"/>
                                        </p:tgtEl>
                                        <p:attrNameLst>
                                          <p:attrName>ppt_x</p:attrName>
                                        </p:attrNameLst>
                                      </p:cBhvr>
                                      <p:tavLst>
                                        <p:tav tm="0">
                                          <p:val>
                                            <p:strVal val="ppt_x"/>
                                          </p:val>
                                        </p:tav>
                                        <p:tav tm="100000">
                                          <p:val>
                                            <p:strVal val="0-ppt_w/2"/>
                                          </p:val>
                                        </p:tav>
                                      </p:tavLst>
                                    </p:anim>
                                    <p:anim calcmode="lin" valueType="num">
                                      <p:cBhvr additive="base">
                                        <p:cTn id="180" dur="3000"/>
                                        <p:tgtEl>
                                          <p:spTgt spid="16"/>
                                        </p:tgtEl>
                                        <p:attrNameLst>
                                          <p:attrName>ppt_y</p:attrName>
                                        </p:attrNameLst>
                                      </p:cBhvr>
                                      <p:tavLst>
                                        <p:tav tm="0">
                                          <p:val>
                                            <p:strVal val="ppt_y"/>
                                          </p:val>
                                        </p:tav>
                                        <p:tav tm="100000">
                                          <p:val>
                                            <p:strVal val="ppt_y"/>
                                          </p:val>
                                        </p:tav>
                                      </p:tavLst>
                                    </p:anim>
                                    <p:set>
                                      <p:cBhvr>
                                        <p:cTn id="181" dur="1" fill="hold">
                                          <p:stCondLst>
                                            <p:cond delay="2999"/>
                                          </p:stCondLst>
                                        </p:cTn>
                                        <p:tgtEl>
                                          <p:spTgt spid="16"/>
                                        </p:tgtEl>
                                        <p:attrNameLst>
                                          <p:attrName>style.visibility</p:attrName>
                                        </p:attrNameLst>
                                      </p:cBhvr>
                                      <p:to>
                                        <p:strVal val="hidden"/>
                                      </p:to>
                                    </p:set>
                                  </p:childTnLst>
                                </p:cTn>
                              </p:par>
                              <p:par>
                                <p:cTn id="182" presetID="2" presetClass="exit" presetSubtype="8" fill="hold" nodeType="withEffect">
                                  <p:stCondLst>
                                    <p:cond delay="0"/>
                                  </p:stCondLst>
                                  <p:childTnLst>
                                    <p:anim calcmode="lin" valueType="num">
                                      <p:cBhvr additive="base">
                                        <p:cTn id="183" dur="3000"/>
                                        <p:tgtEl>
                                          <p:spTgt spid="17"/>
                                        </p:tgtEl>
                                        <p:attrNameLst>
                                          <p:attrName>ppt_x</p:attrName>
                                        </p:attrNameLst>
                                      </p:cBhvr>
                                      <p:tavLst>
                                        <p:tav tm="0">
                                          <p:val>
                                            <p:strVal val="ppt_x"/>
                                          </p:val>
                                        </p:tav>
                                        <p:tav tm="100000">
                                          <p:val>
                                            <p:strVal val="0-ppt_w/2"/>
                                          </p:val>
                                        </p:tav>
                                      </p:tavLst>
                                    </p:anim>
                                    <p:anim calcmode="lin" valueType="num">
                                      <p:cBhvr additive="base">
                                        <p:cTn id="184" dur="3000"/>
                                        <p:tgtEl>
                                          <p:spTgt spid="17"/>
                                        </p:tgtEl>
                                        <p:attrNameLst>
                                          <p:attrName>ppt_y</p:attrName>
                                        </p:attrNameLst>
                                      </p:cBhvr>
                                      <p:tavLst>
                                        <p:tav tm="0">
                                          <p:val>
                                            <p:strVal val="ppt_y"/>
                                          </p:val>
                                        </p:tav>
                                        <p:tav tm="100000">
                                          <p:val>
                                            <p:strVal val="ppt_y"/>
                                          </p:val>
                                        </p:tav>
                                      </p:tavLst>
                                    </p:anim>
                                    <p:set>
                                      <p:cBhvr>
                                        <p:cTn id="185" dur="1" fill="hold">
                                          <p:stCondLst>
                                            <p:cond delay="2999"/>
                                          </p:stCondLst>
                                        </p:cTn>
                                        <p:tgtEl>
                                          <p:spTgt spid="17"/>
                                        </p:tgtEl>
                                        <p:attrNameLst>
                                          <p:attrName>style.visibility</p:attrName>
                                        </p:attrNameLst>
                                      </p:cBhvr>
                                      <p:to>
                                        <p:strVal val="hidden"/>
                                      </p:to>
                                    </p:set>
                                  </p:childTnLst>
                                </p:cTn>
                              </p:par>
                              <p:par>
                                <p:cTn id="186" presetID="2" presetClass="exit" presetSubtype="8" fill="hold" nodeType="withEffect">
                                  <p:stCondLst>
                                    <p:cond delay="0"/>
                                  </p:stCondLst>
                                  <p:childTnLst>
                                    <p:anim calcmode="lin" valueType="num">
                                      <p:cBhvr additive="base">
                                        <p:cTn id="187" dur="3000"/>
                                        <p:tgtEl>
                                          <p:spTgt spid="18"/>
                                        </p:tgtEl>
                                        <p:attrNameLst>
                                          <p:attrName>ppt_x</p:attrName>
                                        </p:attrNameLst>
                                      </p:cBhvr>
                                      <p:tavLst>
                                        <p:tav tm="0">
                                          <p:val>
                                            <p:strVal val="ppt_x"/>
                                          </p:val>
                                        </p:tav>
                                        <p:tav tm="100000">
                                          <p:val>
                                            <p:strVal val="0-ppt_w/2"/>
                                          </p:val>
                                        </p:tav>
                                      </p:tavLst>
                                    </p:anim>
                                    <p:anim calcmode="lin" valueType="num">
                                      <p:cBhvr additive="base">
                                        <p:cTn id="188" dur="3000"/>
                                        <p:tgtEl>
                                          <p:spTgt spid="18"/>
                                        </p:tgtEl>
                                        <p:attrNameLst>
                                          <p:attrName>ppt_y</p:attrName>
                                        </p:attrNameLst>
                                      </p:cBhvr>
                                      <p:tavLst>
                                        <p:tav tm="0">
                                          <p:val>
                                            <p:strVal val="ppt_y"/>
                                          </p:val>
                                        </p:tav>
                                        <p:tav tm="100000">
                                          <p:val>
                                            <p:strVal val="ppt_y"/>
                                          </p:val>
                                        </p:tav>
                                      </p:tavLst>
                                    </p:anim>
                                    <p:set>
                                      <p:cBhvr>
                                        <p:cTn id="189" dur="1" fill="hold">
                                          <p:stCondLst>
                                            <p:cond delay="2999"/>
                                          </p:stCondLst>
                                        </p:cTn>
                                        <p:tgtEl>
                                          <p:spTgt spid="18"/>
                                        </p:tgtEl>
                                        <p:attrNameLst>
                                          <p:attrName>style.visibility</p:attrName>
                                        </p:attrNameLst>
                                      </p:cBhvr>
                                      <p:to>
                                        <p:strVal val="hidden"/>
                                      </p:to>
                                    </p:set>
                                  </p:childTnLst>
                                </p:cTn>
                              </p:par>
                              <p:par>
                                <p:cTn id="190" presetID="2" presetClass="exit" presetSubtype="8" fill="hold" nodeType="withEffect">
                                  <p:stCondLst>
                                    <p:cond delay="0"/>
                                  </p:stCondLst>
                                  <p:childTnLst>
                                    <p:anim calcmode="lin" valueType="num">
                                      <p:cBhvr additive="base">
                                        <p:cTn id="191" dur="3000"/>
                                        <p:tgtEl>
                                          <p:spTgt spid="19"/>
                                        </p:tgtEl>
                                        <p:attrNameLst>
                                          <p:attrName>ppt_x</p:attrName>
                                        </p:attrNameLst>
                                      </p:cBhvr>
                                      <p:tavLst>
                                        <p:tav tm="0">
                                          <p:val>
                                            <p:strVal val="ppt_x"/>
                                          </p:val>
                                        </p:tav>
                                        <p:tav tm="100000">
                                          <p:val>
                                            <p:strVal val="0-ppt_w/2"/>
                                          </p:val>
                                        </p:tav>
                                      </p:tavLst>
                                    </p:anim>
                                    <p:anim calcmode="lin" valueType="num">
                                      <p:cBhvr additive="base">
                                        <p:cTn id="192" dur="3000"/>
                                        <p:tgtEl>
                                          <p:spTgt spid="19"/>
                                        </p:tgtEl>
                                        <p:attrNameLst>
                                          <p:attrName>ppt_y</p:attrName>
                                        </p:attrNameLst>
                                      </p:cBhvr>
                                      <p:tavLst>
                                        <p:tav tm="0">
                                          <p:val>
                                            <p:strVal val="ppt_y"/>
                                          </p:val>
                                        </p:tav>
                                        <p:tav tm="100000">
                                          <p:val>
                                            <p:strVal val="ppt_y"/>
                                          </p:val>
                                        </p:tav>
                                      </p:tavLst>
                                    </p:anim>
                                    <p:set>
                                      <p:cBhvr>
                                        <p:cTn id="193" dur="1" fill="hold">
                                          <p:stCondLst>
                                            <p:cond delay="2999"/>
                                          </p:stCondLst>
                                        </p:cTn>
                                        <p:tgtEl>
                                          <p:spTgt spid="19"/>
                                        </p:tgtEl>
                                        <p:attrNameLst>
                                          <p:attrName>style.visibility</p:attrName>
                                        </p:attrNameLst>
                                      </p:cBhvr>
                                      <p:to>
                                        <p:strVal val="hidden"/>
                                      </p:to>
                                    </p:set>
                                  </p:childTnLst>
                                </p:cTn>
                              </p:par>
                              <p:par>
                                <p:cTn id="194" presetID="2" presetClass="exit" presetSubtype="8" fill="hold" nodeType="withEffect">
                                  <p:stCondLst>
                                    <p:cond delay="0"/>
                                  </p:stCondLst>
                                  <p:childTnLst>
                                    <p:anim calcmode="lin" valueType="num">
                                      <p:cBhvr additive="base">
                                        <p:cTn id="195" dur="3000"/>
                                        <p:tgtEl>
                                          <p:spTgt spid="20"/>
                                        </p:tgtEl>
                                        <p:attrNameLst>
                                          <p:attrName>ppt_x</p:attrName>
                                        </p:attrNameLst>
                                      </p:cBhvr>
                                      <p:tavLst>
                                        <p:tav tm="0">
                                          <p:val>
                                            <p:strVal val="ppt_x"/>
                                          </p:val>
                                        </p:tav>
                                        <p:tav tm="100000">
                                          <p:val>
                                            <p:strVal val="0-ppt_w/2"/>
                                          </p:val>
                                        </p:tav>
                                      </p:tavLst>
                                    </p:anim>
                                    <p:anim calcmode="lin" valueType="num">
                                      <p:cBhvr additive="base">
                                        <p:cTn id="196" dur="3000"/>
                                        <p:tgtEl>
                                          <p:spTgt spid="20"/>
                                        </p:tgtEl>
                                        <p:attrNameLst>
                                          <p:attrName>ppt_y</p:attrName>
                                        </p:attrNameLst>
                                      </p:cBhvr>
                                      <p:tavLst>
                                        <p:tav tm="0">
                                          <p:val>
                                            <p:strVal val="ppt_y"/>
                                          </p:val>
                                        </p:tav>
                                        <p:tav tm="100000">
                                          <p:val>
                                            <p:strVal val="ppt_y"/>
                                          </p:val>
                                        </p:tav>
                                      </p:tavLst>
                                    </p:anim>
                                    <p:set>
                                      <p:cBhvr>
                                        <p:cTn id="197" dur="1" fill="hold">
                                          <p:stCondLst>
                                            <p:cond delay="2999"/>
                                          </p:stCondLst>
                                        </p:cTn>
                                        <p:tgtEl>
                                          <p:spTgt spid="20"/>
                                        </p:tgtEl>
                                        <p:attrNameLst>
                                          <p:attrName>style.visibility</p:attrName>
                                        </p:attrNameLst>
                                      </p:cBhvr>
                                      <p:to>
                                        <p:strVal val="hidden"/>
                                      </p:to>
                                    </p:set>
                                  </p:childTnLst>
                                </p:cTn>
                              </p:par>
                              <p:par>
                                <p:cTn id="198" presetID="19" presetClass="exit" presetSubtype="10" fill="hold" nodeType="withEffect">
                                  <p:stCondLst>
                                    <p:cond delay="0"/>
                                  </p:stCondLst>
                                  <p:childTnLst>
                                    <p:anim calcmode="lin" valueType="num">
                                      <p:cBhvr>
                                        <p:cTn id="199" dur="3000"/>
                                        <p:tgtEl>
                                          <p:spTgt spid="5"/>
                                        </p:tgtEl>
                                        <p:attrNameLst>
                                          <p:attrName>ppt_h</p:attrName>
                                        </p:attrNameLst>
                                      </p:cBhvr>
                                      <p:tavLst>
                                        <p:tav tm="0">
                                          <p:val>
                                            <p:strVal val="ppt_h"/>
                                          </p:val>
                                        </p:tav>
                                        <p:tav tm="100000">
                                          <p:val>
                                            <p:strVal val="ppt_h"/>
                                          </p:val>
                                        </p:tav>
                                      </p:tavLst>
                                    </p:anim>
                                    <p:anim calcmode="lin" valueType="num">
                                      <p:cBhvr>
                                        <p:cTn id="20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1" dur="1" fill="hold">
                                          <p:stCondLst>
                                            <p:cond delay="2999"/>
                                          </p:stCondLst>
                                        </p:cTn>
                                        <p:tgtEl>
                                          <p:spTgt spid="5"/>
                                        </p:tgtEl>
                                        <p:attrNameLst>
                                          <p:attrName>style.visibility</p:attrName>
                                        </p:attrNameLst>
                                      </p:cBhvr>
                                      <p:to>
                                        <p:strVal val="hidden"/>
                                      </p:to>
                                    </p:set>
                                  </p:childTnLst>
                                </p:cTn>
                              </p:par>
                              <p:par>
                                <p:cTn id="202" presetID="19" presetClass="exit" presetSubtype="10" fill="hold" nodeType="withEffect">
                                  <p:stCondLst>
                                    <p:cond delay="0"/>
                                  </p:stCondLst>
                                  <p:childTnLst>
                                    <p:anim calcmode="lin" valueType="num">
                                      <p:cBhvr>
                                        <p:cTn id="203" dur="3000"/>
                                        <p:tgtEl>
                                          <p:spTgt spid="6"/>
                                        </p:tgtEl>
                                        <p:attrNameLst>
                                          <p:attrName>ppt_h</p:attrName>
                                        </p:attrNameLst>
                                      </p:cBhvr>
                                      <p:tavLst>
                                        <p:tav tm="0">
                                          <p:val>
                                            <p:strVal val="ppt_h"/>
                                          </p:val>
                                        </p:tav>
                                        <p:tav tm="100000">
                                          <p:val>
                                            <p:strVal val="ppt_h"/>
                                          </p:val>
                                        </p:tav>
                                      </p:tavLst>
                                    </p:anim>
                                    <p:anim calcmode="lin" valueType="num">
                                      <p:cBhvr>
                                        <p:cTn id="20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5" dur="1" fill="hold">
                                          <p:stCondLst>
                                            <p:cond delay="2999"/>
                                          </p:stCondLst>
                                        </p:cTn>
                                        <p:tgtEl>
                                          <p:spTgt spid="6"/>
                                        </p:tgtEl>
                                        <p:attrNameLst>
                                          <p:attrName>style.visibility</p:attrName>
                                        </p:attrNameLst>
                                      </p:cBhvr>
                                      <p:to>
                                        <p:strVal val="hidden"/>
                                      </p:to>
                                    </p:set>
                                  </p:childTnLst>
                                </p:cTn>
                              </p:par>
                              <p:par>
                                <p:cTn id="206" presetID="19" presetClass="exit" presetSubtype="10" fill="hold" nodeType="withEffect">
                                  <p:stCondLst>
                                    <p:cond delay="0"/>
                                  </p:stCondLst>
                                  <p:childTnLst>
                                    <p:anim calcmode="lin" valueType="num">
                                      <p:cBhvr>
                                        <p:cTn id="207" dur="3000"/>
                                        <p:tgtEl>
                                          <p:spTgt spid="7"/>
                                        </p:tgtEl>
                                        <p:attrNameLst>
                                          <p:attrName>ppt_h</p:attrName>
                                        </p:attrNameLst>
                                      </p:cBhvr>
                                      <p:tavLst>
                                        <p:tav tm="0">
                                          <p:val>
                                            <p:strVal val="ppt_h"/>
                                          </p:val>
                                        </p:tav>
                                        <p:tav tm="100000">
                                          <p:val>
                                            <p:strVal val="ppt_h"/>
                                          </p:val>
                                        </p:tav>
                                      </p:tavLst>
                                    </p:anim>
                                    <p:anim calcmode="lin" valueType="num">
                                      <p:cBhvr>
                                        <p:cTn id="20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9" dur="1" fill="hold">
                                          <p:stCondLst>
                                            <p:cond delay="2999"/>
                                          </p:stCondLst>
                                        </p:cTn>
                                        <p:tgtEl>
                                          <p:spTgt spid="7"/>
                                        </p:tgtEl>
                                        <p:attrNameLst>
                                          <p:attrName>style.visibility</p:attrName>
                                        </p:attrNameLst>
                                      </p:cBhvr>
                                      <p:to>
                                        <p:strVal val="hidden"/>
                                      </p:to>
                                    </p:set>
                                  </p:childTnLst>
                                </p:cTn>
                              </p:par>
                              <p:par>
                                <p:cTn id="210" presetID="19" presetClass="exit" presetSubtype="10" fill="hold" nodeType="withEffect">
                                  <p:stCondLst>
                                    <p:cond delay="0"/>
                                  </p:stCondLst>
                                  <p:childTnLst>
                                    <p:anim calcmode="lin" valueType="num">
                                      <p:cBhvr>
                                        <p:cTn id="211" dur="3000"/>
                                        <p:tgtEl>
                                          <p:spTgt spid="8"/>
                                        </p:tgtEl>
                                        <p:attrNameLst>
                                          <p:attrName>ppt_h</p:attrName>
                                        </p:attrNameLst>
                                      </p:cBhvr>
                                      <p:tavLst>
                                        <p:tav tm="0">
                                          <p:val>
                                            <p:strVal val="ppt_h"/>
                                          </p:val>
                                        </p:tav>
                                        <p:tav tm="100000">
                                          <p:val>
                                            <p:strVal val="ppt_h"/>
                                          </p:val>
                                        </p:tav>
                                      </p:tavLst>
                                    </p:anim>
                                    <p:anim calcmode="lin" valueType="num">
                                      <p:cBhvr>
                                        <p:cTn id="212"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3" dur="1" fill="hold">
                                          <p:stCondLst>
                                            <p:cond delay="2999"/>
                                          </p:stCondLst>
                                        </p:cTn>
                                        <p:tgtEl>
                                          <p:spTgt spid="8"/>
                                        </p:tgtEl>
                                        <p:attrNameLst>
                                          <p:attrName>style.visibility</p:attrName>
                                        </p:attrNameLst>
                                      </p:cBhvr>
                                      <p:to>
                                        <p:strVal val="hidden"/>
                                      </p:to>
                                    </p:set>
                                  </p:childTnLst>
                                </p:cTn>
                              </p:par>
                              <p:par>
                                <p:cTn id="214" presetID="19" presetClass="exit" presetSubtype="10" fill="hold" nodeType="withEffect">
                                  <p:stCondLst>
                                    <p:cond delay="0"/>
                                  </p:stCondLst>
                                  <p:childTnLst>
                                    <p:anim calcmode="lin" valueType="num">
                                      <p:cBhvr>
                                        <p:cTn id="215" dur="3000"/>
                                        <p:tgtEl>
                                          <p:spTgt spid="9"/>
                                        </p:tgtEl>
                                        <p:attrNameLst>
                                          <p:attrName>ppt_h</p:attrName>
                                        </p:attrNameLst>
                                      </p:cBhvr>
                                      <p:tavLst>
                                        <p:tav tm="0">
                                          <p:val>
                                            <p:strVal val="ppt_h"/>
                                          </p:val>
                                        </p:tav>
                                        <p:tav tm="100000">
                                          <p:val>
                                            <p:strVal val="ppt_h"/>
                                          </p:val>
                                        </p:tav>
                                      </p:tavLst>
                                    </p:anim>
                                    <p:anim calcmode="lin" valueType="num">
                                      <p:cBhvr>
                                        <p:cTn id="216"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7" dur="1" fill="hold">
                                          <p:stCondLst>
                                            <p:cond delay="2999"/>
                                          </p:stCondLst>
                                        </p:cTn>
                                        <p:tgtEl>
                                          <p:spTgt spid="9"/>
                                        </p:tgtEl>
                                        <p:attrNameLst>
                                          <p:attrName>style.visibility</p:attrName>
                                        </p:attrNameLst>
                                      </p:cBhvr>
                                      <p:to>
                                        <p:strVal val="hidden"/>
                                      </p:to>
                                    </p:set>
                                  </p:childTnLst>
                                </p:cTn>
                              </p:par>
                              <p:par>
                                <p:cTn id="218" presetID="19" presetClass="exit" presetSubtype="10" fill="hold" nodeType="withEffect">
                                  <p:stCondLst>
                                    <p:cond delay="0"/>
                                  </p:stCondLst>
                                  <p:childTnLst>
                                    <p:anim calcmode="lin" valueType="num">
                                      <p:cBhvr>
                                        <p:cTn id="219" dur="3000"/>
                                        <p:tgtEl>
                                          <p:spTgt spid="10"/>
                                        </p:tgtEl>
                                        <p:attrNameLst>
                                          <p:attrName>ppt_h</p:attrName>
                                        </p:attrNameLst>
                                      </p:cBhvr>
                                      <p:tavLst>
                                        <p:tav tm="0">
                                          <p:val>
                                            <p:strVal val="ppt_h"/>
                                          </p:val>
                                        </p:tav>
                                        <p:tav tm="100000">
                                          <p:val>
                                            <p:strVal val="ppt_h"/>
                                          </p:val>
                                        </p:tav>
                                      </p:tavLst>
                                    </p:anim>
                                    <p:anim calcmode="lin" valueType="num">
                                      <p:cBhvr>
                                        <p:cTn id="22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1" dur="1" fill="hold">
                                          <p:stCondLst>
                                            <p:cond delay="2999"/>
                                          </p:stCondLst>
                                        </p:cTn>
                                        <p:tgtEl>
                                          <p:spTgt spid="10"/>
                                        </p:tgtEl>
                                        <p:attrNameLst>
                                          <p:attrName>style.visibility</p:attrName>
                                        </p:attrNameLst>
                                      </p:cBhvr>
                                      <p:to>
                                        <p:strVal val="hidden"/>
                                      </p:to>
                                    </p:set>
                                  </p:childTnLst>
                                </p:cTn>
                              </p:par>
                              <p:par>
                                <p:cTn id="222" presetID="19" presetClass="exit" presetSubtype="10" fill="hold" nodeType="withEffect">
                                  <p:stCondLst>
                                    <p:cond delay="0"/>
                                  </p:stCondLst>
                                  <p:childTnLst>
                                    <p:anim calcmode="lin" valueType="num">
                                      <p:cBhvr>
                                        <p:cTn id="223" dur="3000"/>
                                        <p:tgtEl>
                                          <p:spTgt spid="11"/>
                                        </p:tgtEl>
                                        <p:attrNameLst>
                                          <p:attrName>ppt_h</p:attrName>
                                        </p:attrNameLst>
                                      </p:cBhvr>
                                      <p:tavLst>
                                        <p:tav tm="0">
                                          <p:val>
                                            <p:strVal val="ppt_h"/>
                                          </p:val>
                                        </p:tav>
                                        <p:tav tm="100000">
                                          <p:val>
                                            <p:strVal val="ppt_h"/>
                                          </p:val>
                                        </p:tav>
                                      </p:tavLst>
                                    </p:anim>
                                    <p:anim calcmode="lin" valueType="num">
                                      <p:cBhvr>
                                        <p:cTn id="22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5" dur="1" fill="hold">
                                          <p:stCondLst>
                                            <p:cond delay="2999"/>
                                          </p:stCondLst>
                                        </p:cTn>
                                        <p:tgtEl>
                                          <p:spTgt spid="11"/>
                                        </p:tgtEl>
                                        <p:attrNameLst>
                                          <p:attrName>style.visibility</p:attrName>
                                        </p:attrNameLst>
                                      </p:cBhvr>
                                      <p:to>
                                        <p:strVal val="hidden"/>
                                      </p:to>
                                    </p:set>
                                  </p:childTnLst>
                                </p:cTn>
                              </p:par>
                              <p:par>
                                <p:cTn id="226" presetID="19" presetClass="exit" presetSubtype="10" fill="hold" nodeType="withEffect">
                                  <p:stCondLst>
                                    <p:cond delay="0"/>
                                  </p:stCondLst>
                                  <p:childTnLst>
                                    <p:anim calcmode="lin" valueType="num">
                                      <p:cBhvr>
                                        <p:cTn id="227" dur="3000"/>
                                        <p:tgtEl>
                                          <p:spTgt spid="12"/>
                                        </p:tgtEl>
                                        <p:attrNameLst>
                                          <p:attrName>ppt_h</p:attrName>
                                        </p:attrNameLst>
                                      </p:cBhvr>
                                      <p:tavLst>
                                        <p:tav tm="0">
                                          <p:val>
                                            <p:strVal val="ppt_h"/>
                                          </p:val>
                                        </p:tav>
                                        <p:tav tm="100000">
                                          <p:val>
                                            <p:strVal val="ppt_h"/>
                                          </p:val>
                                        </p:tav>
                                      </p:tavLst>
                                    </p:anim>
                                    <p:anim calcmode="lin" valueType="num">
                                      <p:cBhvr>
                                        <p:cTn id="228"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9" dur="1" fill="hold">
                                          <p:stCondLst>
                                            <p:cond delay="2999"/>
                                          </p:stCondLst>
                                        </p:cTn>
                                        <p:tgtEl>
                                          <p:spTgt spid="12"/>
                                        </p:tgtEl>
                                        <p:attrNameLst>
                                          <p:attrName>style.visibility</p:attrName>
                                        </p:attrNameLst>
                                      </p:cBhvr>
                                      <p:to>
                                        <p:strVal val="hidden"/>
                                      </p:to>
                                    </p:set>
                                  </p:childTnLst>
                                </p:cTn>
                              </p:par>
                              <p:par>
                                <p:cTn id="230" presetID="19" presetClass="exit" presetSubtype="10" fill="hold" nodeType="withEffect">
                                  <p:stCondLst>
                                    <p:cond delay="0"/>
                                  </p:stCondLst>
                                  <p:childTnLst>
                                    <p:anim calcmode="lin" valueType="num">
                                      <p:cBhvr>
                                        <p:cTn id="231" dur="3000"/>
                                        <p:tgtEl>
                                          <p:spTgt spid="13"/>
                                        </p:tgtEl>
                                        <p:attrNameLst>
                                          <p:attrName>ppt_h</p:attrName>
                                        </p:attrNameLst>
                                      </p:cBhvr>
                                      <p:tavLst>
                                        <p:tav tm="0">
                                          <p:val>
                                            <p:strVal val="ppt_h"/>
                                          </p:val>
                                        </p:tav>
                                        <p:tav tm="100000">
                                          <p:val>
                                            <p:strVal val="ppt_h"/>
                                          </p:val>
                                        </p:tav>
                                      </p:tavLst>
                                    </p:anim>
                                    <p:anim calcmode="lin" valueType="num">
                                      <p:cBhvr>
                                        <p:cTn id="232"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3" dur="1" fill="hold">
                                          <p:stCondLst>
                                            <p:cond delay="2999"/>
                                          </p:stCondLst>
                                        </p:cTn>
                                        <p:tgtEl>
                                          <p:spTgt spid="13"/>
                                        </p:tgtEl>
                                        <p:attrNameLst>
                                          <p:attrName>style.visibility</p:attrName>
                                        </p:attrNameLst>
                                      </p:cBhvr>
                                      <p:to>
                                        <p:strVal val="hidden"/>
                                      </p:to>
                                    </p:set>
                                  </p:childTnLst>
                                </p:cTn>
                              </p:par>
                              <p:par>
                                <p:cTn id="234" presetID="19" presetClass="exit" presetSubtype="10" fill="hold" nodeType="withEffect">
                                  <p:stCondLst>
                                    <p:cond delay="0"/>
                                  </p:stCondLst>
                                  <p:childTnLst>
                                    <p:anim calcmode="lin" valueType="num">
                                      <p:cBhvr>
                                        <p:cTn id="235" dur="3000"/>
                                        <p:tgtEl>
                                          <p:spTgt spid="14"/>
                                        </p:tgtEl>
                                        <p:attrNameLst>
                                          <p:attrName>ppt_h</p:attrName>
                                        </p:attrNameLst>
                                      </p:cBhvr>
                                      <p:tavLst>
                                        <p:tav tm="0">
                                          <p:val>
                                            <p:strVal val="ppt_h"/>
                                          </p:val>
                                        </p:tav>
                                        <p:tav tm="100000">
                                          <p:val>
                                            <p:strVal val="ppt_h"/>
                                          </p:val>
                                        </p:tav>
                                      </p:tavLst>
                                    </p:anim>
                                    <p:anim calcmode="lin" valueType="num">
                                      <p:cBhvr>
                                        <p:cTn id="236"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7" dur="1" fill="hold">
                                          <p:stCondLst>
                                            <p:cond delay="2999"/>
                                          </p:stCondLst>
                                        </p:cTn>
                                        <p:tgtEl>
                                          <p:spTgt spid="14"/>
                                        </p:tgtEl>
                                        <p:attrNameLst>
                                          <p:attrName>style.visibility</p:attrName>
                                        </p:attrNameLst>
                                      </p:cBhvr>
                                      <p:to>
                                        <p:strVal val="hidden"/>
                                      </p:to>
                                    </p:set>
                                  </p:childTnLst>
                                </p:cTn>
                              </p:par>
                              <p:par>
                                <p:cTn id="238" presetID="19" presetClass="exit" presetSubtype="10" fill="hold" nodeType="withEffect">
                                  <p:stCondLst>
                                    <p:cond delay="0"/>
                                  </p:stCondLst>
                                  <p:childTnLst>
                                    <p:anim calcmode="lin" valueType="num">
                                      <p:cBhvr>
                                        <p:cTn id="239" dur="3000"/>
                                        <p:tgtEl>
                                          <p:spTgt spid="15"/>
                                        </p:tgtEl>
                                        <p:attrNameLst>
                                          <p:attrName>ppt_h</p:attrName>
                                        </p:attrNameLst>
                                      </p:cBhvr>
                                      <p:tavLst>
                                        <p:tav tm="0">
                                          <p:val>
                                            <p:strVal val="ppt_h"/>
                                          </p:val>
                                        </p:tav>
                                        <p:tav tm="100000">
                                          <p:val>
                                            <p:strVal val="ppt_h"/>
                                          </p:val>
                                        </p:tav>
                                      </p:tavLst>
                                    </p:anim>
                                    <p:anim calcmode="lin" valueType="num">
                                      <p:cBhvr>
                                        <p:cTn id="240"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1" dur="1" fill="hold">
                                          <p:stCondLst>
                                            <p:cond delay="2999"/>
                                          </p:stCondLst>
                                        </p:cTn>
                                        <p:tgtEl>
                                          <p:spTgt spid="15"/>
                                        </p:tgtEl>
                                        <p:attrNameLst>
                                          <p:attrName>style.visibility</p:attrName>
                                        </p:attrNameLst>
                                      </p:cBhvr>
                                      <p:to>
                                        <p:strVal val="hidden"/>
                                      </p:to>
                                    </p:set>
                                  </p:childTnLst>
                                </p:cTn>
                              </p:par>
                              <p:par>
                                <p:cTn id="242" presetID="19" presetClass="exit" presetSubtype="10" fill="hold" nodeType="withEffect">
                                  <p:stCondLst>
                                    <p:cond delay="0"/>
                                  </p:stCondLst>
                                  <p:childTnLst>
                                    <p:anim calcmode="lin" valueType="num">
                                      <p:cBhvr>
                                        <p:cTn id="243" dur="3000"/>
                                        <p:tgtEl>
                                          <p:spTgt spid="16"/>
                                        </p:tgtEl>
                                        <p:attrNameLst>
                                          <p:attrName>ppt_h</p:attrName>
                                        </p:attrNameLst>
                                      </p:cBhvr>
                                      <p:tavLst>
                                        <p:tav tm="0">
                                          <p:val>
                                            <p:strVal val="ppt_h"/>
                                          </p:val>
                                        </p:tav>
                                        <p:tav tm="100000">
                                          <p:val>
                                            <p:strVal val="ppt_h"/>
                                          </p:val>
                                        </p:tav>
                                      </p:tavLst>
                                    </p:anim>
                                    <p:anim calcmode="lin" valueType="num">
                                      <p:cBhvr>
                                        <p:cTn id="244"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5" dur="1" fill="hold">
                                          <p:stCondLst>
                                            <p:cond delay="2999"/>
                                          </p:stCondLst>
                                        </p:cTn>
                                        <p:tgtEl>
                                          <p:spTgt spid="16"/>
                                        </p:tgtEl>
                                        <p:attrNameLst>
                                          <p:attrName>style.visibility</p:attrName>
                                        </p:attrNameLst>
                                      </p:cBhvr>
                                      <p:to>
                                        <p:strVal val="hidden"/>
                                      </p:to>
                                    </p:set>
                                  </p:childTnLst>
                                </p:cTn>
                              </p:par>
                              <p:par>
                                <p:cTn id="246" presetID="19" presetClass="exit" presetSubtype="10" fill="hold" nodeType="withEffect">
                                  <p:stCondLst>
                                    <p:cond delay="0"/>
                                  </p:stCondLst>
                                  <p:childTnLst>
                                    <p:anim calcmode="lin" valueType="num">
                                      <p:cBhvr>
                                        <p:cTn id="247" dur="3000"/>
                                        <p:tgtEl>
                                          <p:spTgt spid="17"/>
                                        </p:tgtEl>
                                        <p:attrNameLst>
                                          <p:attrName>ppt_h</p:attrName>
                                        </p:attrNameLst>
                                      </p:cBhvr>
                                      <p:tavLst>
                                        <p:tav tm="0">
                                          <p:val>
                                            <p:strVal val="ppt_h"/>
                                          </p:val>
                                        </p:tav>
                                        <p:tav tm="100000">
                                          <p:val>
                                            <p:strVal val="ppt_h"/>
                                          </p:val>
                                        </p:tav>
                                      </p:tavLst>
                                    </p:anim>
                                    <p:anim calcmode="lin" valueType="num">
                                      <p:cBhvr>
                                        <p:cTn id="248"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9" dur="1" fill="hold">
                                          <p:stCondLst>
                                            <p:cond delay="2999"/>
                                          </p:stCondLst>
                                        </p:cTn>
                                        <p:tgtEl>
                                          <p:spTgt spid="17"/>
                                        </p:tgtEl>
                                        <p:attrNameLst>
                                          <p:attrName>style.visibility</p:attrName>
                                        </p:attrNameLst>
                                      </p:cBhvr>
                                      <p:to>
                                        <p:strVal val="hidden"/>
                                      </p:to>
                                    </p:set>
                                  </p:childTnLst>
                                </p:cTn>
                              </p:par>
                              <p:par>
                                <p:cTn id="250" presetID="17" presetClass="entr" presetSubtype="10" fill="hold" nodeType="withEffect">
                                  <p:stCondLst>
                                    <p:cond delay="0"/>
                                  </p:stCondLst>
                                  <p:childTnLst>
                                    <p:set>
                                      <p:cBhvr>
                                        <p:cTn id="251" dur="1" fill="hold">
                                          <p:stCondLst>
                                            <p:cond delay="0"/>
                                          </p:stCondLst>
                                        </p:cTn>
                                        <p:tgtEl>
                                          <p:spTgt spid="5122"/>
                                        </p:tgtEl>
                                        <p:attrNameLst>
                                          <p:attrName>style.visibility</p:attrName>
                                        </p:attrNameLst>
                                      </p:cBhvr>
                                      <p:to>
                                        <p:strVal val="visible"/>
                                      </p:to>
                                    </p:set>
                                    <p:anim calcmode="lin" valueType="num">
                                      <p:cBhvr>
                                        <p:cTn id="252" dur="3000" fill="hold"/>
                                        <p:tgtEl>
                                          <p:spTgt spid="5122"/>
                                        </p:tgtEl>
                                        <p:attrNameLst>
                                          <p:attrName>ppt_w</p:attrName>
                                        </p:attrNameLst>
                                      </p:cBhvr>
                                      <p:tavLst>
                                        <p:tav tm="0">
                                          <p:val>
                                            <p:fltVal val="0"/>
                                          </p:val>
                                        </p:tav>
                                        <p:tav tm="100000">
                                          <p:val>
                                            <p:strVal val="#ppt_w"/>
                                          </p:val>
                                        </p:tav>
                                      </p:tavLst>
                                    </p:anim>
                                    <p:anim calcmode="lin" valueType="num">
                                      <p:cBhvr>
                                        <p:cTn id="253" dur="3000" fill="hold"/>
                                        <p:tgtEl>
                                          <p:spTgt spid="512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Picture 1" descr="C:\Users\Jose Luis\Desktop\alqueria-el-machistre-4.jpg"/>
          <p:cNvPicPr>
            <a:picLocks noChangeAspect="1" noChangeArrowheads="1"/>
          </p:cNvPicPr>
          <p:nvPr/>
        </p:nvPicPr>
        <p:blipFill>
          <a:blip r:embed="rId3"/>
          <a:srcRect/>
          <a:stretch>
            <a:fillRect/>
          </a:stretch>
        </p:blipFill>
        <p:spPr bwMode="auto">
          <a:xfrm>
            <a:off x="-1" y="0"/>
            <a:ext cx="11269664" cy="7632700"/>
          </a:xfrm>
          <a:prstGeom prst="rect">
            <a:avLst/>
          </a:prstGeom>
          <a:noFill/>
        </p:spPr>
      </p:pic>
      <p:sp>
        <p:nvSpPr>
          <p:cNvPr id="5" name="4 Rectángulo"/>
          <p:cNvSpPr/>
          <p:nvPr/>
        </p:nvSpPr>
        <p:spPr>
          <a:xfrm>
            <a:off x="0" y="1"/>
            <a:ext cx="11269663" cy="5576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8" name="7 Triángulo isósceles"/>
          <p:cNvSpPr/>
          <p:nvPr/>
        </p:nvSpPr>
        <p:spPr>
          <a:xfrm rot="5400000">
            <a:off x="-998934" y="998934"/>
            <a:ext cx="7632700" cy="5634832"/>
          </a:xfrm>
          <a:prstGeom prst="triangle">
            <a:avLst>
              <a:gd name="adj" fmla="val 49504"/>
            </a:avLst>
          </a:prstGeom>
          <a:solidFill>
            <a:schemeClr val="accent3">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9" name="8 Triángulo isósceles"/>
          <p:cNvSpPr/>
          <p:nvPr/>
        </p:nvSpPr>
        <p:spPr>
          <a:xfrm rot="5400000" flipV="1">
            <a:off x="4635897" y="998934"/>
            <a:ext cx="7632700" cy="5634832"/>
          </a:xfrm>
          <a:prstGeom prst="triangle">
            <a:avLst/>
          </a:prstGeom>
          <a:solidFill>
            <a:schemeClr val="accent3">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10" name="9 Triángulo isósceles"/>
          <p:cNvSpPr/>
          <p:nvPr/>
        </p:nvSpPr>
        <p:spPr>
          <a:xfrm rot="5400000">
            <a:off x="-1791332" y="1791333"/>
            <a:ext cx="7632700" cy="4050035"/>
          </a:xfrm>
          <a:prstGeom prst="triangle">
            <a:avLst/>
          </a:prstGeom>
          <a:solidFill>
            <a:schemeClr val="accent3">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11" name="10 Triángulo isósceles"/>
          <p:cNvSpPr/>
          <p:nvPr/>
        </p:nvSpPr>
        <p:spPr>
          <a:xfrm rot="5400000" flipV="1">
            <a:off x="5340251" y="1703288"/>
            <a:ext cx="7632700" cy="4226124"/>
          </a:xfrm>
          <a:prstGeom prst="triangle">
            <a:avLst/>
          </a:prstGeom>
          <a:solidFill>
            <a:schemeClr val="accent3">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12" name="11 Triángulo isósceles"/>
          <p:cNvSpPr/>
          <p:nvPr/>
        </p:nvSpPr>
        <p:spPr>
          <a:xfrm rot="5400000">
            <a:off x="-2363620" y="2363620"/>
            <a:ext cx="7632700" cy="2905461"/>
          </a:xfrm>
          <a:prstGeom prst="triangle">
            <a:avLst/>
          </a:prstGeom>
          <a:solidFill>
            <a:schemeClr val="accent3">
              <a:lumMod val="60000"/>
              <a:lumOff val="4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13" name="12 Triángulo isósceles"/>
          <p:cNvSpPr/>
          <p:nvPr/>
        </p:nvSpPr>
        <p:spPr>
          <a:xfrm rot="5400000" flipV="1">
            <a:off x="6000584" y="2363621"/>
            <a:ext cx="7632700" cy="2905459"/>
          </a:xfrm>
          <a:prstGeom prst="triangle">
            <a:avLst/>
          </a:prstGeom>
          <a:solidFill>
            <a:schemeClr val="accent3">
              <a:lumMod val="60000"/>
              <a:lumOff val="4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14" name="13 Rectángulo"/>
          <p:cNvSpPr/>
          <p:nvPr/>
        </p:nvSpPr>
        <p:spPr>
          <a:xfrm>
            <a:off x="0" y="0"/>
            <a:ext cx="11269663" cy="76327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8"/>
                                        </p:tgtEl>
                                        <p:attrNameLst>
                                          <p:attrName>ppt_x</p:attrName>
                                        </p:attrNameLst>
                                      </p:cBhvr>
                                      <p:tavLst>
                                        <p:tav tm="0">
                                          <p:val>
                                            <p:strVal val="ppt_x"/>
                                          </p:val>
                                        </p:tav>
                                        <p:tav tm="100000">
                                          <p:val>
                                            <p:strVal val="ppt_x-ppt_w/2"/>
                                          </p:val>
                                        </p:tav>
                                      </p:tavLst>
                                    </p:anim>
                                    <p:anim calcmode="lin" valueType="num">
                                      <p:cBhvr>
                                        <p:cTn id="7" dur="5000"/>
                                        <p:tgtEl>
                                          <p:spTgt spid="8"/>
                                        </p:tgtEl>
                                        <p:attrNameLst>
                                          <p:attrName>ppt_y</p:attrName>
                                        </p:attrNameLst>
                                      </p:cBhvr>
                                      <p:tavLst>
                                        <p:tav tm="0">
                                          <p:val>
                                            <p:strVal val="ppt_y"/>
                                          </p:val>
                                        </p:tav>
                                        <p:tav tm="100000">
                                          <p:val>
                                            <p:strVal val="ppt_y"/>
                                          </p:val>
                                        </p:tav>
                                      </p:tavLst>
                                    </p:anim>
                                    <p:anim calcmode="lin" valueType="num">
                                      <p:cBhvr>
                                        <p:cTn id="8" dur="5000"/>
                                        <p:tgtEl>
                                          <p:spTgt spid="8"/>
                                        </p:tgtEl>
                                        <p:attrNameLst>
                                          <p:attrName>ppt_w</p:attrName>
                                        </p:attrNameLst>
                                      </p:cBhvr>
                                      <p:tavLst>
                                        <p:tav tm="0">
                                          <p:val>
                                            <p:strVal val="ppt_w"/>
                                          </p:val>
                                        </p:tav>
                                        <p:tav tm="100000">
                                          <p:val>
                                            <p:fltVal val="0"/>
                                          </p:val>
                                        </p:tav>
                                      </p:tavLst>
                                    </p:anim>
                                    <p:anim calcmode="lin" valueType="num">
                                      <p:cBhvr>
                                        <p:cTn id="9" dur="5000"/>
                                        <p:tgtEl>
                                          <p:spTgt spid="8"/>
                                        </p:tgtEl>
                                        <p:attrNameLst>
                                          <p:attrName>ppt_h</p:attrName>
                                        </p:attrNameLst>
                                      </p:cBhvr>
                                      <p:tavLst>
                                        <p:tav tm="0">
                                          <p:val>
                                            <p:strVal val="ppt_h"/>
                                          </p:val>
                                        </p:tav>
                                        <p:tav tm="100000">
                                          <p:val>
                                            <p:strVal val="ppt_h"/>
                                          </p:val>
                                        </p:tav>
                                      </p:tavLst>
                                    </p:anim>
                                    <p:set>
                                      <p:cBhvr>
                                        <p:cTn id="10" dur="1" fill="hold">
                                          <p:stCondLst>
                                            <p:cond delay="4999"/>
                                          </p:stCondLst>
                                        </p:cTn>
                                        <p:tgtEl>
                                          <p:spTgt spid="8"/>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9"/>
                                        </p:tgtEl>
                                        <p:attrNameLst>
                                          <p:attrName>ppt_x</p:attrName>
                                        </p:attrNameLst>
                                      </p:cBhvr>
                                      <p:tavLst>
                                        <p:tav tm="0">
                                          <p:val>
                                            <p:strVal val="ppt_x"/>
                                          </p:val>
                                        </p:tav>
                                        <p:tav tm="100000">
                                          <p:val>
                                            <p:strVal val="ppt_x+ppt_w/2"/>
                                          </p:val>
                                        </p:tav>
                                      </p:tavLst>
                                    </p:anim>
                                    <p:anim calcmode="lin" valueType="num">
                                      <p:cBhvr>
                                        <p:cTn id="13" dur="5000"/>
                                        <p:tgtEl>
                                          <p:spTgt spid="9"/>
                                        </p:tgtEl>
                                        <p:attrNameLst>
                                          <p:attrName>ppt_y</p:attrName>
                                        </p:attrNameLst>
                                      </p:cBhvr>
                                      <p:tavLst>
                                        <p:tav tm="0">
                                          <p:val>
                                            <p:strVal val="ppt_y"/>
                                          </p:val>
                                        </p:tav>
                                        <p:tav tm="100000">
                                          <p:val>
                                            <p:strVal val="ppt_y"/>
                                          </p:val>
                                        </p:tav>
                                      </p:tavLst>
                                    </p:anim>
                                    <p:anim calcmode="lin" valueType="num">
                                      <p:cBhvr>
                                        <p:cTn id="14" dur="5000"/>
                                        <p:tgtEl>
                                          <p:spTgt spid="9"/>
                                        </p:tgtEl>
                                        <p:attrNameLst>
                                          <p:attrName>ppt_w</p:attrName>
                                        </p:attrNameLst>
                                      </p:cBhvr>
                                      <p:tavLst>
                                        <p:tav tm="0">
                                          <p:val>
                                            <p:strVal val="ppt_w"/>
                                          </p:val>
                                        </p:tav>
                                        <p:tav tm="100000">
                                          <p:val>
                                            <p:fltVal val="0"/>
                                          </p:val>
                                        </p:tav>
                                      </p:tavLst>
                                    </p:anim>
                                    <p:anim calcmode="lin" valueType="num">
                                      <p:cBhvr>
                                        <p:cTn id="15" dur="5000"/>
                                        <p:tgtEl>
                                          <p:spTgt spid="9"/>
                                        </p:tgtEl>
                                        <p:attrNameLst>
                                          <p:attrName>ppt_h</p:attrName>
                                        </p:attrNameLst>
                                      </p:cBhvr>
                                      <p:tavLst>
                                        <p:tav tm="0">
                                          <p:val>
                                            <p:strVal val="ppt_h"/>
                                          </p:val>
                                        </p:tav>
                                        <p:tav tm="100000">
                                          <p:val>
                                            <p:strVal val="ppt_h"/>
                                          </p:val>
                                        </p:tav>
                                      </p:tavLst>
                                    </p:anim>
                                    <p:set>
                                      <p:cBhvr>
                                        <p:cTn id="16" dur="1" fill="hold">
                                          <p:stCondLst>
                                            <p:cond delay="4999"/>
                                          </p:stCondLst>
                                        </p:cTn>
                                        <p:tgtEl>
                                          <p:spTgt spid="9"/>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5000"/>
                                        <p:tgtEl>
                                          <p:spTgt spid="10"/>
                                        </p:tgtEl>
                                        <p:attrNameLst>
                                          <p:attrName>ppt_x</p:attrName>
                                        </p:attrNameLst>
                                      </p:cBhvr>
                                      <p:tavLst>
                                        <p:tav tm="0">
                                          <p:val>
                                            <p:strVal val="ppt_x"/>
                                          </p:val>
                                        </p:tav>
                                        <p:tav tm="100000">
                                          <p:val>
                                            <p:strVal val="ppt_x-ppt_w/2"/>
                                          </p:val>
                                        </p:tav>
                                      </p:tavLst>
                                    </p:anim>
                                    <p:anim calcmode="lin" valueType="num">
                                      <p:cBhvr>
                                        <p:cTn id="19" dur="5000"/>
                                        <p:tgtEl>
                                          <p:spTgt spid="10"/>
                                        </p:tgtEl>
                                        <p:attrNameLst>
                                          <p:attrName>ppt_y</p:attrName>
                                        </p:attrNameLst>
                                      </p:cBhvr>
                                      <p:tavLst>
                                        <p:tav tm="0">
                                          <p:val>
                                            <p:strVal val="ppt_y"/>
                                          </p:val>
                                        </p:tav>
                                        <p:tav tm="100000">
                                          <p:val>
                                            <p:strVal val="ppt_y"/>
                                          </p:val>
                                        </p:tav>
                                      </p:tavLst>
                                    </p:anim>
                                    <p:anim calcmode="lin" valueType="num">
                                      <p:cBhvr>
                                        <p:cTn id="20" dur="5000"/>
                                        <p:tgtEl>
                                          <p:spTgt spid="10"/>
                                        </p:tgtEl>
                                        <p:attrNameLst>
                                          <p:attrName>ppt_w</p:attrName>
                                        </p:attrNameLst>
                                      </p:cBhvr>
                                      <p:tavLst>
                                        <p:tav tm="0">
                                          <p:val>
                                            <p:strVal val="ppt_w"/>
                                          </p:val>
                                        </p:tav>
                                        <p:tav tm="100000">
                                          <p:val>
                                            <p:fltVal val="0"/>
                                          </p:val>
                                        </p:tav>
                                      </p:tavLst>
                                    </p:anim>
                                    <p:anim calcmode="lin" valueType="num">
                                      <p:cBhvr>
                                        <p:cTn id="21" dur="5000"/>
                                        <p:tgtEl>
                                          <p:spTgt spid="10"/>
                                        </p:tgtEl>
                                        <p:attrNameLst>
                                          <p:attrName>ppt_h</p:attrName>
                                        </p:attrNameLst>
                                      </p:cBhvr>
                                      <p:tavLst>
                                        <p:tav tm="0">
                                          <p:val>
                                            <p:strVal val="ppt_h"/>
                                          </p:val>
                                        </p:tav>
                                        <p:tav tm="100000">
                                          <p:val>
                                            <p:strVal val="ppt_h"/>
                                          </p:val>
                                        </p:tav>
                                      </p:tavLst>
                                    </p:anim>
                                    <p:set>
                                      <p:cBhvr>
                                        <p:cTn id="22" dur="1" fill="hold">
                                          <p:stCondLst>
                                            <p:cond delay="4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5000"/>
                                        <p:tgtEl>
                                          <p:spTgt spid="11"/>
                                        </p:tgtEl>
                                        <p:attrNameLst>
                                          <p:attrName>ppt_x</p:attrName>
                                        </p:attrNameLst>
                                      </p:cBhvr>
                                      <p:tavLst>
                                        <p:tav tm="0">
                                          <p:val>
                                            <p:strVal val="ppt_x"/>
                                          </p:val>
                                        </p:tav>
                                        <p:tav tm="100000">
                                          <p:val>
                                            <p:strVal val="ppt_x+ppt_w/2"/>
                                          </p:val>
                                        </p:tav>
                                      </p:tavLst>
                                    </p:anim>
                                    <p:anim calcmode="lin" valueType="num">
                                      <p:cBhvr>
                                        <p:cTn id="25" dur="5000"/>
                                        <p:tgtEl>
                                          <p:spTgt spid="11"/>
                                        </p:tgtEl>
                                        <p:attrNameLst>
                                          <p:attrName>ppt_y</p:attrName>
                                        </p:attrNameLst>
                                      </p:cBhvr>
                                      <p:tavLst>
                                        <p:tav tm="0">
                                          <p:val>
                                            <p:strVal val="ppt_y"/>
                                          </p:val>
                                        </p:tav>
                                        <p:tav tm="100000">
                                          <p:val>
                                            <p:strVal val="ppt_y"/>
                                          </p:val>
                                        </p:tav>
                                      </p:tavLst>
                                    </p:anim>
                                    <p:anim calcmode="lin" valueType="num">
                                      <p:cBhvr>
                                        <p:cTn id="26" dur="5000"/>
                                        <p:tgtEl>
                                          <p:spTgt spid="11"/>
                                        </p:tgtEl>
                                        <p:attrNameLst>
                                          <p:attrName>ppt_w</p:attrName>
                                        </p:attrNameLst>
                                      </p:cBhvr>
                                      <p:tavLst>
                                        <p:tav tm="0">
                                          <p:val>
                                            <p:strVal val="ppt_w"/>
                                          </p:val>
                                        </p:tav>
                                        <p:tav tm="100000">
                                          <p:val>
                                            <p:fltVal val="0"/>
                                          </p:val>
                                        </p:tav>
                                      </p:tavLst>
                                    </p:anim>
                                    <p:anim calcmode="lin" valueType="num">
                                      <p:cBhvr>
                                        <p:cTn id="27" dur="5000"/>
                                        <p:tgtEl>
                                          <p:spTgt spid="11"/>
                                        </p:tgtEl>
                                        <p:attrNameLst>
                                          <p:attrName>ppt_h</p:attrName>
                                        </p:attrNameLst>
                                      </p:cBhvr>
                                      <p:tavLst>
                                        <p:tav tm="0">
                                          <p:val>
                                            <p:strVal val="ppt_h"/>
                                          </p:val>
                                        </p:tav>
                                        <p:tav tm="100000">
                                          <p:val>
                                            <p:strVal val="ppt_h"/>
                                          </p:val>
                                        </p:tav>
                                      </p:tavLst>
                                    </p:anim>
                                    <p:set>
                                      <p:cBhvr>
                                        <p:cTn id="28" dur="1" fill="hold">
                                          <p:stCondLst>
                                            <p:cond delay="4999"/>
                                          </p:stCondLst>
                                        </p:cTn>
                                        <p:tgtEl>
                                          <p:spTgt spid="11"/>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5000"/>
                                        <p:tgtEl>
                                          <p:spTgt spid="12"/>
                                        </p:tgtEl>
                                        <p:attrNameLst>
                                          <p:attrName>ppt_x</p:attrName>
                                        </p:attrNameLst>
                                      </p:cBhvr>
                                      <p:tavLst>
                                        <p:tav tm="0">
                                          <p:val>
                                            <p:strVal val="ppt_x"/>
                                          </p:val>
                                        </p:tav>
                                        <p:tav tm="100000">
                                          <p:val>
                                            <p:strVal val="ppt_x-ppt_w/2"/>
                                          </p:val>
                                        </p:tav>
                                      </p:tavLst>
                                    </p:anim>
                                    <p:anim calcmode="lin" valueType="num">
                                      <p:cBhvr>
                                        <p:cTn id="31" dur="5000"/>
                                        <p:tgtEl>
                                          <p:spTgt spid="12"/>
                                        </p:tgtEl>
                                        <p:attrNameLst>
                                          <p:attrName>ppt_y</p:attrName>
                                        </p:attrNameLst>
                                      </p:cBhvr>
                                      <p:tavLst>
                                        <p:tav tm="0">
                                          <p:val>
                                            <p:strVal val="ppt_y"/>
                                          </p:val>
                                        </p:tav>
                                        <p:tav tm="100000">
                                          <p:val>
                                            <p:strVal val="ppt_y"/>
                                          </p:val>
                                        </p:tav>
                                      </p:tavLst>
                                    </p:anim>
                                    <p:anim calcmode="lin" valueType="num">
                                      <p:cBhvr>
                                        <p:cTn id="32" dur="5000"/>
                                        <p:tgtEl>
                                          <p:spTgt spid="12"/>
                                        </p:tgtEl>
                                        <p:attrNameLst>
                                          <p:attrName>ppt_w</p:attrName>
                                        </p:attrNameLst>
                                      </p:cBhvr>
                                      <p:tavLst>
                                        <p:tav tm="0">
                                          <p:val>
                                            <p:strVal val="ppt_w"/>
                                          </p:val>
                                        </p:tav>
                                        <p:tav tm="100000">
                                          <p:val>
                                            <p:fltVal val="0"/>
                                          </p:val>
                                        </p:tav>
                                      </p:tavLst>
                                    </p:anim>
                                    <p:anim calcmode="lin" valueType="num">
                                      <p:cBhvr>
                                        <p:cTn id="33" dur="5000"/>
                                        <p:tgtEl>
                                          <p:spTgt spid="12"/>
                                        </p:tgtEl>
                                        <p:attrNameLst>
                                          <p:attrName>ppt_h</p:attrName>
                                        </p:attrNameLst>
                                      </p:cBhvr>
                                      <p:tavLst>
                                        <p:tav tm="0">
                                          <p:val>
                                            <p:strVal val="ppt_h"/>
                                          </p:val>
                                        </p:tav>
                                        <p:tav tm="100000">
                                          <p:val>
                                            <p:strVal val="ppt_h"/>
                                          </p:val>
                                        </p:tav>
                                      </p:tavLst>
                                    </p:anim>
                                    <p:set>
                                      <p:cBhvr>
                                        <p:cTn id="34" dur="1" fill="hold">
                                          <p:stCondLst>
                                            <p:cond delay="4999"/>
                                          </p:stCondLst>
                                        </p:cTn>
                                        <p:tgtEl>
                                          <p:spTgt spid="12"/>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13"/>
                                        </p:tgtEl>
                                        <p:attrNameLst>
                                          <p:attrName>ppt_x</p:attrName>
                                        </p:attrNameLst>
                                      </p:cBhvr>
                                      <p:tavLst>
                                        <p:tav tm="0">
                                          <p:val>
                                            <p:strVal val="ppt_x"/>
                                          </p:val>
                                        </p:tav>
                                        <p:tav tm="100000">
                                          <p:val>
                                            <p:strVal val="ppt_x+ppt_w/2"/>
                                          </p:val>
                                        </p:tav>
                                      </p:tavLst>
                                    </p:anim>
                                    <p:anim calcmode="lin" valueType="num">
                                      <p:cBhvr>
                                        <p:cTn id="37" dur="5000"/>
                                        <p:tgtEl>
                                          <p:spTgt spid="13"/>
                                        </p:tgtEl>
                                        <p:attrNameLst>
                                          <p:attrName>ppt_y</p:attrName>
                                        </p:attrNameLst>
                                      </p:cBhvr>
                                      <p:tavLst>
                                        <p:tav tm="0">
                                          <p:val>
                                            <p:strVal val="ppt_y"/>
                                          </p:val>
                                        </p:tav>
                                        <p:tav tm="100000">
                                          <p:val>
                                            <p:strVal val="ppt_y"/>
                                          </p:val>
                                        </p:tav>
                                      </p:tavLst>
                                    </p:anim>
                                    <p:anim calcmode="lin" valueType="num">
                                      <p:cBhvr>
                                        <p:cTn id="38" dur="5000"/>
                                        <p:tgtEl>
                                          <p:spTgt spid="13"/>
                                        </p:tgtEl>
                                        <p:attrNameLst>
                                          <p:attrName>ppt_w</p:attrName>
                                        </p:attrNameLst>
                                      </p:cBhvr>
                                      <p:tavLst>
                                        <p:tav tm="0">
                                          <p:val>
                                            <p:strVal val="ppt_w"/>
                                          </p:val>
                                        </p:tav>
                                        <p:tav tm="100000">
                                          <p:val>
                                            <p:fltVal val="0"/>
                                          </p:val>
                                        </p:tav>
                                      </p:tavLst>
                                    </p:anim>
                                    <p:anim calcmode="lin" valueType="num">
                                      <p:cBhvr>
                                        <p:cTn id="39" dur="5000"/>
                                        <p:tgtEl>
                                          <p:spTgt spid="13"/>
                                        </p:tgtEl>
                                        <p:attrNameLst>
                                          <p:attrName>ppt_h</p:attrName>
                                        </p:attrNameLst>
                                      </p:cBhvr>
                                      <p:tavLst>
                                        <p:tav tm="0">
                                          <p:val>
                                            <p:strVal val="ppt_h"/>
                                          </p:val>
                                        </p:tav>
                                        <p:tav tm="100000">
                                          <p:val>
                                            <p:strVal val="ppt_h"/>
                                          </p:val>
                                        </p:tav>
                                      </p:tavLst>
                                    </p:anim>
                                    <p:set>
                                      <p:cBhvr>
                                        <p:cTn id="40" dur="1" fill="hold">
                                          <p:stCondLst>
                                            <p:cond delay="4999"/>
                                          </p:stCondLst>
                                        </p:cTn>
                                        <p:tgtEl>
                                          <p:spTgt spid="13"/>
                                        </p:tgtEl>
                                        <p:attrNameLst>
                                          <p:attrName>style.visibility</p:attrName>
                                        </p:attrNameLst>
                                      </p:cBhvr>
                                      <p:to>
                                        <p:strVal val="hidden"/>
                                      </p:to>
                                    </p:set>
                                  </p:childTnLst>
                                </p:cTn>
                              </p:par>
                              <p:par>
                                <p:cTn id="41" presetID="8" presetClass="exit" presetSubtype="16" fill="hold" grpId="0" nodeType="withEffect">
                                  <p:stCondLst>
                                    <p:cond delay="0"/>
                                  </p:stCondLst>
                                  <p:childTnLst>
                                    <p:animEffect transition="out" filter="diamond(in)">
                                      <p:cBhvr>
                                        <p:cTn id="42" dur="5000"/>
                                        <p:tgtEl>
                                          <p:spTgt spid="14"/>
                                        </p:tgtEl>
                                      </p:cBhvr>
                                    </p:animEffect>
                                    <p:set>
                                      <p:cBhvr>
                                        <p:cTn id="43" dur="1" fill="hold">
                                          <p:stCondLst>
                                            <p:cond delay="4999"/>
                                          </p:stCondLst>
                                        </p:cTn>
                                        <p:tgtEl>
                                          <p:spTgt spid="14"/>
                                        </p:tgtEl>
                                        <p:attrNameLst>
                                          <p:attrName>style.visibility</p:attrName>
                                        </p:attrNameLst>
                                      </p:cBhvr>
                                      <p:to>
                                        <p:strVal val="hidden"/>
                                      </p:to>
                                    </p:set>
                                  </p:childTnLst>
                                </p:cTn>
                              </p:par>
                              <p:par>
                                <p:cTn id="44" presetID="8" presetClass="entr" presetSubtype="32" fill="hold" nodeType="withEffect">
                                  <p:stCondLst>
                                    <p:cond delay="0"/>
                                  </p:stCondLst>
                                  <p:childTnLst>
                                    <p:set>
                                      <p:cBhvr>
                                        <p:cTn id="45" dur="1" fill="hold">
                                          <p:stCondLst>
                                            <p:cond delay="0"/>
                                          </p:stCondLst>
                                        </p:cTn>
                                        <p:tgtEl>
                                          <p:spTgt spid="5121"/>
                                        </p:tgtEl>
                                        <p:attrNameLst>
                                          <p:attrName>style.visibility</p:attrName>
                                        </p:attrNameLst>
                                      </p:cBhvr>
                                      <p:to>
                                        <p:strVal val="visible"/>
                                      </p:to>
                                    </p:set>
                                    <p:animEffect transition="in" filter="diamond(out)">
                                      <p:cBhvr>
                                        <p:cTn id="46" dur="5000"/>
                                        <p:tgtEl>
                                          <p:spTgt spid="5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port saplaya norte valencia.jpg"/>
          <p:cNvPicPr>
            <a:picLocks noChangeAspect="1" noChangeArrowheads="1"/>
          </p:cNvPicPr>
          <p:nvPr/>
        </p:nvPicPr>
        <p:blipFill>
          <a:blip r:embed="rId2"/>
          <a:srcRect/>
          <a:stretch>
            <a:fillRect/>
          </a:stretch>
        </p:blipFill>
        <p:spPr bwMode="auto">
          <a:xfrm>
            <a:off x="-223085" y="0"/>
            <a:ext cx="11492748" cy="7632700"/>
          </a:xfrm>
          <a:prstGeom prst="rect">
            <a:avLst/>
          </a:prstGeom>
          <a:noFill/>
        </p:spPr>
      </p:pic>
      <p:sp>
        <p:nvSpPr>
          <p:cNvPr id="5" name="4 Rectángulo"/>
          <p:cNvSpPr/>
          <p:nvPr/>
        </p:nvSpPr>
        <p:spPr>
          <a:xfrm>
            <a:off x="0" y="0"/>
            <a:ext cx="968488" cy="7632700"/>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6" name="5 Rectángulo"/>
          <p:cNvSpPr/>
          <p:nvPr/>
        </p:nvSpPr>
        <p:spPr>
          <a:xfrm>
            <a:off x="1056532" y="0"/>
            <a:ext cx="968488" cy="7632700"/>
          </a:xfrm>
          <a:prstGeom prst="rect">
            <a:avLst/>
          </a:prstGeom>
          <a:solidFill>
            <a:srgbClr val="FF0066">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7" name="6 Rectángulo"/>
          <p:cNvSpPr/>
          <p:nvPr/>
        </p:nvSpPr>
        <p:spPr>
          <a:xfrm>
            <a:off x="2113063" y="0"/>
            <a:ext cx="968488" cy="7632700"/>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8" name="7 Rectángulo"/>
          <p:cNvSpPr/>
          <p:nvPr/>
        </p:nvSpPr>
        <p:spPr>
          <a:xfrm>
            <a:off x="3169593" y="0"/>
            <a:ext cx="968488" cy="7632700"/>
          </a:xfrm>
          <a:prstGeom prst="rect">
            <a:avLst/>
          </a:prstGeom>
          <a:solidFill>
            <a:srgbClr val="FF0066">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9" name="8 Rectángulo"/>
          <p:cNvSpPr/>
          <p:nvPr/>
        </p:nvSpPr>
        <p:spPr>
          <a:xfrm>
            <a:off x="4226124" y="0"/>
            <a:ext cx="968488" cy="7632700"/>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0" name="9 Rectángulo"/>
          <p:cNvSpPr/>
          <p:nvPr/>
        </p:nvSpPr>
        <p:spPr>
          <a:xfrm>
            <a:off x="5282656" y="0"/>
            <a:ext cx="968488" cy="7632700"/>
          </a:xfrm>
          <a:prstGeom prst="rect">
            <a:avLst/>
          </a:prstGeom>
          <a:solidFill>
            <a:srgbClr val="FF0066">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1" name="10 Rectángulo"/>
          <p:cNvSpPr/>
          <p:nvPr/>
        </p:nvSpPr>
        <p:spPr>
          <a:xfrm>
            <a:off x="6339187" y="0"/>
            <a:ext cx="968488" cy="7632700"/>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2" name="11 Rectángulo"/>
          <p:cNvSpPr/>
          <p:nvPr/>
        </p:nvSpPr>
        <p:spPr>
          <a:xfrm>
            <a:off x="7395717" y="0"/>
            <a:ext cx="968488" cy="7632700"/>
          </a:xfrm>
          <a:prstGeom prst="rect">
            <a:avLst/>
          </a:prstGeom>
          <a:solidFill>
            <a:srgbClr val="FF0066">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3" name="12 Rectángulo"/>
          <p:cNvSpPr/>
          <p:nvPr/>
        </p:nvSpPr>
        <p:spPr>
          <a:xfrm>
            <a:off x="8452248" y="0"/>
            <a:ext cx="968488" cy="7632700"/>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4" name="13 Rectángulo"/>
          <p:cNvSpPr/>
          <p:nvPr/>
        </p:nvSpPr>
        <p:spPr>
          <a:xfrm>
            <a:off x="9508777" y="0"/>
            <a:ext cx="905547" cy="7632700"/>
          </a:xfrm>
          <a:prstGeom prst="rect">
            <a:avLst/>
          </a:prstGeom>
          <a:solidFill>
            <a:srgbClr val="FF0066">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5" name="14 Rectángulo"/>
          <p:cNvSpPr/>
          <p:nvPr/>
        </p:nvSpPr>
        <p:spPr>
          <a:xfrm flipV="1">
            <a:off x="12678421" y="7632700"/>
            <a:ext cx="88045" cy="50883"/>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6" name="15 Rectángulo"/>
          <p:cNvSpPr/>
          <p:nvPr/>
        </p:nvSpPr>
        <p:spPr>
          <a:xfrm>
            <a:off x="10421177" y="0"/>
            <a:ext cx="848486" cy="7632700"/>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10" fill="hold" nodeType="withEffect">
                                  <p:stCondLst>
                                    <p:cond delay="0"/>
                                  </p:stCondLst>
                                  <p:childTnLst>
                                    <p:animEffect transition="out" filter="blinds(horizont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50" presetClass="entr" presetSubtype="0" decel="100000"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0" fill="hold"/>
                                        <p:tgtEl>
                                          <p:spTgt spid="15"/>
                                        </p:tgtEl>
                                        <p:attrNameLst>
                                          <p:attrName>ppt_w</p:attrName>
                                        </p:attrNameLst>
                                      </p:cBhvr>
                                      <p:tavLst>
                                        <p:tav tm="0">
                                          <p:val>
                                            <p:strVal val="#ppt_w+.3"/>
                                          </p:val>
                                        </p:tav>
                                        <p:tav tm="100000">
                                          <p:val>
                                            <p:strVal val="#ppt_w"/>
                                          </p:val>
                                        </p:tav>
                                      </p:tavLst>
                                    </p:anim>
                                    <p:anim calcmode="lin" valueType="num">
                                      <p:cBhvr>
                                        <p:cTn id="44" dur="5000" fill="hold"/>
                                        <p:tgtEl>
                                          <p:spTgt spid="15"/>
                                        </p:tgtEl>
                                        <p:attrNameLst>
                                          <p:attrName>ppt_h</p:attrName>
                                        </p:attrNameLst>
                                      </p:cBhvr>
                                      <p:tavLst>
                                        <p:tav tm="0">
                                          <p:val>
                                            <p:strVal val="#ppt_h"/>
                                          </p:val>
                                        </p:tav>
                                        <p:tav tm="100000">
                                          <p:val>
                                            <p:strVal val="#ppt_h"/>
                                          </p:val>
                                        </p:tav>
                                      </p:tavLst>
                                    </p:anim>
                                    <p:animEffect transition="in" filter="fade">
                                      <p:cBhvr>
                                        <p:cTn id="45" dur="5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6227676741_d4bf57f1fe_b.jpg"/>
          <p:cNvPicPr>
            <a:picLocks noChangeAspect="1" noChangeArrowheads="1"/>
          </p:cNvPicPr>
          <p:nvPr/>
        </p:nvPicPr>
        <p:blipFill>
          <a:blip r:embed="rId3"/>
          <a:srcRect/>
          <a:stretch>
            <a:fillRect/>
          </a:stretch>
        </p:blipFill>
        <p:spPr bwMode="auto">
          <a:xfrm>
            <a:off x="0" y="0"/>
            <a:ext cx="11269663" cy="7632700"/>
          </a:xfrm>
          <a:prstGeom prst="rect">
            <a:avLst/>
          </a:prstGeom>
          <a:noFill/>
        </p:spPr>
      </p:pic>
      <p:sp>
        <p:nvSpPr>
          <p:cNvPr id="5" name="4 Triángulo rectángulo"/>
          <p:cNvSpPr>
            <a:spLocks noChangeArrowheads="1"/>
          </p:cNvSpPr>
          <p:nvPr/>
        </p:nvSpPr>
        <p:spPr bwMode="auto">
          <a:xfrm flipV="1">
            <a:off x="0" y="0"/>
            <a:ext cx="5634832" cy="7632700"/>
          </a:xfrm>
          <a:prstGeom prst="rtTriangle">
            <a:avLst/>
          </a:prstGeom>
          <a:solidFill>
            <a:srgbClr val="FFFF00">
              <a:alpha val="59999"/>
            </a:srgbClr>
          </a:solidFill>
          <a:ln w="3175"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6" name="5 Triángulo rectángulo"/>
          <p:cNvSpPr>
            <a:spLocks noChangeArrowheads="1"/>
          </p:cNvSpPr>
          <p:nvPr/>
        </p:nvSpPr>
        <p:spPr bwMode="auto">
          <a:xfrm flipH="1" flipV="1">
            <a:off x="5380644" y="0"/>
            <a:ext cx="5889019" cy="7632700"/>
          </a:xfrm>
          <a:prstGeom prst="rtTriangle">
            <a:avLst/>
          </a:prstGeom>
          <a:solidFill>
            <a:srgbClr val="FFFF00">
              <a:alpha val="59999"/>
            </a:srgbClr>
          </a:solidFill>
          <a:ln w="3175"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7" name="6 Triángulo isósceles"/>
          <p:cNvSpPr/>
          <p:nvPr/>
        </p:nvSpPr>
        <p:spPr>
          <a:xfrm>
            <a:off x="1" y="0"/>
            <a:ext cx="11269663" cy="7632700"/>
          </a:xfrm>
          <a:prstGeom prst="triangle">
            <a:avLst/>
          </a:prstGeom>
          <a:solidFill>
            <a:srgbClr val="FFFF00">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Triángulo rectángulo"/>
          <p:cNvSpPr>
            <a:spLocks noChangeArrowheads="1"/>
          </p:cNvSpPr>
          <p:nvPr/>
        </p:nvSpPr>
        <p:spPr bwMode="auto">
          <a:xfrm flipV="1">
            <a:off x="264134" y="478223"/>
            <a:ext cx="4742650" cy="6438323"/>
          </a:xfrm>
          <a:prstGeom prst="rtTriangle">
            <a:avLst/>
          </a:prstGeom>
          <a:blipFill>
            <a:blip r:embed="rId4"/>
            <a:tile tx="0" ty="0" sx="100000" sy="100000" flip="none" algn="tl"/>
          </a:blipFill>
          <a:ln w="3175"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9" name="8 Triángulo rectángulo"/>
          <p:cNvSpPr>
            <a:spLocks noChangeArrowheads="1"/>
          </p:cNvSpPr>
          <p:nvPr/>
        </p:nvSpPr>
        <p:spPr bwMode="auto">
          <a:xfrm flipH="1" flipV="1">
            <a:off x="6061572" y="520568"/>
            <a:ext cx="4842433" cy="6678611"/>
          </a:xfrm>
          <a:prstGeom prst="rtTriangle">
            <a:avLst/>
          </a:prstGeom>
          <a:blipFill>
            <a:blip r:embed="rId4"/>
            <a:tile tx="0" ty="0" sx="100000" sy="100000" flip="none" algn="tl"/>
          </a:blipFill>
          <a:ln w="3175"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10" name="9 Triángulo isósceles"/>
          <p:cNvSpPr/>
          <p:nvPr/>
        </p:nvSpPr>
        <p:spPr>
          <a:xfrm>
            <a:off x="616311" y="398128"/>
            <a:ext cx="10037044" cy="6996641"/>
          </a:xfrm>
          <a:prstGeom prst="triangle">
            <a:avLst/>
          </a:prstGeom>
          <a:blipFill>
            <a:blip r:embed="rId4"/>
            <a:tile tx="0" ty="0" sx="100000" sy="100000" flip="none" algn="tl"/>
          </a:blip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3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3000"/>
                                        <p:tgtEl>
                                          <p:spTgt spid="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3000"/>
                                        <p:tgtEl>
                                          <p:spTgt spid="9"/>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3000"/>
                                        <p:tgtEl>
                                          <p:spTgt spid="10"/>
                                        </p:tgtEl>
                                      </p:cBhvr>
                                    </p:animEffect>
                                  </p:childTnLst>
                                </p:cTn>
                              </p:par>
                              <p:par>
                                <p:cTn id="20" presetID="6" presetClass="entr" presetSubtype="16"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in)">
                                      <p:cBhvr>
                                        <p:cTn id="22" dur="3000"/>
                                        <p:tgtEl>
                                          <p:spTgt spid="7"/>
                                        </p:tgtEl>
                                      </p:cBhvr>
                                    </p:animEffect>
                                  </p:childTnLst>
                                </p:cTn>
                              </p:par>
                            </p:childTnLst>
                          </p:cTn>
                        </p:par>
                        <p:par>
                          <p:cTn id="23" fill="hold">
                            <p:stCondLst>
                              <p:cond delay="3000"/>
                            </p:stCondLst>
                            <p:childTnLst>
                              <p:par>
                                <p:cTn id="24" presetID="17" presetClass="exit" presetSubtype="8" fill="hold" grpId="1" nodeType="afterEffect">
                                  <p:stCondLst>
                                    <p:cond delay="0"/>
                                  </p:stCondLst>
                                  <p:childTnLst>
                                    <p:anim calcmode="lin" valueType="num">
                                      <p:cBhvr>
                                        <p:cTn id="25" dur="3000"/>
                                        <p:tgtEl>
                                          <p:spTgt spid="5"/>
                                        </p:tgtEl>
                                        <p:attrNameLst>
                                          <p:attrName>ppt_x</p:attrName>
                                        </p:attrNameLst>
                                      </p:cBhvr>
                                      <p:tavLst>
                                        <p:tav tm="0">
                                          <p:val>
                                            <p:strVal val="ppt_x"/>
                                          </p:val>
                                        </p:tav>
                                        <p:tav tm="100000">
                                          <p:val>
                                            <p:strVal val="ppt_x-ppt_w/2"/>
                                          </p:val>
                                        </p:tav>
                                      </p:tavLst>
                                    </p:anim>
                                    <p:anim calcmode="lin" valueType="num">
                                      <p:cBhvr>
                                        <p:cTn id="26" dur="3000"/>
                                        <p:tgtEl>
                                          <p:spTgt spid="5"/>
                                        </p:tgtEl>
                                        <p:attrNameLst>
                                          <p:attrName>ppt_y</p:attrName>
                                        </p:attrNameLst>
                                      </p:cBhvr>
                                      <p:tavLst>
                                        <p:tav tm="0">
                                          <p:val>
                                            <p:strVal val="ppt_y"/>
                                          </p:val>
                                        </p:tav>
                                        <p:tav tm="100000">
                                          <p:val>
                                            <p:strVal val="ppt_y"/>
                                          </p:val>
                                        </p:tav>
                                      </p:tavLst>
                                    </p:anim>
                                    <p:anim calcmode="lin" valueType="num">
                                      <p:cBhvr>
                                        <p:cTn id="27" dur="3000"/>
                                        <p:tgtEl>
                                          <p:spTgt spid="5"/>
                                        </p:tgtEl>
                                        <p:attrNameLst>
                                          <p:attrName>ppt_w</p:attrName>
                                        </p:attrNameLst>
                                      </p:cBhvr>
                                      <p:tavLst>
                                        <p:tav tm="0">
                                          <p:val>
                                            <p:strVal val="ppt_w"/>
                                          </p:val>
                                        </p:tav>
                                        <p:tav tm="100000">
                                          <p:val>
                                            <p:fltVal val="0"/>
                                          </p:val>
                                        </p:tav>
                                      </p:tavLst>
                                    </p:anim>
                                    <p:anim calcmode="lin" valueType="num">
                                      <p:cBhvr>
                                        <p:cTn id="28" dur="3000"/>
                                        <p:tgtEl>
                                          <p:spTgt spid="5"/>
                                        </p:tgtEl>
                                        <p:attrNameLst>
                                          <p:attrName>ppt_h</p:attrName>
                                        </p:attrNameLst>
                                      </p:cBhvr>
                                      <p:tavLst>
                                        <p:tav tm="0">
                                          <p:val>
                                            <p:strVal val="ppt_h"/>
                                          </p:val>
                                        </p:tav>
                                        <p:tav tm="100000">
                                          <p:val>
                                            <p:strVal val="ppt_h"/>
                                          </p:val>
                                        </p:tav>
                                      </p:tavLst>
                                    </p:anim>
                                    <p:set>
                                      <p:cBhvr>
                                        <p:cTn id="29" dur="1" fill="hold">
                                          <p:stCondLst>
                                            <p:cond delay="2999"/>
                                          </p:stCondLst>
                                        </p:cTn>
                                        <p:tgtEl>
                                          <p:spTgt spid="5"/>
                                        </p:tgtEl>
                                        <p:attrNameLst>
                                          <p:attrName>style.visibility</p:attrName>
                                        </p:attrNameLst>
                                      </p:cBhvr>
                                      <p:to>
                                        <p:strVal val="hidden"/>
                                      </p:to>
                                    </p:set>
                                  </p:childTnLst>
                                </p:cTn>
                              </p:par>
                              <p:par>
                                <p:cTn id="30" presetID="17" presetClass="exit" presetSubtype="8" fill="hold" grpId="1" nodeType="withEffect">
                                  <p:stCondLst>
                                    <p:cond delay="0"/>
                                  </p:stCondLst>
                                  <p:childTnLst>
                                    <p:anim calcmode="lin" valueType="num">
                                      <p:cBhvr>
                                        <p:cTn id="31" dur="3000"/>
                                        <p:tgtEl>
                                          <p:spTgt spid="8"/>
                                        </p:tgtEl>
                                        <p:attrNameLst>
                                          <p:attrName>ppt_x</p:attrName>
                                        </p:attrNameLst>
                                      </p:cBhvr>
                                      <p:tavLst>
                                        <p:tav tm="0">
                                          <p:val>
                                            <p:strVal val="ppt_x"/>
                                          </p:val>
                                        </p:tav>
                                        <p:tav tm="100000">
                                          <p:val>
                                            <p:strVal val="ppt_x-ppt_w/2"/>
                                          </p:val>
                                        </p:tav>
                                      </p:tavLst>
                                    </p:anim>
                                    <p:anim calcmode="lin" valueType="num">
                                      <p:cBhvr>
                                        <p:cTn id="32" dur="3000"/>
                                        <p:tgtEl>
                                          <p:spTgt spid="8"/>
                                        </p:tgtEl>
                                        <p:attrNameLst>
                                          <p:attrName>ppt_y</p:attrName>
                                        </p:attrNameLst>
                                      </p:cBhvr>
                                      <p:tavLst>
                                        <p:tav tm="0">
                                          <p:val>
                                            <p:strVal val="ppt_y"/>
                                          </p:val>
                                        </p:tav>
                                        <p:tav tm="100000">
                                          <p:val>
                                            <p:strVal val="ppt_y"/>
                                          </p:val>
                                        </p:tav>
                                      </p:tavLst>
                                    </p:anim>
                                    <p:anim calcmode="lin" valueType="num">
                                      <p:cBhvr>
                                        <p:cTn id="33" dur="3000"/>
                                        <p:tgtEl>
                                          <p:spTgt spid="8"/>
                                        </p:tgtEl>
                                        <p:attrNameLst>
                                          <p:attrName>ppt_w</p:attrName>
                                        </p:attrNameLst>
                                      </p:cBhvr>
                                      <p:tavLst>
                                        <p:tav tm="0">
                                          <p:val>
                                            <p:strVal val="ppt_w"/>
                                          </p:val>
                                        </p:tav>
                                        <p:tav tm="100000">
                                          <p:val>
                                            <p:fltVal val="0"/>
                                          </p:val>
                                        </p:tav>
                                      </p:tavLst>
                                    </p:anim>
                                    <p:anim calcmode="lin" valueType="num">
                                      <p:cBhvr>
                                        <p:cTn id="34" dur="3000"/>
                                        <p:tgtEl>
                                          <p:spTgt spid="8"/>
                                        </p:tgtEl>
                                        <p:attrNameLst>
                                          <p:attrName>ppt_h</p:attrName>
                                        </p:attrNameLst>
                                      </p:cBhvr>
                                      <p:tavLst>
                                        <p:tav tm="0">
                                          <p:val>
                                            <p:strVal val="ppt_h"/>
                                          </p:val>
                                        </p:tav>
                                        <p:tav tm="100000">
                                          <p:val>
                                            <p:strVal val="ppt_h"/>
                                          </p:val>
                                        </p:tav>
                                      </p:tavLst>
                                    </p:anim>
                                    <p:set>
                                      <p:cBhvr>
                                        <p:cTn id="35" dur="1" fill="hold">
                                          <p:stCondLst>
                                            <p:cond delay="2999"/>
                                          </p:stCondLst>
                                        </p:cTn>
                                        <p:tgtEl>
                                          <p:spTgt spid="8"/>
                                        </p:tgtEl>
                                        <p:attrNameLst>
                                          <p:attrName>style.visibility</p:attrName>
                                        </p:attrNameLst>
                                      </p:cBhvr>
                                      <p:to>
                                        <p:strVal val="hidden"/>
                                      </p:to>
                                    </p:set>
                                  </p:childTnLst>
                                </p:cTn>
                              </p:par>
                              <p:par>
                                <p:cTn id="36" presetID="17" presetClass="exit" presetSubtype="2" fill="hold" grpId="1" nodeType="withEffect">
                                  <p:stCondLst>
                                    <p:cond delay="0"/>
                                  </p:stCondLst>
                                  <p:childTnLst>
                                    <p:anim calcmode="lin" valueType="num">
                                      <p:cBhvr>
                                        <p:cTn id="37" dur="3000"/>
                                        <p:tgtEl>
                                          <p:spTgt spid="6"/>
                                        </p:tgtEl>
                                        <p:attrNameLst>
                                          <p:attrName>ppt_x</p:attrName>
                                        </p:attrNameLst>
                                      </p:cBhvr>
                                      <p:tavLst>
                                        <p:tav tm="0">
                                          <p:val>
                                            <p:strVal val="ppt_x"/>
                                          </p:val>
                                        </p:tav>
                                        <p:tav tm="100000">
                                          <p:val>
                                            <p:strVal val="ppt_x+ppt_w/2"/>
                                          </p:val>
                                        </p:tav>
                                      </p:tavLst>
                                    </p:anim>
                                    <p:anim calcmode="lin" valueType="num">
                                      <p:cBhvr>
                                        <p:cTn id="38" dur="3000"/>
                                        <p:tgtEl>
                                          <p:spTgt spid="6"/>
                                        </p:tgtEl>
                                        <p:attrNameLst>
                                          <p:attrName>ppt_y</p:attrName>
                                        </p:attrNameLst>
                                      </p:cBhvr>
                                      <p:tavLst>
                                        <p:tav tm="0">
                                          <p:val>
                                            <p:strVal val="ppt_y"/>
                                          </p:val>
                                        </p:tav>
                                        <p:tav tm="100000">
                                          <p:val>
                                            <p:strVal val="ppt_y"/>
                                          </p:val>
                                        </p:tav>
                                      </p:tavLst>
                                    </p:anim>
                                    <p:anim calcmode="lin" valueType="num">
                                      <p:cBhvr>
                                        <p:cTn id="39" dur="3000"/>
                                        <p:tgtEl>
                                          <p:spTgt spid="6"/>
                                        </p:tgtEl>
                                        <p:attrNameLst>
                                          <p:attrName>ppt_w</p:attrName>
                                        </p:attrNameLst>
                                      </p:cBhvr>
                                      <p:tavLst>
                                        <p:tav tm="0">
                                          <p:val>
                                            <p:strVal val="ppt_w"/>
                                          </p:val>
                                        </p:tav>
                                        <p:tav tm="100000">
                                          <p:val>
                                            <p:fltVal val="0"/>
                                          </p:val>
                                        </p:tav>
                                      </p:tavLst>
                                    </p:anim>
                                    <p:anim calcmode="lin" valueType="num">
                                      <p:cBhvr>
                                        <p:cTn id="40" dur="3000"/>
                                        <p:tgtEl>
                                          <p:spTgt spid="6"/>
                                        </p:tgtEl>
                                        <p:attrNameLst>
                                          <p:attrName>ppt_h</p:attrName>
                                        </p:attrNameLst>
                                      </p:cBhvr>
                                      <p:tavLst>
                                        <p:tav tm="0">
                                          <p:val>
                                            <p:strVal val="ppt_h"/>
                                          </p:val>
                                        </p:tav>
                                        <p:tav tm="100000">
                                          <p:val>
                                            <p:strVal val="ppt_h"/>
                                          </p:val>
                                        </p:tav>
                                      </p:tavLst>
                                    </p:anim>
                                    <p:set>
                                      <p:cBhvr>
                                        <p:cTn id="41" dur="1" fill="hold">
                                          <p:stCondLst>
                                            <p:cond delay="2999"/>
                                          </p:stCondLst>
                                        </p:cTn>
                                        <p:tgtEl>
                                          <p:spTgt spid="6"/>
                                        </p:tgtEl>
                                        <p:attrNameLst>
                                          <p:attrName>style.visibility</p:attrName>
                                        </p:attrNameLst>
                                      </p:cBhvr>
                                      <p:to>
                                        <p:strVal val="hidden"/>
                                      </p:to>
                                    </p:set>
                                  </p:childTnLst>
                                </p:cTn>
                              </p:par>
                              <p:par>
                                <p:cTn id="42" presetID="17" presetClass="exit" presetSubtype="2" fill="hold" grpId="1" nodeType="withEffect">
                                  <p:stCondLst>
                                    <p:cond delay="0"/>
                                  </p:stCondLst>
                                  <p:childTnLst>
                                    <p:anim calcmode="lin" valueType="num">
                                      <p:cBhvr>
                                        <p:cTn id="43" dur="3000"/>
                                        <p:tgtEl>
                                          <p:spTgt spid="9"/>
                                        </p:tgtEl>
                                        <p:attrNameLst>
                                          <p:attrName>ppt_x</p:attrName>
                                        </p:attrNameLst>
                                      </p:cBhvr>
                                      <p:tavLst>
                                        <p:tav tm="0">
                                          <p:val>
                                            <p:strVal val="ppt_x"/>
                                          </p:val>
                                        </p:tav>
                                        <p:tav tm="100000">
                                          <p:val>
                                            <p:strVal val="ppt_x+ppt_w/2"/>
                                          </p:val>
                                        </p:tav>
                                      </p:tavLst>
                                    </p:anim>
                                    <p:anim calcmode="lin" valueType="num">
                                      <p:cBhvr>
                                        <p:cTn id="44" dur="3000"/>
                                        <p:tgtEl>
                                          <p:spTgt spid="9"/>
                                        </p:tgtEl>
                                        <p:attrNameLst>
                                          <p:attrName>ppt_y</p:attrName>
                                        </p:attrNameLst>
                                      </p:cBhvr>
                                      <p:tavLst>
                                        <p:tav tm="0">
                                          <p:val>
                                            <p:strVal val="ppt_y"/>
                                          </p:val>
                                        </p:tav>
                                        <p:tav tm="100000">
                                          <p:val>
                                            <p:strVal val="ppt_y"/>
                                          </p:val>
                                        </p:tav>
                                      </p:tavLst>
                                    </p:anim>
                                    <p:anim calcmode="lin" valueType="num">
                                      <p:cBhvr>
                                        <p:cTn id="45" dur="3000"/>
                                        <p:tgtEl>
                                          <p:spTgt spid="9"/>
                                        </p:tgtEl>
                                        <p:attrNameLst>
                                          <p:attrName>ppt_w</p:attrName>
                                        </p:attrNameLst>
                                      </p:cBhvr>
                                      <p:tavLst>
                                        <p:tav tm="0">
                                          <p:val>
                                            <p:strVal val="ppt_w"/>
                                          </p:val>
                                        </p:tav>
                                        <p:tav tm="100000">
                                          <p:val>
                                            <p:fltVal val="0"/>
                                          </p:val>
                                        </p:tav>
                                      </p:tavLst>
                                    </p:anim>
                                    <p:anim calcmode="lin" valueType="num">
                                      <p:cBhvr>
                                        <p:cTn id="46" dur="3000"/>
                                        <p:tgtEl>
                                          <p:spTgt spid="9"/>
                                        </p:tgtEl>
                                        <p:attrNameLst>
                                          <p:attrName>ppt_h</p:attrName>
                                        </p:attrNameLst>
                                      </p:cBhvr>
                                      <p:tavLst>
                                        <p:tav tm="0">
                                          <p:val>
                                            <p:strVal val="ppt_h"/>
                                          </p:val>
                                        </p:tav>
                                        <p:tav tm="100000">
                                          <p:val>
                                            <p:strVal val="ppt_h"/>
                                          </p:val>
                                        </p:tav>
                                      </p:tavLst>
                                    </p:anim>
                                    <p:set>
                                      <p:cBhvr>
                                        <p:cTn id="47" dur="1" fill="hold">
                                          <p:stCondLst>
                                            <p:cond delay="2999"/>
                                          </p:stCondLst>
                                        </p:cTn>
                                        <p:tgtEl>
                                          <p:spTgt spid="9"/>
                                        </p:tgtEl>
                                        <p:attrNameLst>
                                          <p:attrName>style.visibility</p:attrName>
                                        </p:attrNameLst>
                                      </p:cBhvr>
                                      <p:to>
                                        <p:strVal val="hidden"/>
                                      </p:to>
                                    </p:set>
                                  </p:childTnLst>
                                </p:cTn>
                              </p:par>
                              <p:par>
                                <p:cTn id="48" presetID="16" presetClass="exit" presetSubtype="37" fill="hold" grpId="1" nodeType="withEffect">
                                  <p:stCondLst>
                                    <p:cond delay="0"/>
                                  </p:stCondLst>
                                  <p:childTnLst>
                                    <p:animEffect transition="out" filter="barn(outVertical)">
                                      <p:cBhvr>
                                        <p:cTn id="49" dur="3000"/>
                                        <p:tgtEl>
                                          <p:spTgt spid="10"/>
                                        </p:tgtEl>
                                      </p:cBhvr>
                                    </p:animEffect>
                                    <p:set>
                                      <p:cBhvr>
                                        <p:cTn id="50" dur="1" fill="hold">
                                          <p:stCondLst>
                                            <p:cond delay="2999"/>
                                          </p:stCondLst>
                                        </p:cTn>
                                        <p:tgtEl>
                                          <p:spTgt spid="10"/>
                                        </p:tgtEl>
                                        <p:attrNameLst>
                                          <p:attrName>style.visibility</p:attrName>
                                        </p:attrNameLst>
                                      </p:cBhvr>
                                      <p:to>
                                        <p:strVal val="hidden"/>
                                      </p:to>
                                    </p:set>
                                  </p:childTnLst>
                                </p:cTn>
                              </p:par>
                              <p:par>
                                <p:cTn id="51" presetID="16" presetClass="exit" presetSubtype="37" fill="hold" grpId="0" nodeType="withEffect">
                                  <p:stCondLst>
                                    <p:cond delay="0"/>
                                  </p:stCondLst>
                                  <p:childTnLst>
                                    <p:animEffect transition="out" filter="barn(outVertical)">
                                      <p:cBhvr>
                                        <p:cTn id="52" dur="3000"/>
                                        <p:tgtEl>
                                          <p:spTgt spid="7"/>
                                        </p:tgtEl>
                                      </p:cBhvr>
                                    </p:animEffect>
                                    <p:set>
                                      <p:cBhvr>
                                        <p:cTn id="53"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max500_359_3593348.jpg"/>
          <p:cNvPicPr>
            <a:picLocks noChangeAspect="1" noChangeArrowheads="1"/>
          </p:cNvPicPr>
          <p:nvPr/>
        </p:nvPicPr>
        <p:blipFill>
          <a:blip r:embed="rId2"/>
          <a:srcRect/>
          <a:stretch>
            <a:fillRect/>
          </a:stretch>
        </p:blipFill>
        <p:spPr bwMode="auto">
          <a:xfrm>
            <a:off x="0" y="0"/>
            <a:ext cx="11477744" cy="7632700"/>
          </a:xfrm>
          <a:prstGeom prst="rect">
            <a:avLst/>
          </a:prstGeom>
          <a:noFill/>
        </p:spPr>
      </p:pic>
      <p:sp>
        <p:nvSpPr>
          <p:cNvPr id="15" name="14 Rectángulo"/>
          <p:cNvSpPr/>
          <p:nvPr/>
        </p:nvSpPr>
        <p:spPr>
          <a:xfrm>
            <a:off x="3345682" y="1987683"/>
            <a:ext cx="352177" cy="4054871"/>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6" name="15 Rectángulo"/>
          <p:cNvSpPr/>
          <p:nvPr/>
        </p:nvSpPr>
        <p:spPr>
          <a:xfrm>
            <a:off x="3873947" y="1351625"/>
            <a:ext cx="352177" cy="4929452"/>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7" name="16 Rectángulo"/>
          <p:cNvSpPr/>
          <p:nvPr/>
        </p:nvSpPr>
        <p:spPr>
          <a:xfrm>
            <a:off x="6779407" y="1351626"/>
            <a:ext cx="352177" cy="4849944"/>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9" name="18 Rectángulo"/>
          <p:cNvSpPr/>
          <p:nvPr/>
        </p:nvSpPr>
        <p:spPr>
          <a:xfrm>
            <a:off x="4402212" y="556553"/>
            <a:ext cx="352177" cy="6440090"/>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0" name="19 Rectángulo"/>
          <p:cNvSpPr/>
          <p:nvPr/>
        </p:nvSpPr>
        <p:spPr>
          <a:xfrm>
            <a:off x="5810921" y="397538"/>
            <a:ext cx="352177" cy="6837627"/>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1" name="20 Rectángulo"/>
          <p:cNvSpPr/>
          <p:nvPr/>
        </p:nvSpPr>
        <p:spPr>
          <a:xfrm>
            <a:off x="6345057" y="851613"/>
            <a:ext cx="352177" cy="5883539"/>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2" name="21 Rectángulo"/>
          <p:cNvSpPr/>
          <p:nvPr/>
        </p:nvSpPr>
        <p:spPr>
          <a:xfrm>
            <a:off x="5106567" y="397538"/>
            <a:ext cx="352177" cy="6837627"/>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3" name="22 Rectángulo"/>
          <p:cNvSpPr/>
          <p:nvPr/>
        </p:nvSpPr>
        <p:spPr>
          <a:xfrm>
            <a:off x="7307674" y="1908176"/>
            <a:ext cx="352177" cy="4054872"/>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4" name="23 Rectángulo"/>
          <p:cNvSpPr/>
          <p:nvPr/>
        </p:nvSpPr>
        <p:spPr>
          <a:xfrm>
            <a:off x="2729373" y="2305712"/>
            <a:ext cx="352177" cy="3498321"/>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5" name="24 Rectángulo"/>
          <p:cNvSpPr/>
          <p:nvPr/>
        </p:nvSpPr>
        <p:spPr>
          <a:xfrm>
            <a:off x="7835939" y="2146697"/>
            <a:ext cx="352177" cy="3498321"/>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6" name="25 Rectángulo"/>
          <p:cNvSpPr/>
          <p:nvPr/>
        </p:nvSpPr>
        <p:spPr>
          <a:xfrm>
            <a:off x="2201108" y="2703249"/>
            <a:ext cx="352177" cy="2782756"/>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7" name="26 Rectángulo"/>
          <p:cNvSpPr/>
          <p:nvPr/>
        </p:nvSpPr>
        <p:spPr>
          <a:xfrm>
            <a:off x="8364204" y="2464728"/>
            <a:ext cx="352177" cy="2862263"/>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8" name="27 Rectángulo"/>
          <p:cNvSpPr/>
          <p:nvPr/>
        </p:nvSpPr>
        <p:spPr>
          <a:xfrm>
            <a:off x="1584797" y="2941771"/>
            <a:ext cx="352177" cy="2146696"/>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9" name="28 Rectángulo"/>
          <p:cNvSpPr/>
          <p:nvPr/>
        </p:nvSpPr>
        <p:spPr>
          <a:xfrm>
            <a:off x="8892470" y="2941771"/>
            <a:ext cx="352177" cy="2146696"/>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30" name="29 Rectángulo"/>
          <p:cNvSpPr/>
          <p:nvPr/>
        </p:nvSpPr>
        <p:spPr>
          <a:xfrm>
            <a:off x="1056532" y="3339307"/>
            <a:ext cx="352177" cy="1351624"/>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31" name="30 Rectángulo"/>
          <p:cNvSpPr/>
          <p:nvPr/>
        </p:nvSpPr>
        <p:spPr>
          <a:xfrm>
            <a:off x="9450083" y="3335773"/>
            <a:ext cx="352177" cy="1351624"/>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1+#ppt_w/2"/>
                                          </p:val>
                                        </p:tav>
                                        <p:tav tm="100000">
                                          <p:val>
                                            <p:strVal val="#ppt_x"/>
                                          </p:val>
                                        </p:tav>
                                      </p:tavLst>
                                    </p:anim>
                                    <p:anim calcmode="lin" valueType="num">
                                      <p:cBhvr additive="base">
                                        <p:cTn id="8" dur="30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3000" fill="hold"/>
                                        <p:tgtEl>
                                          <p:spTgt spid="16"/>
                                        </p:tgtEl>
                                        <p:attrNameLst>
                                          <p:attrName>ppt_x</p:attrName>
                                        </p:attrNameLst>
                                      </p:cBhvr>
                                      <p:tavLst>
                                        <p:tav tm="0">
                                          <p:val>
                                            <p:strVal val="1+#ppt_w/2"/>
                                          </p:val>
                                        </p:tav>
                                        <p:tav tm="100000">
                                          <p:val>
                                            <p:strVal val="#ppt_x"/>
                                          </p:val>
                                        </p:tav>
                                      </p:tavLst>
                                    </p:anim>
                                    <p:anim calcmode="lin" valueType="num">
                                      <p:cBhvr additive="base">
                                        <p:cTn id="12" dur="3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3000" fill="hold"/>
                                        <p:tgtEl>
                                          <p:spTgt spid="19"/>
                                        </p:tgtEl>
                                        <p:attrNameLst>
                                          <p:attrName>ppt_x</p:attrName>
                                        </p:attrNameLst>
                                      </p:cBhvr>
                                      <p:tavLst>
                                        <p:tav tm="0">
                                          <p:val>
                                            <p:strVal val="1+#ppt_w/2"/>
                                          </p:val>
                                        </p:tav>
                                        <p:tav tm="100000">
                                          <p:val>
                                            <p:strVal val="#ppt_x"/>
                                          </p:val>
                                        </p:tav>
                                      </p:tavLst>
                                    </p:anim>
                                    <p:anim calcmode="lin" valueType="num">
                                      <p:cBhvr additive="base">
                                        <p:cTn id="16" dur="30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3000" fill="hold"/>
                                        <p:tgtEl>
                                          <p:spTgt spid="22"/>
                                        </p:tgtEl>
                                        <p:attrNameLst>
                                          <p:attrName>ppt_x</p:attrName>
                                        </p:attrNameLst>
                                      </p:cBhvr>
                                      <p:tavLst>
                                        <p:tav tm="0">
                                          <p:val>
                                            <p:strVal val="1+#ppt_w/2"/>
                                          </p:val>
                                        </p:tav>
                                        <p:tav tm="100000">
                                          <p:val>
                                            <p:strVal val="#ppt_x"/>
                                          </p:val>
                                        </p:tav>
                                      </p:tavLst>
                                    </p:anim>
                                    <p:anim calcmode="lin" valueType="num">
                                      <p:cBhvr additive="base">
                                        <p:cTn id="20" dur="3000" fill="hold"/>
                                        <p:tgtEl>
                                          <p:spTgt spid="22"/>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3000" fill="hold"/>
                                        <p:tgtEl>
                                          <p:spTgt spid="24"/>
                                        </p:tgtEl>
                                        <p:attrNameLst>
                                          <p:attrName>ppt_x</p:attrName>
                                        </p:attrNameLst>
                                      </p:cBhvr>
                                      <p:tavLst>
                                        <p:tav tm="0">
                                          <p:val>
                                            <p:strVal val="1+#ppt_w/2"/>
                                          </p:val>
                                        </p:tav>
                                        <p:tav tm="100000">
                                          <p:val>
                                            <p:strVal val="#ppt_x"/>
                                          </p:val>
                                        </p:tav>
                                      </p:tavLst>
                                    </p:anim>
                                    <p:anim calcmode="lin" valueType="num">
                                      <p:cBhvr additive="base">
                                        <p:cTn id="24" dur="3000" fill="hold"/>
                                        <p:tgtEl>
                                          <p:spTgt spid="24"/>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3000" fill="hold"/>
                                        <p:tgtEl>
                                          <p:spTgt spid="26"/>
                                        </p:tgtEl>
                                        <p:attrNameLst>
                                          <p:attrName>ppt_x</p:attrName>
                                        </p:attrNameLst>
                                      </p:cBhvr>
                                      <p:tavLst>
                                        <p:tav tm="0">
                                          <p:val>
                                            <p:strVal val="1+#ppt_w/2"/>
                                          </p:val>
                                        </p:tav>
                                        <p:tav tm="100000">
                                          <p:val>
                                            <p:strVal val="#ppt_x"/>
                                          </p:val>
                                        </p:tav>
                                      </p:tavLst>
                                    </p:anim>
                                    <p:anim calcmode="lin" valueType="num">
                                      <p:cBhvr additive="base">
                                        <p:cTn id="28" dur="3000" fill="hold"/>
                                        <p:tgtEl>
                                          <p:spTgt spid="26"/>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3000" fill="hold"/>
                                        <p:tgtEl>
                                          <p:spTgt spid="28"/>
                                        </p:tgtEl>
                                        <p:attrNameLst>
                                          <p:attrName>ppt_x</p:attrName>
                                        </p:attrNameLst>
                                      </p:cBhvr>
                                      <p:tavLst>
                                        <p:tav tm="0">
                                          <p:val>
                                            <p:strVal val="1+#ppt_w/2"/>
                                          </p:val>
                                        </p:tav>
                                        <p:tav tm="100000">
                                          <p:val>
                                            <p:strVal val="#ppt_x"/>
                                          </p:val>
                                        </p:tav>
                                      </p:tavLst>
                                    </p:anim>
                                    <p:anim calcmode="lin" valueType="num">
                                      <p:cBhvr additive="base">
                                        <p:cTn id="32" dur="3000" fill="hold"/>
                                        <p:tgtEl>
                                          <p:spTgt spid="28"/>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3000" fill="hold"/>
                                        <p:tgtEl>
                                          <p:spTgt spid="30"/>
                                        </p:tgtEl>
                                        <p:attrNameLst>
                                          <p:attrName>ppt_x</p:attrName>
                                        </p:attrNameLst>
                                      </p:cBhvr>
                                      <p:tavLst>
                                        <p:tav tm="0">
                                          <p:val>
                                            <p:strVal val="1+#ppt_w/2"/>
                                          </p:val>
                                        </p:tav>
                                        <p:tav tm="100000">
                                          <p:val>
                                            <p:strVal val="#ppt_x"/>
                                          </p:val>
                                        </p:tav>
                                      </p:tavLst>
                                    </p:anim>
                                    <p:anim calcmode="lin" valueType="num">
                                      <p:cBhvr additive="base">
                                        <p:cTn id="36" dur="3000" fill="hold"/>
                                        <p:tgtEl>
                                          <p:spTgt spid="30"/>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3000" fill="hold"/>
                                        <p:tgtEl>
                                          <p:spTgt spid="17"/>
                                        </p:tgtEl>
                                        <p:attrNameLst>
                                          <p:attrName>ppt_x</p:attrName>
                                        </p:attrNameLst>
                                      </p:cBhvr>
                                      <p:tavLst>
                                        <p:tav tm="0">
                                          <p:val>
                                            <p:strVal val="0-#ppt_w/2"/>
                                          </p:val>
                                        </p:tav>
                                        <p:tav tm="100000">
                                          <p:val>
                                            <p:strVal val="#ppt_x"/>
                                          </p:val>
                                        </p:tav>
                                      </p:tavLst>
                                    </p:anim>
                                    <p:anim calcmode="lin" valueType="num">
                                      <p:cBhvr additive="base">
                                        <p:cTn id="40" dur="3000" fill="hold"/>
                                        <p:tgtEl>
                                          <p:spTgt spid="17"/>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3000" fill="hold"/>
                                        <p:tgtEl>
                                          <p:spTgt spid="20"/>
                                        </p:tgtEl>
                                        <p:attrNameLst>
                                          <p:attrName>ppt_x</p:attrName>
                                        </p:attrNameLst>
                                      </p:cBhvr>
                                      <p:tavLst>
                                        <p:tav tm="0">
                                          <p:val>
                                            <p:strVal val="0-#ppt_w/2"/>
                                          </p:val>
                                        </p:tav>
                                        <p:tav tm="100000">
                                          <p:val>
                                            <p:strVal val="#ppt_x"/>
                                          </p:val>
                                        </p:tav>
                                      </p:tavLst>
                                    </p:anim>
                                    <p:anim calcmode="lin" valueType="num">
                                      <p:cBhvr additive="base">
                                        <p:cTn id="44" dur="3000" fill="hold"/>
                                        <p:tgtEl>
                                          <p:spTgt spid="20"/>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3000" fill="hold"/>
                                        <p:tgtEl>
                                          <p:spTgt spid="21"/>
                                        </p:tgtEl>
                                        <p:attrNameLst>
                                          <p:attrName>ppt_x</p:attrName>
                                        </p:attrNameLst>
                                      </p:cBhvr>
                                      <p:tavLst>
                                        <p:tav tm="0">
                                          <p:val>
                                            <p:strVal val="0-#ppt_w/2"/>
                                          </p:val>
                                        </p:tav>
                                        <p:tav tm="100000">
                                          <p:val>
                                            <p:strVal val="#ppt_x"/>
                                          </p:val>
                                        </p:tav>
                                      </p:tavLst>
                                    </p:anim>
                                    <p:anim calcmode="lin" valueType="num">
                                      <p:cBhvr additive="base">
                                        <p:cTn id="48" dur="3000" fill="hold"/>
                                        <p:tgtEl>
                                          <p:spTgt spid="21"/>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3000" fill="hold"/>
                                        <p:tgtEl>
                                          <p:spTgt spid="23"/>
                                        </p:tgtEl>
                                        <p:attrNameLst>
                                          <p:attrName>ppt_x</p:attrName>
                                        </p:attrNameLst>
                                      </p:cBhvr>
                                      <p:tavLst>
                                        <p:tav tm="0">
                                          <p:val>
                                            <p:strVal val="0-#ppt_w/2"/>
                                          </p:val>
                                        </p:tav>
                                        <p:tav tm="100000">
                                          <p:val>
                                            <p:strVal val="#ppt_x"/>
                                          </p:val>
                                        </p:tav>
                                      </p:tavLst>
                                    </p:anim>
                                    <p:anim calcmode="lin" valueType="num">
                                      <p:cBhvr additive="base">
                                        <p:cTn id="52" dur="3000" fill="hold"/>
                                        <p:tgtEl>
                                          <p:spTgt spid="23"/>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3000" fill="hold"/>
                                        <p:tgtEl>
                                          <p:spTgt spid="25"/>
                                        </p:tgtEl>
                                        <p:attrNameLst>
                                          <p:attrName>ppt_x</p:attrName>
                                        </p:attrNameLst>
                                      </p:cBhvr>
                                      <p:tavLst>
                                        <p:tav tm="0">
                                          <p:val>
                                            <p:strVal val="0-#ppt_w/2"/>
                                          </p:val>
                                        </p:tav>
                                        <p:tav tm="100000">
                                          <p:val>
                                            <p:strVal val="#ppt_x"/>
                                          </p:val>
                                        </p:tav>
                                      </p:tavLst>
                                    </p:anim>
                                    <p:anim calcmode="lin" valueType="num">
                                      <p:cBhvr additive="base">
                                        <p:cTn id="56" dur="3000" fill="hold"/>
                                        <p:tgtEl>
                                          <p:spTgt spid="25"/>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3000" fill="hold"/>
                                        <p:tgtEl>
                                          <p:spTgt spid="27"/>
                                        </p:tgtEl>
                                        <p:attrNameLst>
                                          <p:attrName>ppt_x</p:attrName>
                                        </p:attrNameLst>
                                      </p:cBhvr>
                                      <p:tavLst>
                                        <p:tav tm="0">
                                          <p:val>
                                            <p:strVal val="0-#ppt_w/2"/>
                                          </p:val>
                                        </p:tav>
                                        <p:tav tm="100000">
                                          <p:val>
                                            <p:strVal val="#ppt_x"/>
                                          </p:val>
                                        </p:tav>
                                      </p:tavLst>
                                    </p:anim>
                                    <p:anim calcmode="lin" valueType="num">
                                      <p:cBhvr additive="base">
                                        <p:cTn id="60" dur="3000" fill="hold"/>
                                        <p:tgtEl>
                                          <p:spTgt spid="27"/>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additive="base">
                                        <p:cTn id="63" dur="3000" fill="hold"/>
                                        <p:tgtEl>
                                          <p:spTgt spid="29"/>
                                        </p:tgtEl>
                                        <p:attrNameLst>
                                          <p:attrName>ppt_x</p:attrName>
                                        </p:attrNameLst>
                                      </p:cBhvr>
                                      <p:tavLst>
                                        <p:tav tm="0">
                                          <p:val>
                                            <p:strVal val="0-#ppt_w/2"/>
                                          </p:val>
                                        </p:tav>
                                        <p:tav tm="100000">
                                          <p:val>
                                            <p:strVal val="#ppt_x"/>
                                          </p:val>
                                        </p:tav>
                                      </p:tavLst>
                                    </p:anim>
                                    <p:anim calcmode="lin" valueType="num">
                                      <p:cBhvr additive="base">
                                        <p:cTn id="64" dur="3000" fill="hold"/>
                                        <p:tgtEl>
                                          <p:spTgt spid="29"/>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additive="base">
                                        <p:cTn id="67" dur="3000" fill="hold"/>
                                        <p:tgtEl>
                                          <p:spTgt spid="31"/>
                                        </p:tgtEl>
                                        <p:attrNameLst>
                                          <p:attrName>ppt_x</p:attrName>
                                        </p:attrNameLst>
                                      </p:cBhvr>
                                      <p:tavLst>
                                        <p:tav tm="0">
                                          <p:val>
                                            <p:strVal val="0-#ppt_w/2"/>
                                          </p:val>
                                        </p:tav>
                                        <p:tav tm="100000">
                                          <p:val>
                                            <p:strVal val="#ppt_x"/>
                                          </p:val>
                                        </p:tav>
                                      </p:tavLst>
                                    </p:anim>
                                    <p:anim calcmode="lin" valueType="num">
                                      <p:cBhvr additive="base">
                                        <p:cTn id="68" dur="3000" fill="hold"/>
                                        <p:tgtEl>
                                          <p:spTgt spid="31"/>
                                        </p:tgtEl>
                                        <p:attrNameLst>
                                          <p:attrName>ppt_y</p:attrName>
                                        </p:attrNameLst>
                                      </p:cBhvr>
                                      <p:tavLst>
                                        <p:tav tm="0">
                                          <p:val>
                                            <p:strVal val="#ppt_y"/>
                                          </p:val>
                                        </p:tav>
                                        <p:tav tm="100000">
                                          <p:val>
                                            <p:strVal val="#ppt_y"/>
                                          </p:val>
                                        </p:tav>
                                      </p:tavLst>
                                    </p:anim>
                                  </p:childTnLst>
                                </p:cTn>
                              </p:par>
                              <p:par>
                                <p:cTn id="69" presetID="16" presetClass="entr" presetSubtype="26"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barn(inHorizontal)">
                                      <p:cBhvr>
                                        <p:cTn id="71" dur="3000"/>
                                        <p:tgtEl>
                                          <p:spTgt spid="15"/>
                                        </p:tgtEl>
                                      </p:cBhvr>
                                    </p:animEffect>
                                  </p:childTnLst>
                                </p:cTn>
                              </p:par>
                              <p:par>
                                <p:cTn id="72" presetID="16" presetClass="entr" presetSubtype="26" fill="hold" nodeType="with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barn(inHorizontal)">
                                      <p:cBhvr>
                                        <p:cTn id="74" dur="3000"/>
                                        <p:tgtEl>
                                          <p:spTgt spid="16"/>
                                        </p:tgtEl>
                                      </p:cBhvr>
                                    </p:animEffect>
                                  </p:childTnLst>
                                </p:cTn>
                              </p:par>
                              <p:par>
                                <p:cTn id="75" presetID="16" presetClass="entr" presetSubtype="2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barn(inHorizontal)">
                                      <p:cBhvr>
                                        <p:cTn id="77" dur="3000"/>
                                        <p:tgtEl>
                                          <p:spTgt spid="19"/>
                                        </p:tgtEl>
                                      </p:cBhvr>
                                    </p:animEffect>
                                  </p:childTnLst>
                                </p:cTn>
                              </p:par>
                              <p:par>
                                <p:cTn id="78" presetID="16" presetClass="entr" presetSubtype="26" fill="hold"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barn(inHorizontal)">
                                      <p:cBhvr>
                                        <p:cTn id="80" dur="3000"/>
                                        <p:tgtEl>
                                          <p:spTgt spid="22"/>
                                        </p:tgtEl>
                                      </p:cBhvr>
                                    </p:animEffect>
                                  </p:childTnLst>
                                </p:cTn>
                              </p:par>
                              <p:par>
                                <p:cTn id="81" presetID="16" presetClass="entr" presetSubtype="26"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Effect transition="in" filter="barn(inHorizontal)">
                                      <p:cBhvr>
                                        <p:cTn id="83" dur="3000"/>
                                        <p:tgtEl>
                                          <p:spTgt spid="24"/>
                                        </p:tgtEl>
                                      </p:cBhvr>
                                    </p:animEffect>
                                  </p:childTnLst>
                                </p:cTn>
                              </p:par>
                              <p:par>
                                <p:cTn id="84" presetID="16" presetClass="entr" presetSubtype="26" fill="hold" nodeType="withEffect">
                                  <p:stCondLst>
                                    <p:cond delay="0"/>
                                  </p:stCondLst>
                                  <p:childTnLst>
                                    <p:set>
                                      <p:cBhvr>
                                        <p:cTn id="85" dur="1" fill="hold">
                                          <p:stCondLst>
                                            <p:cond delay="0"/>
                                          </p:stCondLst>
                                        </p:cTn>
                                        <p:tgtEl>
                                          <p:spTgt spid="26"/>
                                        </p:tgtEl>
                                        <p:attrNameLst>
                                          <p:attrName>style.visibility</p:attrName>
                                        </p:attrNameLst>
                                      </p:cBhvr>
                                      <p:to>
                                        <p:strVal val="visible"/>
                                      </p:to>
                                    </p:set>
                                    <p:animEffect transition="in" filter="barn(inHorizontal)">
                                      <p:cBhvr>
                                        <p:cTn id="86" dur="3000"/>
                                        <p:tgtEl>
                                          <p:spTgt spid="26"/>
                                        </p:tgtEl>
                                      </p:cBhvr>
                                    </p:animEffect>
                                  </p:childTnLst>
                                </p:cTn>
                              </p:par>
                              <p:par>
                                <p:cTn id="87" presetID="16" presetClass="entr" presetSubtype="26" fill="hold" nodeType="with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barn(inHorizontal)">
                                      <p:cBhvr>
                                        <p:cTn id="89" dur="3000"/>
                                        <p:tgtEl>
                                          <p:spTgt spid="28"/>
                                        </p:tgtEl>
                                      </p:cBhvr>
                                    </p:animEffect>
                                  </p:childTnLst>
                                </p:cTn>
                              </p:par>
                              <p:par>
                                <p:cTn id="90" presetID="16" presetClass="entr" presetSubtype="26" fill="hold" nodeType="withEffect">
                                  <p:stCondLst>
                                    <p:cond delay="0"/>
                                  </p:stCondLst>
                                  <p:childTnLst>
                                    <p:set>
                                      <p:cBhvr>
                                        <p:cTn id="91" dur="1" fill="hold">
                                          <p:stCondLst>
                                            <p:cond delay="0"/>
                                          </p:stCondLst>
                                        </p:cTn>
                                        <p:tgtEl>
                                          <p:spTgt spid="30"/>
                                        </p:tgtEl>
                                        <p:attrNameLst>
                                          <p:attrName>style.visibility</p:attrName>
                                        </p:attrNameLst>
                                      </p:cBhvr>
                                      <p:to>
                                        <p:strVal val="visible"/>
                                      </p:to>
                                    </p:set>
                                    <p:animEffect transition="in" filter="barn(inHorizontal)">
                                      <p:cBhvr>
                                        <p:cTn id="92" dur="3000"/>
                                        <p:tgtEl>
                                          <p:spTgt spid="30"/>
                                        </p:tgtEl>
                                      </p:cBhvr>
                                    </p:animEffect>
                                  </p:childTnLst>
                                </p:cTn>
                              </p:par>
                              <p:par>
                                <p:cTn id="93" presetID="16" presetClass="entr" presetSubtype="26" fill="hold" nodeType="withEffect">
                                  <p:stCondLst>
                                    <p:cond delay="0"/>
                                  </p:stCondLst>
                                  <p:childTnLst>
                                    <p:set>
                                      <p:cBhvr>
                                        <p:cTn id="94" dur="1" fill="hold">
                                          <p:stCondLst>
                                            <p:cond delay="0"/>
                                          </p:stCondLst>
                                        </p:cTn>
                                        <p:tgtEl>
                                          <p:spTgt spid="17"/>
                                        </p:tgtEl>
                                        <p:attrNameLst>
                                          <p:attrName>style.visibility</p:attrName>
                                        </p:attrNameLst>
                                      </p:cBhvr>
                                      <p:to>
                                        <p:strVal val="visible"/>
                                      </p:to>
                                    </p:set>
                                    <p:animEffect transition="in" filter="barn(inHorizontal)">
                                      <p:cBhvr>
                                        <p:cTn id="95" dur="3000"/>
                                        <p:tgtEl>
                                          <p:spTgt spid="17"/>
                                        </p:tgtEl>
                                      </p:cBhvr>
                                    </p:animEffect>
                                  </p:childTnLst>
                                </p:cTn>
                              </p:par>
                              <p:par>
                                <p:cTn id="96" presetID="16" presetClass="entr" presetSubtype="26" fill="hold" nodeType="with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barn(inHorizontal)">
                                      <p:cBhvr>
                                        <p:cTn id="98" dur="3000"/>
                                        <p:tgtEl>
                                          <p:spTgt spid="20"/>
                                        </p:tgtEl>
                                      </p:cBhvr>
                                    </p:animEffect>
                                  </p:childTnLst>
                                </p:cTn>
                              </p:par>
                              <p:par>
                                <p:cTn id="99" presetID="16" presetClass="entr" presetSubtype="26"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Effect transition="in" filter="barn(inHorizontal)">
                                      <p:cBhvr>
                                        <p:cTn id="101" dur="3000"/>
                                        <p:tgtEl>
                                          <p:spTgt spid="21"/>
                                        </p:tgtEl>
                                      </p:cBhvr>
                                    </p:animEffect>
                                  </p:childTnLst>
                                </p:cTn>
                              </p:par>
                              <p:par>
                                <p:cTn id="102" presetID="16" presetClass="entr" presetSubtype="26" fill="hold" nodeType="withEffect">
                                  <p:stCondLst>
                                    <p:cond delay="0"/>
                                  </p:stCondLst>
                                  <p:childTnLst>
                                    <p:set>
                                      <p:cBhvr>
                                        <p:cTn id="103" dur="1" fill="hold">
                                          <p:stCondLst>
                                            <p:cond delay="0"/>
                                          </p:stCondLst>
                                        </p:cTn>
                                        <p:tgtEl>
                                          <p:spTgt spid="23"/>
                                        </p:tgtEl>
                                        <p:attrNameLst>
                                          <p:attrName>style.visibility</p:attrName>
                                        </p:attrNameLst>
                                      </p:cBhvr>
                                      <p:to>
                                        <p:strVal val="visible"/>
                                      </p:to>
                                    </p:set>
                                    <p:animEffect transition="in" filter="barn(inHorizontal)">
                                      <p:cBhvr>
                                        <p:cTn id="104" dur="3000"/>
                                        <p:tgtEl>
                                          <p:spTgt spid="23"/>
                                        </p:tgtEl>
                                      </p:cBhvr>
                                    </p:animEffect>
                                  </p:childTnLst>
                                </p:cTn>
                              </p:par>
                              <p:par>
                                <p:cTn id="105" presetID="16" presetClass="entr" presetSubtype="26" fill="hold" nodeType="withEffect">
                                  <p:stCondLst>
                                    <p:cond delay="0"/>
                                  </p:stCondLst>
                                  <p:childTnLst>
                                    <p:set>
                                      <p:cBhvr>
                                        <p:cTn id="106" dur="1" fill="hold">
                                          <p:stCondLst>
                                            <p:cond delay="0"/>
                                          </p:stCondLst>
                                        </p:cTn>
                                        <p:tgtEl>
                                          <p:spTgt spid="25"/>
                                        </p:tgtEl>
                                        <p:attrNameLst>
                                          <p:attrName>style.visibility</p:attrName>
                                        </p:attrNameLst>
                                      </p:cBhvr>
                                      <p:to>
                                        <p:strVal val="visible"/>
                                      </p:to>
                                    </p:set>
                                    <p:animEffect transition="in" filter="barn(inHorizontal)">
                                      <p:cBhvr>
                                        <p:cTn id="107" dur="3000"/>
                                        <p:tgtEl>
                                          <p:spTgt spid="25"/>
                                        </p:tgtEl>
                                      </p:cBhvr>
                                    </p:animEffect>
                                  </p:childTnLst>
                                </p:cTn>
                              </p:par>
                              <p:par>
                                <p:cTn id="108" presetID="16" presetClass="entr" presetSubtype="26" fill="hold" nodeType="withEffect">
                                  <p:stCondLst>
                                    <p:cond delay="0"/>
                                  </p:stCondLst>
                                  <p:childTnLst>
                                    <p:set>
                                      <p:cBhvr>
                                        <p:cTn id="109" dur="1" fill="hold">
                                          <p:stCondLst>
                                            <p:cond delay="0"/>
                                          </p:stCondLst>
                                        </p:cTn>
                                        <p:tgtEl>
                                          <p:spTgt spid="27"/>
                                        </p:tgtEl>
                                        <p:attrNameLst>
                                          <p:attrName>style.visibility</p:attrName>
                                        </p:attrNameLst>
                                      </p:cBhvr>
                                      <p:to>
                                        <p:strVal val="visible"/>
                                      </p:to>
                                    </p:set>
                                    <p:animEffect transition="in" filter="barn(inHorizontal)">
                                      <p:cBhvr>
                                        <p:cTn id="110" dur="3000"/>
                                        <p:tgtEl>
                                          <p:spTgt spid="27"/>
                                        </p:tgtEl>
                                      </p:cBhvr>
                                    </p:animEffect>
                                  </p:childTnLst>
                                </p:cTn>
                              </p:par>
                              <p:par>
                                <p:cTn id="111" presetID="16" presetClass="entr" presetSubtype="26"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Effect transition="in" filter="barn(inHorizontal)">
                                      <p:cBhvr>
                                        <p:cTn id="113" dur="3000"/>
                                        <p:tgtEl>
                                          <p:spTgt spid="29"/>
                                        </p:tgtEl>
                                      </p:cBhvr>
                                    </p:animEffect>
                                  </p:childTnLst>
                                </p:cTn>
                              </p:par>
                              <p:par>
                                <p:cTn id="114" presetID="16" presetClass="entr" presetSubtype="26" fill="hold" nodeType="withEffect">
                                  <p:stCondLst>
                                    <p:cond delay="0"/>
                                  </p:stCondLst>
                                  <p:childTnLst>
                                    <p:set>
                                      <p:cBhvr>
                                        <p:cTn id="115" dur="1" fill="hold">
                                          <p:stCondLst>
                                            <p:cond delay="0"/>
                                          </p:stCondLst>
                                        </p:cTn>
                                        <p:tgtEl>
                                          <p:spTgt spid="31"/>
                                        </p:tgtEl>
                                        <p:attrNameLst>
                                          <p:attrName>style.visibility</p:attrName>
                                        </p:attrNameLst>
                                      </p:cBhvr>
                                      <p:to>
                                        <p:strVal val="visible"/>
                                      </p:to>
                                    </p:set>
                                    <p:animEffect transition="in" filter="barn(inHorizontal)">
                                      <p:cBhvr>
                                        <p:cTn id="116" dur="3000"/>
                                        <p:tgtEl>
                                          <p:spTgt spid="31"/>
                                        </p:tgtEl>
                                      </p:cBhvr>
                                    </p:animEffect>
                                  </p:childTnLst>
                                </p:cTn>
                              </p:par>
                            </p:childTnLst>
                          </p:cTn>
                        </p:par>
                        <p:par>
                          <p:cTn id="117" fill="hold">
                            <p:stCondLst>
                              <p:cond delay="3000"/>
                            </p:stCondLst>
                            <p:childTnLst>
                              <p:par>
                                <p:cTn id="118" presetID="2" presetClass="exit" presetSubtype="2" fill="hold" nodeType="afterEffect">
                                  <p:stCondLst>
                                    <p:cond delay="0"/>
                                  </p:stCondLst>
                                  <p:childTnLst>
                                    <p:anim calcmode="lin" valueType="num">
                                      <p:cBhvr additive="base">
                                        <p:cTn id="119" dur="3000"/>
                                        <p:tgtEl>
                                          <p:spTgt spid="15"/>
                                        </p:tgtEl>
                                        <p:attrNameLst>
                                          <p:attrName>ppt_x</p:attrName>
                                        </p:attrNameLst>
                                      </p:cBhvr>
                                      <p:tavLst>
                                        <p:tav tm="0">
                                          <p:val>
                                            <p:strVal val="ppt_x"/>
                                          </p:val>
                                        </p:tav>
                                        <p:tav tm="100000">
                                          <p:val>
                                            <p:strVal val="1+ppt_w/2"/>
                                          </p:val>
                                        </p:tav>
                                      </p:tavLst>
                                    </p:anim>
                                    <p:anim calcmode="lin" valueType="num">
                                      <p:cBhvr additive="base">
                                        <p:cTn id="120" dur="3000"/>
                                        <p:tgtEl>
                                          <p:spTgt spid="15"/>
                                        </p:tgtEl>
                                        <p:attrNameLst>
                                          <p:attrName>ppt_y</p:attrName>
                                        </p:attrNameLst>
                                      </p:cBhvr>
                                      <p:tavLst>
                                        <p:tav tm="0">
                                          <p:val>
                                            <p:strVal val="ppt_y"/>
                                          </p:val>
                                        </p:tav>
                                        <p:tav tm="100000">
                                          <p:val>
                                            <p:strVal val="ppt_y"/>
                                          </p:val>
                                        </p:tav>
                                      </p:tavLst>
                                    </p:anim>
                                    <p:set>
                                      <p:cBhvr>
                                        <p:cTn id="121" dur="1" fill="hold">
                                          <p:stCondLst>
                                            <p:cond delay="2999"/>
                                          </p:stCondLst>
                                        </p:cTn>
                                        <p:tgtEl>
                                          <p:spTgt spid="15"/>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6"/>
                                        </p:tgtEl>
                                        <p:attrNameLst>
                                          <p:attrName>ppt_x</p:attrName>
                                        </p:attrNameLst>
                                      </p:cBhvr>
                                      <p:tavLst>
                                        <p:tav tm="0">
                                          <p:val>
                                            <p:strVal val="ppt_x"/>
                                          </p:val>
                                        </p:tav>
                                        <p:tav tm="100000">
                                          <p:val>
                                            <p:strVal val="1+ppt_w/2"/>
                                          </p:val>
                                        </p:tav>
                                      </p:tavLst>
                                    </p:anim>
                                    <p:anim calcmode="lin" valueType="num">
                                      <p:cBhvr additive="base">
                                        <p:cTn id="124" dur="3000"/>
                                        <p:tgtEl>
                                          <p:spTgt spid="16"/>
                                        </p:tgtEl>
                                        <p:attrNameLst>
                                          <p:attrName>ppt_y</p:attrName>
                                        </p:attrNameLst>
                                      </p:cBhvr>
                                      <p:tavLst>
                                        <p:tav tm="0">
                                          <p:val>
                                            <p:strVal val="ppt_y"/>
                                          </p:val>
                                        </p:tav>
                                        <p:tav tm="100000">
                                          <p:val>
                                            <p:strVal val="ppt_y"/>
                                          </p:val>
                                        </p:tav>
                                      </p:tavLst>
                                    </p:anim>
                                    <p:set>
                                      <p:cBhvr>
                                        <p:cTn id="125" dur="1" fill="hold">
                                          <p:stCondLst>
                                            <p:cond delay="2999"/>
                                          </p:stCondLst>
                                        </p:cTn>
                                        <p:tgtEl>
                                          <p:spTgt spid="16"/>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9"/>
                                        </p:tgtEl>
                                        <p:attrNameLst>
                                          <p:attrName>ppt_x</p:attrName>
                                        </p:attrNameLst>
                                      </p:cBhvr>
                                      <p:tavLst>
                                        <p:tav tm="0">
                                          <p:val>
                                            <p:strVal val="ppt_x"/>
                                          </p:val>
                                        </p:tav>
                                        <p:tav tm="100000">
                                          <p:val>
                                            <p:strVal val="1+ppt_w/2"/>
                                          </p:val>
                                        </p:tav>
                                      </p:tavLst>
                                    </p:anim>
                                    <p:anim calcmode="lin" valueType="num">
                                      <p:cBhvr additive="base">
                                        <p:cTn id="128" dur="3000"/>
                                        <p:tgtEl>
                                          <p:spTgt spid="19"/>
                                        </p:tgtEl>
                                        <p:attrNameLst>
                                          <p:attrName>ppt_y</p:attrName>
                                        </p:attrNameLst>
                                      </p:cBhvr>
                                      <p:tavLst>
                                        <p:tav tm="0">
                                          <p:val>
                                            <p:strVal val="ppt_y"/>
                                          </p:val>
                                        </p:tav>
                                        <p:tav tm="100000">
                                          <p:val>
                                            <p:strVal val="ppt_y"/>
                                          </p:val>
                                        </p:tav>
                                      </p:tavLst>
                                    </p:anim>
                                    <p:set>
                                      <p:cBhvr>
                                        <p:cTn id="129" dur="1" fill="hold">
                                          <p:stCondLst>
                                            <p:cond delay="2999"/>
                                          </p:stCondLst>
                                        </p:cTn>
                                        <p:tgtEl>
                                          <p:spTgt spid="19"/>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22"/>
                                        </p:tgtEl>
                                        <p:attrNameLst>
                                          <p:attrName>ppt_x</p:attrName>
                                        </p:attrNameLst>
                                      </p:cBhvr>
                                      <p:tavLst>
                                        <p:tav tm="0">
                                          <p:val>
                                            <p:strVal val="ppt_x"/>
                                          </p:val>
                                        </p:tav>
                                        <p:tav tm="100000">
                                          <p:val>
                                            <p:strVal val="1+ppt_w/2"/>
                                          </p:val>
                                        </p:tav>
                                      </p:tavLst>
                                    </p:anim>
                                    <p:anim calcmode="lin" valueType="num">
                                      <p:cBhvr additive="base">
                                        <p:cTn id="132" dur="3000"/>
                                        <p:tgtEl>
                                          <p:spTgt spid="22"/>
                                        </p:tgtEl>
                                        <p:attrNameLst>
                                          <p:attrName>ppt_y</p:attrName>
                                        </p:attrNameLst>
                                      </p:cBhvr>
                                      <p:tavLst>
                                        <p:tav tm="0">
                                          <p:val>
                                            <p:strVal val="ppt_y"/>
                                          </p:val>
                                        </p:tav>
                                        <p:tav tm="100000">
                                          <p:val>
                                            <p:strVal val="ppt_y"/>
                                          </p:val>
                                        </p:tav>
                                      </p:tavLst>
                                    </p:anim>
                                    <p:set>
                                      <p:cBhvr>
                                        <p:cTn id="133" dur="1" fill="hold">
                                          <p:stCondLst>
                                            <p:cond delay="2999"/>
                                          </p:stCondLst>
                                        </p:cTn>
                                        <p:tgtEl>
                                          <p:spTgt spid="22"/>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24"/>
                                        </p:tgtEl>
                                        <p:attrNameLst>
                                          <p:attrName>ppt_x</p:attrName>
                                        </p:attrNameLst>
                                      </p:cBhvr>
                                      <p:tavLst>
                                        <p:tav tm="0">
                                          <p:val>
                                            <p:strVal val="ppt_x"/>
                                          </p:val>
                                        </p:tav>
                                        <p:tav tm="100000">
                                          <p:val>
                                            <p:strVal val="1+ppt_w/2"/>
                                          </p:val>
                                        </p:tav>
                                      </p:tavLst>
                                    </p:anim>
                                    <p:anim calcmode="lin" valueType="num">
                                      <p:cBhvr additive="base">
                                        <p:cTn id="136" dur="3000"/>
                                        <p:tgtEl>
                                          <p:spTgt spid="24"/>
                                        </p:tgtEl>
                                        <p:attrNameLst>
                                          <p:attrName>ppt_y</p:attrName>
                                        </p:attrNameLst>
                                      </p:cBhvr>
                                      <p:tavLst>
                                        <p:tav tm="0">
                                          <p:val>
                                            <p:strVal val="ppt_y"/>
                                          </p:val>
                                        </p:tav>
                                        <p:tav tm="100000">
                                          <p:val>
                                            <p:strVal val="ppt_y"/>
                                          </p:val>
                                        </p:tav>
                                      </p:tavLst>
                                    </p:anim>
                                    <p:set>
                                      <p:cBhvr>
                                        <p:cTn id="137" dur="1" fill="hold">
                                          <p:stCondLst>
                                            <p:cond delay="2999"/>
                                          </p:stCondLst>
                                        </p:cTn>
                                        <p:tgtEl>
                                          <p:spTgt spid="24"/>
                                        </p:tgtEl>
                                        <p:attrNameLst>
                                          <p:attrName>style.visibility</p:attrName>
                                        </p:attrNameLst>
                                      </p:cBhvr>
                                      <p:to>
                                        <p:strVal val="hidden"/>
                                      </p:to>
                                    </p:set>
                                  </p:childTnLst>
                                </p:cTn>
                              </p:par>
                              <p:par>
                                <p:cTn id="138" presetID="2" presetClass="exit" presetSubtype="2" fill="hold" nodeType="withEffect">
                                  <p:stCondLst>
                                    <p:cond delay="0"/>
                                  </p:stCondLst>
                                  <p:childTnLst>
                                    <p:anim calcmode="lin" valueType="num">
                                      <p:cBhvr additive="base">
                                        <p:cTn id="139" dur="3000"/>
                                        <p:tgtEl>
                                          <p:spTgt spid="26"/>
                                        </p:tgtEl>
                                        <p:attrNameLst>
                                          <p:attrName>ppt_x</p:attrName>
                                        </p:attrNameLst>
                                      </p:cBhvr>
                                      <p:tavLst>
                                        <p:tav tm="0">
                                          <p:val>
                                            <p:strVal val="ppt_x"/>
                                          </p:val>
                                        </p:tav>
                                        <p:tav tm="100000">
                                          <p:val>
                                            <p:strVal val="1+ppt_w/2"/>
                                          </p:val>
                                        </p:tav>
                                      </p:tavLst>
                                    </p:anim>
                                    <p:anim calcmode="lin" valueType="num">
                                      <p:cBhvr additive="base">
                                        <p:cTn id="140" dur="3000"/>
                                        <p:tgtEl>
                                          <p:spTgt spid="26"/>
                                        </p:tgtEl>
                                        <p:attrNameLst>
                                          <p:attrName>ppt_y</p:attrName>
                                        </p:attrNameLst>
                                      </p:cBhvr>
                                      <p:tavLst>
                                        <p:tav tm="0">
                                          <p:val>
                                            <p:strVal val="ppt_y"/>
                                          </p:val>
                                        </p:tav>
                                        <p:tav tm="100000">
                                          <p:val>
                                            <p:strVal val="ppt_y"/>
                                          </p:val>
                                        </p:tav>
                                      </p:tavLst>
                                    </p:anim>
                                    <p:set>
                                      <p:cBhvr>
                                        <p:cTn id="141" dur="1" fill="hold">
                                          <p:stCondLst>
                                            <p:cond delay="2999"/>
                                          </p:stCondLst>
                                        </p:cTn>
                                        <p:tgtEl>
                                          <p:spTgt spid="26"/>
                                        </p:tgtEl>
                                        <p:attrNameLst>
                                          <p:attrName>style.visibility</p:attrName>
                                        </p:attrNameLst>
                                      </p:cBhvr>
                                      <p:to>
                                        <p:strVal val="hidden"/>
                                      </p:to>
                                    </p:set>
                                  </p:childTnLst>
                                </p:cTn>
                              </p:par>
                              <p:par>
                                <p:cTn id="142" presetID="2" presetClass="exit" presetSubtype="2" fill="hold" nodeType="withEffect">
                                  <p:stCondLst>
                                    <p:cond delay="0"/>
                                  </p:stCondLst>
                                  <p:childTnLst>
                                    <p:anim calcmode="lin" valueType="num">
                                      <p:cBhvr additive="base">
                                        <p:cTn id="143" dur="3000"/>
                                        <p:tgtEl>
                                          <p:spTgt spid="28"/>
                                        </p:tgtEl>
                                        <p:attrNameLst>
                                          <p:attrName>ppt_x</p:attrName>
                                        </p:attrNameLst>
                                      </p:cBhvr>
                                      <p:tavLst>
                                        <p:tav tm="0">
                                          <p:val>
                                            <p:strVal val="ppt_x"/>
                                          </p:val>
                                        </p:tav>
                                        <p:tav tm="100000">
                                          <p:val>
                                            <p:strVal val="1+ppt_w/2"/>
                                          </p:val>
                                        </p:tav>
                                      </p:tavLst>
                                    </p:anim>
                                    <p:anim calcmode="lin" valueType="num">
                                      <p:cBhvr additive="base">
                                        <p:cTn id="144" dur="3000"/>
                                        <p:tgtEl>
                                          <p:spTgt spid="28"/>
                                        </p:tgtEl>
                                        <p:attrNameLst>
                                          <p:attrName>ppt_y</p:attrName>
                                        </p:attrNameLst>
                                      </p:cBhvr>
                                      <p:tavLst>
                                        <p:tav tm="0">
                                          <p:val>
                                            <p:strVal val="ppt_y"/>
                                          </p:val>
                                        </p:tav>
                                        <p:tav tm="100000">
                                          <p:val>
                                            <p:strVal val="ppt_y"/>
                                          </p:val>
                                        </p:tav>
                                      </p:tavLst>
                                    </p:anim>
                                    <p:set>
                                      <p:cBhvr>
                                        <p:cTn id="145" dur="1" fill="hold">
                                          <p:stCondLst>
                                            <p:cond delay="2999"/>
                                          </p:stCondLst>
                                        </p:cTn>
                                        <p:tgtEl>
                                          <p:spTgt spid="28"/>
                                        </p:tgtEl>
                                        <p:attrNameLst>
                                          <p:attrName>style.visibility</p:attrName>
                                        </p:attrNameLst>
                                      </p:cBhvr>
                                      <p:to>
                                        <p:strVal val="hidden"/>
                                      </p:to>
                                    </p:set>
                                  </p:childTnLst>
                                </p:cTn>
                              </p:par>
                              <p:par>
                                <p:cTn id="146" presetID="2" presetClass="exit" presetSubtype="2" fill="hold" nodeType="withEffect">
                                  <p:stCondLst>
                                    <p:cond delay="0"/>
                                  </p:stCondLst>
                                  <p:childTnLst>
                                    <p:anim calcmode="lin" valueType="num">
                                      <p:cBhvr additive="base">
                                        <p:cTn id="147" dur="3000"/>
                                        <p:tgtEl>
                                          <p:spTgt spid="30"/>
                                        </p:tgtEl>
                                        <p:attrNameLst>
                                          <p:attrName>ppt_x</p:attrName>
                                        </p:attrNameLst>
                                      </p:cBhvr>
                                      <p:tavLst>
                                        <p:tav tm="0">
                                          <p:val>
                                            <p:strVal val="ppt_x"/>
                                          </p:val>
                                        </p:tav>
                                        <p:tav tm="100000">
                                          <p:val>
                                            <p:strVal val="1+ppt_w/2"/>
                                          </p:val>
                                        </p:tav>
                                      </p:tavLst>
                                    </p:anim>
                                    <p:anim calcmode="lin" valueType="num">
                                      <p:cBhvr additive="base">
                                        <p:cTn id="148" dur="3000"/>
                                        <p:tgtEl>
                                          <p:spTgt spid="30"/>
                                        </p:tgtEl>
                                        <p:attrNameLst>
                                          <p:attrName>ppt_y</p:attrName>
                                        </p:attrNameLst>
                                      </p:cBhvr>
                                      <p:tavLst>
                                        <p:tav tm="0">
                                          <p:val>
                                            <p:strVal val="ppt_y"/>
                                          </p:val>
                                        </p:tav>
                                        <p:tav tm="100000">
                                          <p:val>
                                            <p:strVal val="ppt_y"/>
                                          </p:val>
                                        </p:tav>
                                      </p:tavLst>
                                    </p:anim>
                                    <p:set>
                                      <p:cBhvr>
                                        <p:cTn id="149" dur="1" fill="hold">
                                          <p:stCondLst>
                                            <p:cond delay="2999"/>
                                          </p:stCondLst>
                                        </p:cTn>
                                        <p:tgtEl>
                                          <p:spTgt spid="30"/>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17"/>
                                        </p:tgtEl>
                                        <p:attrNameLst>
                                          <p:attrName>ppt_x</p:attrName>
                                        </p:attrNameLst>
                                      </p:cBhvr>
                                      <p:tavLst>
                                        <p:tav tm="0">
                                          <p:val>
                                            <p:strVal val="ppt_x"/>
                                          </p:val>
                                        </p:tav>
                                        <p:tav tm="100000">
                                          <p:val>
                                            <p:strVal val="0-ppt_w/2"/>
                                          </p:val>
                                        </p:tav>
                                      </p:tavLst>
                                    </p:anim>
                                    <p:anim calcmode="lin" valueType="num">
                                      <p:cBhvr additive="base">
                                        <p:cTn id="152" dur="3000"/>
                                        <p:tgtEl>
                                          <p:spTgt spid="17"/>
                                        </p:tgtEl>
                                        <p:attrNameLst>
                                          <p:attrName>ppt_y</p:attrName>
                                        </p:attrNameLst>
                                      </p:cBhvr>
                                      <p:tavLst>
                                        <p:tav tm="0">
                                          <p:val>
                                            <p:strVal val="ppt_y"/>
                                          </p:val>
                                        </p:tav>
                                        <p:tav tm="100000">
                                          <p:val>
                                            <p:strVal val="ppt_y"/>
                                          </p:val>
                                        </p:tav>
                                      </p:tavLst>
                                    </p:anim>
                                    <p:set>
                                      <p:cBhvr>
                                        <p:cTn id="153" dur="1" fill="hold">
                                          <p:stCondLst>
                                            <p:cond delay="2999"/>
                                          </p:stCondLst>
                                        </p:cTn>
                                        <p:tgtEl>
                                          <p:spTgt spid="17"/>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20"/>
                                        </p:tgtEl>
                                        <p:attrNameLst>
                                          <p:attrName>ppt_x</p:attrName>
                                        </p:attrNameLst>
                                      </p:cBhvr>
                                      <p:tavLst>
                                        <p:tav tm="0">
                                          <p:val>
                                            <p:strVal val="ppt_x"/>
                                          </p:val>
                                        </p:tav>
                                        <p:tav tm="100000">
                                          <p:val>
                                            <p:strVal val="0-ppt_w/2"/>
                                          </p:val>
                                        </p:tav>
                                      </p:tavLst>
                                    </p:anim>
                                    <p:anim calcmode="lin" valueType="num">
                                      <p:cBhvr additive="base">
                                        <p:cTn id="156" dur="3000"/>
                                        <p:tgtEl>
                                          <p:spTgt spid="20"/>
                                        </p:tgtEl>
                                        <p:attrNameLst>
                                          <p:attrName>ppt_y</p:attrName>
                                        </p:attrNameLst>
                                      </p:cBhvr>
                                      <p:tavLst>
                                        <p:tav tm="0">
                                          <p:val>
                                            <p:strVal val="ppt_y"/>
                                          </p:val>
                                        </p:tav>
                                        <p:tav tm="100000">
                                          <p:val>
                                            <p:strVal val="ppt_y"/>
                                          </p:val>
                                        </p:tav>
                                      </p:tavLst>
                                    </p:anim>
                                    <p:set>
                                      <p:cBhvr>
                                        <p:cTn id="157" dur="1" fill="hold">
                                          <p:stCondLst>
                                            <p:cond delay="2999"/>
                                          </p:stCondLst>
                                        </p:cTn>
                                        <p:tgtEl>
                                          <p:spTgt spid="20"/>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21"/>
                                        </p:tgtEl>
                                        <p:attrNameLst>
                                          <p:attrName>ppt_x</p:attrName>
                                        </p:attrNameLst>
                                      </p:cBhvr>
                                      <p:tavLst>
                                        <p:tav tm="0">
                                          <p:val>
                                            <p:strVal val="ppt_x"/>
                                          </p:val>
                                        </p:tav>
                                        <p:tav tm="100000">
                                          <p:val>
                                            <p:strVal val="0-ppt_w/2"/>
                                          </p:val>
                                        </p:tav>
                                      </p:tavLst>
                                    </p:anim>
                                    <p:anim calcmode="lin" valueType="num">
                                      <p:cBhvr additive="base">
                                        <p:cTn id="160" dur="3000"/>
                                        <p:tgtEl>
                                          <p:spTgt spid="21"/>
                                        </p:tgtEl>
                                        <p:attrNameLst>
                                          <p:attrName>ppt_y</p:attrName>
                                        </p:attrNameLst>
                                      </p:cBhvr>
                                      <p:tavLst>
                                        <p:tav tm="0">
                                          <p:val>
                                            <p:strVal val="ppt_y"/>
                                          </p:val>
                                        </p:tav>
                                        <p:tav tm="100000">
                                          <p:val>
                                            <p:strVal val="ppt_y"/>
                                          </p:val>
                                        </p:tav>
                                      </p:tavLst>
                                    </p:anim>
                                    <p:set>
                                      <p:cBhvr>
                                        <p:cTn id="161" dur="1" fill="hold">
                                          <p:stCondLst>
                                            <p:cond delay="2999"/>
                                          </p:stCondLst>
                                        </p:cTn>
                                        <p:tgtEl>
                                          <p:spTgt spid="21"/>
                                        </p:tgtEl>
                                        <p:attrNameLst>
                                          <p:attrName>style.visibility</p:attrName>
                                        </p:attrNameLst>
                                      </p:cBhvr>
                                      <p:to>
                                        <p:strVal val="hidden"/>
                                      </p:to>
                                    </p:set>
                                  </p:childTnLst>
                                </p:cTn>
                              </p:par>
                              <p:par>
                                <p:cTn id="162" presetID="2" presetClass="exit" presetSubtype="8" fill="hold" nodeType="withEffect">
                                  <p:stCondLst>
                                    <p:cond delay="0"/>
                                  </p:stCondLst>
                                  <p:childTnLst>
                                    <p:anim calcmode="lin" valueType="num">
                                      <p:cBhvr additive="base">
                                        <p:cTn id="163" dur="3000"/>
                                        <p:tgtEl>
                                          <p:spTgt spid="23"/>
                                        </p:tgtEl>
                                        <p:attrNameLst>
                                          <p:attrName>ppt_x</p:attrName>
                                        </p:attrNameLst>
                                      </p:cBhvr>
                                      <p:tavLst>
                                        <p:tav tm="0">
                                          <p:val>
                                            <p:strVal val="ppt_x"/>
                                          </p:val>
                                        </p:tav>
                                        <p:tav tm="100000">
                                          <p:val>
                                            <p:strVal val="0-ppt_w/2"/>
                                          </p:val>
                                        </p:tav>
                                      </p:tavLst>
                                    </p:anim>
                                    <p:anim calcmode="lin" valueType="num">
                                      <p:cBhvr additive="base">
                                        <p:cTn id="164" dur="3000"/>
                                        <p:tgtEl>
                                          <p:spTgt spid="23"/>
                                        </p:tgtEl>
                                        <p:attrNameLst>
                                          <p:attrName>ppt_y</p:attrName>
                                        </p:attrNameLst>
                                      </p:cBhvr>
                                      <p:tavLst>
                                        <p:tav tm="0">
                                          <p:val>
                                            <p:strVal val="ppt_y"/>
                                          </p:val>
                                        </p:tav>
                                        <p:tav tm="100000">
                                          <p:val>
                                            <p:strVal val="ppt_y"/>
                                          </p:val>
                                        </p:tav>
                                      </p:tavLst>
                                    </p:anim>
                                    <p:set>
                                      <p:cBhvr>
                                        <p:cTn id="165" dur="1" fill="hold">
                                          <p:stCondLst>
                                            <p:cond delay="2999"/>
                                          </p:stCondLst>
                                        </p:cTn>
                                        <p:tgtEl>
                                          <p:spTgt spid="23"/>
                                        </p:tgtEl>
                                        <p:attrNameLst>
                                          <p:attrName>style.visibility</p:attrName>
                                        </p:attrNameLst>
                                      </p:cBhvr>
                                      <p:to>
                                        <p:strVal val="hidden"/>
                                      </p:to>
                                    </p:set>
                                  </p:childTnLst>
                                </p:cTn>
                              </p:par>
                              <p:par>
                                <p:cTn id="166" presetID="2" presetClass="exit" presetSubtype="8" fill="hold" nodeType="withEffect">
                                  <p:stCondLst>
                                    <p:cond delay="0"/>
                                  </p:stCondLst>
                                  <p:childTnLst>
                                    <p:anim calcmode="lin" valueType="num">
                                      <p:cBhvr additive="base">
                                        <p:cTn id="167" dur="3000"/>
                                        <p:tgtEl>
                                          <p:spTgt spid="25"/>
                                        </p:tgtEl>
                                        <p:attrNameLst>
                                          <p:attrName>ppt_x</p:attrName>
                                        </p:attrNameLst>
                                      </p:cBhvr>
                                      <p:tavLst>
                                        <p:tav tm="0">
                                          <p:val>
                                            <p:strVal val="ppt_x"/>
                                          </p:val>
                                        </p:tav>
                                        <p:tav tm="100000">
                                          <p:val>
                                            <p:strVal val="0-ppt_w/2"/>
                                          </p:val>
                                        </p:tav>
                                      </p:tavLst>
                                    </p:anim>
                                    <p:anim calcmode="lin" valueType="num">
                                      <p:cBhvr additive="base">
                                        <p:cTn id="168" dur="3000"/>
                                        <p:tgtEl>
                                          <p:spTgt spid="25"/>
                                        </p:tgtEl>
                                        <p:attrNameLst>
                                          <p:attrName>ppt_y</p:attrName>
                                        </p:attrNameLst>
                                      </p:cBhvr>
                                      <p:tavLst>
                                        <p:tav tm="0">
                                          <p:val>
                                            <p:strVal val="ppt_y"/>
                                          </p:val>
                                        </p:tav>
                                        <p:tav tm="100000">
                                          <p:val>
                                            <p:strVal val="ppt_y"/>
                                          </p:val>
                                        </p:tav>
                                      </p:tavLst>
                                    </p:anim>
                                    <p:set>
                                      <p:cBhvr>
                                        <p:cTn id="169" dur="1" fill="hold">
                                          <p:stCondLst>
                                            <p:cond delay="2999"/>
                                          </p:stCondLst>
                                        </p:cTn>
                                        <p:tgtEl>
                                          <p:spTgt spid="25"/>
                                        </p:tgtEl>
                                        <p:attrNameLst>
                                          <p:attrName>style.visibility</p:attrName>
                                        </p:attrNameLst>
                                      </p:cBhvr>
                                      <p:to>
                                        <p:strVal val="hidden"/>
                                      </p:to>
                                    </p:set>
                                  </p:childTnLst>
                                </p:cTn>
                              </p:par>
                              <p:par>
                                <p:cTn id="170" presetID="2" presetClass="exit" presetSubtype="8" fill="hold" nodeType="withEffect">
                                  <p:stCondLst>
                                    <p:cond delay="0"/>
                                  </p:stCondLst>
                                  <p:childTnLst>
                                    <p:anim calcmode="lin" valueType="num">
                                      <p:cBhvr additive="base">
                                        <p:cTn id="171" dur="3000"/>
                                        <p:tgtEl>
                                          <p:spTgt spid="27"/>
                                        </p:tgtEl>
                                        <p:attrNameLst>
                                          <p:attrName>ppt_x</p:attrName>
                                        </p:attrNameLst>
                                      </p:cBhvr>
                                      <p:tavLst>
                                        <p:tav tm="0">
                                          <p:val>
                                            <p:strVal val="ppt_x"/>
                                          </p:val>
                                        </p:tav>
                                        <p:tav tm="100000">
                                          <p:val>
                                            <p:strVal val="0-ppt_w/2"/>
                                          </p:val>
                                        </p:tav>
                                      </p:tavLst>
                                    </p:anim>
                                    <p:anim calcmode="lin" valueType="num">
                                      <p:cBhvr additive="base">
                                        <p:cTn id="172" dur="3000"/>
                                        <p:tgtEl>
                                          <p:spTgt spid="27"/>
                                        </p:tgtEl>
                                        <p:attrNameLst>
                                          <p:attrName>ppt_y</p:attrName>
                                        </p:attrNameLst>
                                      </p:cBhvr>
                                      <p:tavLst>
                                        <p:tav tm="0">
                                          <p:val>
                                            <p:strVal val="ppt_y"/>
                                          </p:val>
                                        </p:tav>
                                        <p:tav tm="100000">
                                          <p:val>
                                            <p:strVal val="ppt_y"/>
                                          </p:val>
                                        </p:tav>
                                      </p:tavLst>
                                    </p:anim>
                                    <p:set>
                                      <p:cBhvr>
                                        <p:cTn id="173" dur="1" fill="hold">
                                          <p:stCondLst>
                                            <p:cond delay="2999"/>
                                          </p:stCondLst>
                                        </p:cTn>
                                        <p:tgtEl>
                                          <p:spTgt spid="27"/>
                                        </p:tgtEl>
                                        <p:attrNameLst>
                                          <p:attrName>style.visibility</p:attrName>
                                        </p:attrNameLst>
                                      </p:cBhvr>
                                      <p:to>
                                        <p:strVal val="hidden"/>
                                      </p:to>
                                    </p:set>
                                  </p:childTnLst>
                                </p:cTn>
                              </p:par>
                              <p:par>
                                <p:cTn id="174" presetID="2" presetClass="exit" presetSubtype="8" fill="hold" nodeType="withEffect">
                                  <p:stCondLst>
                                    <p:cond delay="0"/>
                                  </p:stCondLst>
                                  <p:childTnLst>
                                    <p:anim calcmode="lin" valueType="num">
                                      <p:cBhvr additive="base">
                                        <p:cTn id="175" dur="3000"/>
                                        <p:tgtEl>
                                          <p:spTgt spid="29"/>
                                        </p:tgtEl>
                                        <p:attrNameLst>
                                          <p:attrName>ppt_x</p:attrName>
                                        </p:attrNameLst>
                                      </p:cBhvr>
                                      <p:tavLst>
                                        <p:tav tm="0">
                                          <p:val>
                                            <p:strVal val="ppt_x"/>
                                          </p:val>
                                        </p:tav>
                                        <p:tav tm="100000">
                                          <p:val>
                                            <p:strVal val="0-ppt_w/2"/>
                                          </p:val>
                                        </p:tav>
                                      </p:tavLst>
                                    </p:anim>
                                    <p:anim calcmode="lin" valueType="num">
                                      <p:cBhvr additive="base">
                                        <p:cTn id="176" dur="3000"/>
                                        <p:tgtEl>
                                          <p:spTgt spid="29"/>
                                        </p:tgtEl>
                                        <p:attrNameLst>
                                          <p:attrName>ppt_y</p:attrName>
                                        </p:attrNameLst>
                                      </p:cBhvr>
                                      <p:tavLst>
                                        <p:tav tm="0">
                                          <p:val>
                                            <p:strVal val="ppt_y"/>
                                          </p:val>
                                        </p:tav>
                                        <p:tav tm="100000">
                                          <p:val>
                                            <p:strVal val="ppt_y"/>
                                          </p:val>
                                        </p:tav>
                                      </p:tavLst>
                                    </p:anim>
                                    <p:set>
                                      <p:cBhvr>
                                        <p:cTn id="177" dur="1" fill="hold">
                                          <p:stCondLst>
                                            <p:cond delay="2999"/>
                                          </p:stCondLst>
                                        </p:cTn>
                                        <p:tgtEl>
                                          <p:spTgt spid="29"/>
                                        </p:tgtEl>
                                        <p:attrNameLst>
                                          <p:attrName>style.visibility</p:attrName>
                                        </p:attrNameLst>
                                      </p:cBhvr>
                                      <p:to>
                                        <p:strVal val="hidden"/>
                                      </p:to>
                                    </p:set>
                                  </p:childTnLst>
                                </p:cTn>
                              </p:par>
                              <p:par>
                                <p:cTn id="178" presetID="2" presetClass="exit" presetSubtype="8" fill="hold" nodeType="withEffect">
                                  <p:stCondLst>
                                    <p:cond delay="0"/>
                                  </p:stCondLst>
                                  <p:childTnLst>
                                    <p:anim calcmode="lin" valueType="num">
                                      <p:cBhvr additive="base">
                                        <p:cTn id="179" dur="3000"/>
                                        <p:tgtEl>
                                          <p:spTgt spid="31"/>
                                        </p:tgtEl>
                                        <p:attrNameLst>
                                          <p:attrName>ppt_x</p:attrName>
                                        </p:attrNameLst>
                                      </p:cBhvr>
                                      <p:tavLst>
                                        <p:tav tm="0">
                                          <p:val>
                                            <p:strVal val="ppt_x"/>
                                          </p:val>
                                        </p:tav>
                                        <p:tav tm="100000">
                                          <p:val>
                                            <p:strVal val="0-ppt_w/2"/>
                                          </p:val>
                                        </p:tav>
                                      </p:tavLst>
                                    </p:anim>
                                    <p:anim calcmode="lin" valueType="num">
                                      <p:cBhvr additive="base">
                                        <p:cTn id="180" dur="3000"/>
                                        <p:tgtEl>
                                          <p:spTgt spid="31"/>
                                        </p:tgtEl>
                                        <p:attrNameLst>
                                          <p:attrName>ppt_y</p:attrName>
                                        </p:attrNameLst>
                                      </p:cBhvr>
                                      <p:tavLst>
                                        <p:tav tm="0">
                                          <p:val>
                                            <p:strVal val="ppt_y"/>
                                          </p:val>
                                        </p:tav>
                                        <p:tav tm="100000">
                                          <p:val>
                                            <p:strVal val="ppt_y"/>
                                          </p:val>
                                        </p:tav>
                                      </p:tavLst>
                                    </p:anim>
                                    <p:set>
                                      <p:cBhvr>
                                        <p:cTn id="181" dur="1" fill="hold">
                                          <p:stCondLst>
                                            <p:cond delay="2999"/>
                                          </p:stCondLst>
                                        </p:cTn>
                                        <p:tgtEl>
                                          <p:spTgt spid="31"/>
                                        </p:tgtEl>
                                        <p:attrNameLst>
                                          <p:attrName>style.visibility</p:attrName>
                                        </p:attrNameLst>
                                      </p:cBhvr>
                                      <p:to>
                                        <p:strVal val="hidden"/>
                                      </p:to>
                                    </p:set>
                                  </p:childTnLst>
                                </p:cTn>
                              </p:par>
                              <p:par>
                                <p:cTn id="182" presetID="8" presetClass="entr" presetSubtype="32" fill="hold" nodeType="withEffect">
                                  <p:stCondLst>
                                    <p:cond delay="0"/>
                                  </p:stCondLst>
                                  <p:childTnLst>
                                    <p:set>
                                      <p:cBhvr>
                                        <p:cTn id="183" dur="1" fill="hold">
                                          <p:stCondLst>
                                            <p:cond delay="0"/>
                                          </p:stCondLst>
                                        </p:cTn>
                                        <p:tgtEl>
                                          <p:spTgt spid="6146"/>
                                        </p:tgtEl>
                                        <p:attrNameLst>
                                          <p:attrName>style.visibility</p:attrName>
                                        </p:attrNameLst>
                                      </p:cBhvr>
                                      <p:to>
                                        <p:strVal val="visible"/>
                                      </p:to>
                                    </p:set>
                                    <p:animEffect transition="in" filter="diamond(out)">
                                      <p:cBhvr>
                                        <p:cTn id="184" dur="3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max500_359_3593348.jpg"/>
          <p:cNvPicPr>
            <a:picLocks noChangeAspect="1" noChangeArrowheads="1"/>
          </p:cNvPicPr>
          <p:nvPr/>
        </p:nvPicPr>
        <p:blipFill>
          <a:blip r:embed="rId2"/>
          <a:srcRect/>
          <a:stretch>
            <a:fillRect/>
          </a:stretch>
        </p:blipFill>
        <p:spPr bwMode="auto">
          <a:xfrm>
            <a:off x="0" y="0"/>
            <a:ext cx="11477744" cy="7632700"/>
          </a:xfrm>
          <a:prstGeom prst="rect">
            <a:avLst/>
          </a:prstGeom>
          <a:noFill/>
        </p:spPr>
      </p:pic>
      <p:sp>
        <p:nvSpPr>
          <p:cNvPr id="4" name="3 Onda"/>
          <p:cNvSpPr>
            <a:spLocks noChangeArrowheads="1"/>
          </p:cNvSpPr>
          <p:nvPr/>
        </p:nvSpPr>
        <p:spPr bwMode="auto">
          <a:xfrm rot="5400000">
            <a:off x="-2833921" y="2833921"/>
            <a:ext cx="7632704" cy="1964863"/>
          </a:xfrm>
          <a:prstGeom prst="wave">
            <a:avLst>
              <a:gd name="adj1" fmla="val 20000"/>
              <a:gd name="adj2" fmla="val -10000"/>
            </a:avLst>
          </a:prstGeom>
          <a:solidFill>
            <a:schemeClr val="accent2"/>
          </a:solidFill>
          <a:ln w="3175" algn="ctr">
            <a:solidFill>
              <a:srgbClr val="FFC000"/>
            </a:solidFill>
            <a:round/>
            <a:headEnd/>
            <a:tailEnd/>
          </a:ln>
        </p:spPr>
        <p:txBody>
          <a:bodyPr rot="10800000" vert="eaVert" lIns="120963" tIns="60482" rIns="120963" bIns="60482" anchor="ctr"/>
          <a:lstStyle/>
          <a:p>
            <a:pPr algn="ctr"/>
            <a:endParaRPr lang="es-ES">
              <a:solidFill>
                <a:srgbClr val="FFFFFF"/>
              </a:solidFill>
              <a:latin typeface="Calibri" pitchFamily="34" charset="0"/>
            </a:endParaRPr>
          </a:p>
        </p:txBody>
      </p:sp>
      <p:sp>
        <p:nvSpPr>
          <p:cNvPr id="25" name="24 Onda"/>
          <p:cNvSpPr>
            <a:spLocks noChangeArrowheads="1"/>
          </p:cNvSpPr>
          <p:nvPr/>
        </p:nvSpPr>
        <p:spPr bwMode="auto">
          <a:xfrm rot="5400000">
            <a:off x="-1467423" y="2920197"/>
            <a:ext cx="7632704" cy="1792310"/>
          </a:xfrm>
          <a:prstGeom prst="wave">
            <a:avLst>
              <a:gd name="adj1" fmla="val 20000"/>
              <a:gd name="adj2" fmla="val -10000"/>
            </a:avLst>
          </a:prstGeom>
          <a:solidFill>
            <a:srgbClr val="FFFF00"/>
          </a:solidFill>
          <a:ln w="3175" algn="ctr">
            <a:solidFill>
              <a:srgbClr val="C00000"/>
            </a:solidFill>
            <a:round/>
            <a:headEnd/>
            <a:tailEnd/>
          </a:ln>
        </p:spPr>
        <p:txBody>
          <a:bodyPr rot="10800000" vert="eaVert" lIns="120963" tIns="60482" rIns="120963" bIns="60482" anchor="ctr"/>
          <a:lstStyle/>
          <a:p>
            <a:pPr algn="ctr"/>
            <a:endParaRPr lang="es-ES">
              <a:solidFill>
                <a:srgbClr val="FFFFFF"/>
              </a:solidFill>
              <a:latin typeface="Calibri" pitchFamily="34" charset="0"/>
            </a:endParaRPr>
          </a:p>
        </p:txBody>
      </p:sp>
      <p:sp>
        <p:nvSpPr>
          <p:cNvPr id="27" name="26 Onda"/>
          <p:cNvSpPr>
            <a:spLocks noChangeArrowheads="1"/>
          </p:cNvSpPr>
          <p:nvPr/>
        </p:nvSpPr>
        <p:spPr bwMode="auto">
          <a:xfrm rot="5400000">
            <a:off x="239541" y="2749499"/>
            <a:ext cx="7632700" cy="2133702"/>
          </a:xfrm>
          <a:prstGeom prst="wave">
            <a:avLst>
              <a:gd name="adj1" fmla="val 20000"/>
              <a:gd name="adj2" fmla="val -10000"/>
            </a:avLst>
          </a:prstGeom>
          <a:solidFill>
            <a:schemeClr val="accent2"/>
          </a:solidFill>
          <a:ln w="3175" algn="ctr">
            <a:solidFill>
              <a:srgbClr val="FFC000"/>
            </a:solidFill>
            <a:round/>
            <a:headEnd/>
            <a:tailEnd/>
          </a:ln>
        </p:spPr>
        <p:txBody>
          <a:bodyPr rot="10800000" vert="eaVert" lIns="120963" tIns="60482" rIns="120963" bIns="60482" anchor="ctr"/>
          <a:lstStyle/>
          <a:p>
            <a:pPr algn="ctr"/>
            <a:endParaRPr lang="es-ES">
              <a:solidFill>
                <a:srgbClr val="FFFFFF"/>
              </a:solidFill>
              <a:latin typeface="Calibri" pitchFamily="34" charset="0"/>
            </a:endParaRPr>
          </a:p>
        </p:txBody>
      </p:sp>
      <p:sp>
        <p:nvSpPr>
          <p:cNvPr id="29" name="28 Onda"/>
          <p:cNvSpPr>
            <a:spLocks noChangeArrowheads="1"/>
          </p:cNvSpPr>
          <p:nvPr/>
        </p:nvSpPr>
        <p:spPr bwMode="auto">
          <a:xfrm rot="5400000">
            <a:off x="1903828" y="2877521"/>
            <a:ext cx="7632700" cy="1877658"/>
          </a:xfrm>
          <a:prstGeom prst="wave">
            <a:avLst>
              <a:gd name="adj1" fmla="val 20000"/>
              <a:gd name="adj2" fmla="val -10000"/>
            </a:avLst>
          </a:prstGeom>
          <a:solidFill>
            <a:srgbClr val="FFFF00"/>
          </a:solidFill>
          <a:ln w="3175" algn="ctr">
            <a:solidFill>
              <a:srgbClr val="C00000"/>
            </a:solidFill>
            <a:round/>
            <a:headEnd/>
            <a:tailEnd/>
          </a:ln>
        </p:spPr>
        <p:txBody>
          <a:bodyPr rot="10800000" vert="eaVert" lIns="120963" tIns="60482" rIns="120963" bIns="60482" anchor="ctr"/>
          <a:lstStyle/>
          <a:p>
            <a:pPr algn="ctr"/>
            <a:endParaRPr lang="es-ES">
              <a:solidFill>
                <a:srgbClr val="FFFFFF"/>
              </a:solidFill>
              <a:latin typeface="Calibri" pitchFamily="34" charset="0"/>
            </a:endParaRPr>
          </a:p>
        </p:txBody>
      </p:sp>
      <p:sp>
        <p:nvSpPr>
          <p:cNvPr id="31" name="30 Onda"/>
          <p:cNvSpPr>
            <a:spLocks noChangeArrowheads="1"/>
          </p:cNvSpPr>
          <p:nvPr/>
        </p:nvSpPr>
        <p:spPr bwMode="auto">
          <a:xfrm rot="5400000">
            <a:off x="3568115" y="2749500"/>
            <a:ext cx="7632702" cy="2133702"/>
          </a:xfrm>
          <a:prstGeom prst="wave">
            <a:avLst>
              <a:gd name="adj1" fmla="val 20000"/>
              <a:gd name="adj2" fmla="val -10000"/>
            </a:avLst>
          </a:prstGeom>
          <a:solidFill>
            <a:schemeClr val="accent2"/>
          </a:solidFill>
          <a:ln w="3175" algn="ctr">
            <a:solidFill>
              <a:srgbClr val="FFC000"/>
            </a:solidFill>
            <a:round/>
            <a:headEnd/>
            <a:tailEnd/>
          </a:ln>
        </p:spPr>
        <p:txBody>
          <a:bodyPr rot="10800000" vert="eaVert" lIns="120963" tIns="60482" rIns="120963" bIns="60482" anchor="ctr"/>
          <a:lstStyle/>
          <a:p>
            <a:pPr algn="ctr"/>
            <a:endParaRPr lang="es-ES">
              <a:solidFill>
                <a:srgbClr val="FFFFFF"/>
              </a:solidFill>
              <a:latin typeface="Calibri" pitchFamily="34" charset="0"/>
            </a:endParaRPr>
          </a:p>
        </p:txBody>
      </p:sp>
      <p:sp>
        <p:nvSpPr>
          <p:cNvPr id="33" name="32 Onda"/>
          <p:cNvSpPr>
            <a:spLocks noChangeArrowheads="1"/>
          </p:cNvSpPr>
          <p:nvPr/>
        </p:nvSpPr>
        <p:spPr bwMode="auto">
          <a:xfrm rot="5400000">
            <a:off x="5104383" y="2834847"/>
            <a:ext cx="7632700" cy="1963006"/>
          </a:xfrm>
          <a:prstGeom prst="wave">
            <a:avLst>
              <a:gd name="adj1" fmla="val 20000"/>
              <a:gd name="adj2" fmla="val -10000"/>
            </a:avLst>
          </a:prstGeom>
          <a:solidFill>
            <a:srgbClr val="FFFF00"/>
          </a:solidFill>
          <a:ln w="3175" algn="ctr">
            <a:solidFill>
              <a:srgbClr val="C00000"/>
            </a:solidFill>
            <a:round/>
            <a:headEnd/>
            <a:tailEnd/>
          </a:ln>
        </p:spPr>
        <p:txBody>
          <a:bodyPr rot="10800000" vert="eaVert" lIns="120963" tIns="60482" rIns="120963" bIns="60482" anchor="ctr"/>
          <a:lstStyle/>
          <a:p>
            <a:pPr algn="ctr"/>
            <a:endParaRPr lang="es-ES">
              <a:solidFill>
                <a:srgbClr val="FFFFFF"/>
              </a:solidFill>
              <a:latin typeface="Calibri" pitchFamily="34" charset="0"/>
            </a:endParaRPr>
          </a:p>
        </p:txBody>
      </p:sp>
      <p:sp>
        <p:nvSpPr>
          <p:cNvPr id="35" name="34 Onda"/>
          <p:cNvSpPr>
            <a:spLocks noChangeArrowheads="1"/>
          </p:cNvSpPr>
          <p:nvPr/>
        </p:nvSpPr>
        <p:spPr bwMode="auto">
          <a:xfrm rot="5400000">
            <a:off x="6513556" y="2876592"/>
            <a:ext cx="7632700" cy="1879516"/>
          </a:xfrm>
          <a:prstGeom prst="wave">
            <a:avLst>
              <a:gd name="adj1" fmla="val 20000"/>
              <a:gd name="adj2" fmla="val -10000"/>
            </a:avLst>
          </a:prstGeom>
          <a:solidFill>
            <a:schemeClr val="accent2"/>
          </a:solidFill>
          <a:ln w="3175" algn="ctr">
            <a:solidFill>
              <a:srgbClr val="FFC000"/>
            </a:solidFill>
            <a:round/>
            <a:headEnd/>
            <a:tailEnd/>
          </a:ln>
        </p:spPr>
        <p:txBody>
          <a:bodyPr rot="10800000" vert="eaVert" lIns="120963" tIns="60482" rIns="120963" bIns="60482" anchor="ctr"/>
          <a:lstStyle/>
          <a:p>
            <a:pPr algn="ctr"/>
            <a:endParaRPr lang="es-ES">
              <a:solidFill>
                <a:srgbClr val="FFFFFF"/>
              </a:solidFill>
              <a:latin typeface="Calibri"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3000" fill="hold"/>
                                        <p:tgtEl>
                                          <p:spTgt spid="25"/>
                                        </p:tgtEl>
                                        <p:attrNameLst>
                                          <p:attrName>ppt_x</p:attrName>
                                        </p:attrNameLst>
                                      </p:cBhvr>
                                      <p:tavLst>
                                        <p:tav tm="0">
                                          <p:val>
                                            <p:strVal val="1+#ppt_w/2"/>
                                          </p:val>
                                        </p:tav>
                                        <p:tav tm="100000">
                                          <p:val>
                                            <p:strVal val="#ppt_x"/>
                                          </p:val>
                                        </p:tav>
                                      </p:tavLst>
                                    </p:anim>
                                    <p:anim calcmode="lin" valueType="num">
                                      <p:cBhvr additive="base">
                                        <p:cTn id="12" dur="3000" fill="hold"/>
                                        <p:tgtEl>
                                          <p:spTgt spid="2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3000" fill="hold"/>
                                        <p:tgtEl>
                                          <p:spTgt spid="27"/>
                                        </p:tgtEl>
                                        <p:attrNameLst>
                                          <p:attrName>ppt_x</p:attrName>
                                        </p:attrNameLst>
                                      </p:cBhvr>
                                      <p:tavLst>
                                        <p:tav tm="0">
                                          <p:val>
                                            <p:strVal val="1+#ppt_w/2"/>
                                          </p:val>
                                        </p:tav>
                                        <p:tav tm="100000">
                                          <p:val>
                                            <p:strVal val="#ppt_x"/>
                                          </p:val>
                                        </p:tav>
                                      </p:tavLst>
                                    </p:anim>
                                    <p:anim calcmode="lin" valueType="num">
                                      <p:cBhvr additive="base">
                                        <p:cTn id="16" dur="3000" fill="hold"/>
                                        <p:tgtEl>
                                          <p:spTgt spid="2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3000" fill="hold"/>
                                        <p:tgtEl>
                                          <p:spTgt spid="29"/>
                                        </p:tgtEl>
                                        <p:attrNameLst>
                                          <p:attrName>ppt_x</p:attrName>
                                        </p:attrNameLst>
                                      </p:cBhvr>
                                      <p:tavLst>
                                        <p:tav tm="0">
                                          <p:val>
                                            <p:strVal val="1+#ppt_w/2"/>
                                          </p:val>
                                        </p:tav>
                                        <p:tav tm="100000">
                                          <p:val>
                                            <p:strVal val="#ppt_x"/>
                                          </p:val>
                                        </p:tav>
                                      </p:tavLst>
                                    </p:anim>
                                    <p:anim calcmode="lin" valueType="num">
                                      <p:cBhvr additive="base">
                                        <p:cTn id="20" dur="3000" fill="hold"/>
                                        <p:tgtEl>
                                          <p:spTgt spid="29"/>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3000" fill="hold"/>
                                        <p:tgtEl>
                                          <p:spTgt spid="31"/>
                                        </p:tgtEl>
                                        <p:attrNameLst>
                                          <p:attrName>ppt_x</p:attrName>
                                        </p:attrNameLst>
                                      </p:cBhvr>
                                      <p:tavLst>
                                        <p:tav tm="0">
                                          <p:val>
                                            <p:strVal val="1+#ppt_w/2"/>
                                          </p:val>
                                        </p:tav>
                                        <p:tav tm="100000">
                                          <p:val>
                                            <p:strVal val="#ppt_x"/>
                                          </p:val>
                                        </p:tav>
                                      </p:tavLst>
                                    </p:anim>
                                    <p:anim calcmode="lin" valueType="num">
                                      <p:cBhvr additive="base">
                                        <p:cTn id="24" dur="3000" fill="hold"/>
                                        <p:tgtEl>
                                          <p:spTgt spid="31"/>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3000" fill="hold"/>
                                        <p:tgtEl>
                                          <p:spTgt spid="33"/>
                                        </p:tgtEl>
                                        <p:attrNameLst>
                                          <p:attrName>ppt_x</p:attrName>
                                        </p:attrNameLst>
                                      </p:cBhvr>
                                      <p:tavLst>
                                        <p:tav tm="0">
                                          <p:val>
                                            <p:strVal val="1+#ppt_w/2"/>
                                          </p:val>
                                        </p:tav>
                                        <p:tav tm="100000">
                                          <p:val>
                                            <p:strVal val="#ppt_x"/>
                                          </p:val>
                                        </p:tav>
                                      </p:tavLst>
                                    </p:anim>
                                    <p:anim calcmode="lin" valueType="num">
                                      <p:cBhvr additive="base">
                                        <p:cTn id="28" dur="3000" fill="hold"/>
                                        <p:tgtEl>
                                          <p:spTgt spid="33"/>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3000" fill="hold"/>
                                        <p:tgtEl>
                                          <p:spTgt spid="35"/>
                                        </p:tgtEl>
                                        <p:attrNameLst>
                                          <p:attrName>ppt_x</p:attrName>
                                        </p:attrNameLst>
                                      </p:cBhvr>
                                      <p:tavLst>
                                        <p:tav tm="0">
                                          <p:val>
                                            <p:strVal val="1+#ppt_w/2"/>
                                          </p:val>
                                        </p:tav>
                                        <p:tav tm="100000">
                                          <p:val>
                                            <p:strVal val="#ppt_x"/>
                                          </p:val>
                                        </p:tav>
                                      </p:tavLst>
                                    </p:anim>
                                    <p:anim calcmode="lin" valueType="num">
                                      <p:cBhvr additive="base">
                                        <p:cTn id="32" dur="3000" fill="hold"/>
                                        <p:tgtEl>
                                          <p:spTgt spid="35"/>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fmla="#ppt_w*sin(2.5*pi*$)">
                                          <p:val>
                                            <p:fltVal val="0"/>
                                          </p:val>
                                        </p:tav>
                                        <p:tav tm="100000">
                                          <p:val>
                                            <p:fltVal val="1"/>
                                          </p:val>
                                        </p:tav>
                                      </p:tavLst>
                                    </p:anim>
                                    <p:anim calcmode="lin" valueType="num">
                                      <p:cBhvr>
                                        <p:cTn id="36" dur="3000" fill="hold"/>
                                        <p:tgtEl>
                                          <p:spTgt spid="4"/>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3000" fill="hold"/>
                                        <p:tgtEl>
                                          <p:spTgt spid="25"/>
                                        </p:tgtEl>
                                        <p:attrNameLst>
                                          <p:attrName>ppt_w</p:attrName>
                                        </p:attrNameLst>
                                      </p:cBhvr>
                                      <p:tavLst>
                                        <p:tav tm="0" fmla="#ppt_w*sin(2.5*pi*$)">
                                          <p:val>
                                            <p:fltVal val="0"/>
                                          </p:val>
                                        </p:tav>
                                        <p:tav tm="100000">
                                          <p:val>
                                            <p:fltVal val="1"/>
                                          </p:val>
                                        </p:tav>
                                      </p:tavLst>
                                    </p:anim>
                                    <p:anim calcmode="lin" valueType="num">
                                      <p:cBhvr>
                                        <p:cTn id="40" dur="3000" fill="hold"/>
                                        <p:tgtEl>
                                          <p:spTgt spid="25"/>
                                        </p:tgtEl>
                                        <p:attrNameLst>
                                          <p:attrName>ppt_h</p:attrName>
                                        </p:attrNameLst>
                                      </p:cBhvr>
                                      <p:tavLst>
                                        <p:tav tm="0">
                                          <p:val>
                                            <p:strVal val="#ppt_h"/>
                                          </p:val>
                                        </p:tav>
                                        <p:tav tm="100000">
                                          <p:val>
                                            <p:strVal val="#ppt_h"/>
                                          </p:val>
                                        </p:tav>
                                      </p:tavLst>
                                    </p:anim>
                                  </p:childTnLst>
                                </p:cTn>
                              </p:par>
                              <p:par>
                                <p:cTn id="41" presetID="19" presetClass="entr" presetSubtype="10"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3000" fill="hold"/>
                                        <p:tgtEl>
                                          <p:spTgt spid="27"/>
                                        </p:tgtEl>
                                        <p:attrNameLst>
                                          <p:attrName>ppt_w</p:attrName>
                                        </p:attrNameLst>
                                      </p:cBhvr>
                                      <p:tavLst>
                                        <p:tav tm="0" fmla="#ppt_w*sin(2.5*pi*$)">
                                          <p:val>
                                            <p:fltVal val="0"/>
                                          </p:val>
                                        </p:tav>
                                        <p:tav tm="100000">
                                          <p:val>
                                            <p:fltVal val="1"/>
                                          </p:val>
                                        </p:tav>
                                      </p:tavLst>
                                    </p:anim>
                                    <p:anim calcmode="lin" valueType="num">
                                      <p:cBhvr>
                                        <p:cTn id="44" dur="3000" fill="hold"/>
                                        <p:tgtEl>
                                          <p:spTgt spid="27"/>
                                        </p:tgtEl>
                                        <p:attrNameLst>
                                          <p:attrName>ppt_h</p:attrName>
                                        </p:attrNameLst>
                                      </p:cBhvr>
                                      <p:tavLst>
                                        <p:tav tm="0">
                                          <p:val>
                                            <p:strVal val="#ppt_h"/>
                                          </p:val>
                                        </p:tav>
                                        <p:tav tm="100000">
                                          <p:val>
                                            <p:strVal val="#ppt_h"/>
                                          </p:val>
                                        </p:tav>
                                      </p:tavLst>
                                    </p:anim>
                                  </p:childTnLst>
                                </p:cTn>
                              </p:par>
                              <p:par>
                                <p:cTn id="45" presetID="19" presetClass="entr" presetSubtype="10"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p:cTn id="47" dur="3000" fill="hold"/>
                                        <p:tgtEl>
                                          <p:spTgt spid="29"/>
                                        </p:tgtEl>
                                        <p:attrNameLst>
                                          <p:attrName>ppt_w</p:attrName>
                                        </p:attrNameLst>
                                      </p:cBhvr>
                                      <p:tavLst>
                                        <p:tav tm="0" fmla="#ppt_w*sin(2.5*pi*$)">
                                          <p:val>
                                            <p:fltVal val="0"/>
                                          </p:val>
                                        </p:tav>
                                        <p:tav tm="100000">
                                          <p:val>
                                            <p:fltVal val="1"/>
                                          </p:val>
                                        </p:tav>
                                      </p:tavLst>
                                    </p:anim>
                                    <p:anim calcmode="lin" valueType="num">
                                      <p:cBhvr>
                                        <p:cTn id="48" dur="3000" fill="hold"/>
                                        <p:tgtEl>
                                          <p:spTgt spid="29"/>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p:cTn id="51" dur="3000" fill="hold"/>
                                        <p:tgtEl>
                                          <p:spTgt spid="31"/>
                                        </p:tgtEl>
                                        <p:attrNameLst>
                                          <p:attrName>ppt_w</p:attrName>
                                        </p:attrNameLst>
                                      </p:cBhvr>
                                      <p:tavLst>
                                        <p:tav tm="0" fmla="#ppt_w*sin(2.5*pi*$)">
                                          <p:val>
                                            <p:fltVal val="0"/>
                                          </p:val>
                                        </p:tav>
                                        <p:tav tm="100000">
                                          <p:val>
                                            <p:fltVal val="1"/>
                                          </p:val>
                                        </p:tav>
                                      </p:tavLst>
                                    </p:anim>
                                    <p:anim calcmode="lin" valueType="num">
                                      <p:cBhvr>
                                        <p:cTn id="52" dur="3000" fill="hold"/>
                                        <p:tgtEl>
                                          <p:spTgt spid="31"/>
                                        </p:tgtEl>
                                        <p:attrNameLst>
                                          <p:attrName>ppt_h</p:attrName>
                                        </p:attrNameLst>
                                      </p:cBhvr>
                                      <p:tavLst>
                                        <p:tav tm="0">
                                          <p:val>
                                            <p:strVal val="#ppt_h"/>
                                          </p:val>
                                        </p:tav>
                                        <p:tav tm="100000">
                                          <p:val>
                                            <p:strVal val="#ppt_h"/>
                                          </p:val>
                                        </p:tav>
                                      </p:tavLst>
                                    </p:anim>
                                  </p:childTnLst>
                                </p:cTn>
                              </p:par>
                              <p:par>
                                <p:cTn id="53" presetID="19" presetClass="entr" presetSubtype="10"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p:cTn id="55" dur="3000" fill="hold"/>
                                        <p:tgtEl>
                                          <p:spTgt spid="33"/>
                                        </p:tgtEl>
                                        <p:attrNameLst>
                                          <p:attrName>ppt_w</p:attrName>
                                        </p:attrNameLst>
                                      </p:cBhvr>
                                      <p:tavLst>
                                        <p:tav tm="0" fmla="#ppt_w*sin(2.5*pi*$)">
                                          <p:val>
                                            <p:fltVal val="0"/>
                                          </p:val>
                                        </p:tav>
                                        <p:tav tm="100000">
                                          <p:val>
                                            <p:fltVal val="1"/>
                                          </p:val>
                                        </p:tav>
                                      </p:tavLst>
                                    </p:anim>
                                    <p:anim calcmode="lin" valueType="num">
                                      <p:cBhvr>
                                        <p:cTn id="56" dur="3000" fill="hold"/>
                                        <p:tgtEl>
                                          <p:spTgt spid="33"/>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35"/>
                                        </p:tgtEl>
                                        <p:attrNameLst>
                                          <p:attrName>style.visibility</p:attrName>
                                        </p:attrNameLst>
                                      </p:cBhvr>
                                      <p:to>
                                        <p:strVal val="visible"/>
                                      </p:to>
                                    </p:set>
                                    <p:anim calcmode="lin" valueType="num">
                                      <p:cBhvr>
                                        <p:cTn id="59" dur="3000" fill="hold"/>
                                        <p:tgtEl>
                                          <p:spTgt spid="35"/>
                                        </p:tgtEl>
                                        <p:attrNameLst>
                                          <p:attrName>ppt_w</p:attrName>
                                        </p:attrNameLst>
                                      </p:cBhvr>
                                      <p:tavLst>
                                        <p:tav tm="0" fmla="#ppt_w*sin(2.5*pi*$)">
                                          <p:val>
                                            <p:fltVal val="0"/>
                                          </p:val>
                                        </p:tav>
                                        <p:tav tm="100000">
                                          <p:val>
                                            <p:fltVal val="1"/>
                                          </p:val>
                                        </p:tav>
                                      </p:tavLst>
                                    </p:anim>
                                    <p:anim calcmode="lin" valueType="num">
                                      <p:cBhvr>
                                        <p:cTn id="60" dur="3000" fill="hold"/>
                                        <p:tgtEl>
                                          <p:spTgt spid="35"/>
                                        </p:tgtEl>
                                        <p:attrNameLst>
                                          <p:attrName>ppt_h</p:attrName>
                                        </p:attrNameLst>
                                      </p:cBhvr>
                                      <p:tavLst>
                                        <p:tav tm="0">
                                          <p:val>
                                            <p:strVal val="#ppt_h"/>
                                          </p:val>
                                        </p:tav>
                                        <p:tav tm="100000">
                                          <p:val>
                                            <p:strVal val="#ppt_h"/>
                                          </p:val>
                                        </p:tav>
                                      </p:tavLst>
                                    </p:anim>
                                  </p:childTnLst>
                                </p:cTn>
                              </p:par>
                            </p:childTnLst>
                          </p:cTn>
                        </p:par>
                        <p:par>
                          <p:cTn id="61" fill="hold">
                            <p:stCondLst>
                              <p:cond delay="3000"/>
                            </p:stCondLst>
                            <p:childTnLst>
                              <p:par>
                                <p:cTn id="62" presetID="2" presetClass="exit" presetSubtype="2" fill="hold" nodeType="afterEffect">
                                  <p:stCondLst>
                                    <p:cond delay="0"/>
                                  </p:stCondLst>
                                  <p:childTnLst>
                                    <p:anim calcmode="lin" valueType="num">
                                      <p:cBhvr additive="base">
                                        <p:cTn id="63" dur="3000"/>
                                        <p:tgtEl>
                                          <p:spTgt spid="4"/>
                                        </p:tgtEl>
                                        <p:attrNameLst>
                                          <p:attrName>ppt_x</p:attrName>
                                        </p:attrNameLst>
                                      </p:cBhvr>
                                      <p:tavLst>
                                        <p:tav tm="0">
                                          <p:val>
                                            <p:strVal val="ppt_x"/>
                                          </p:val>
                                        </p:tav>
                                        <p:tav tm="100000">
                                          <p:val>
                                            <p:strVal val="1+ppt_w/2"/>
                                          </p:val>
                                        </p:tav>
                                      </p:tavLst>
                                    </p:anim>
                                    <p:anim calcmode="lin" valueType="num">
                                      <p:cBhvr additive="base">
                                        <p:cTn id="64" dur="3000"/>
                                        <p:tgtEl>
                                          <p:spTgt spid="4"/>
                                        </p:tgtEl>
                                        <p:attrNameLst>
                                          <p:attrName>ppt_y</p:attrName>
                                        </p:attrNameLst>
                                      </p:cBhvr>
                                      <p:tavLst>
                                        <p:tav tm="0">
                                          <p:val>
                                            <p:strVal val="ppt_y"/>
                                          </p:val>
                                        </p:tav>
                                        <p:tav tm="100000">
                                          <p:val>
                                            <p:strVal val="ppt_y"/>
                                          </p:val>
                                        </p:tav>
                                      </p:tavLst>
                                    </p:anim>
                                    <p:set>
                                      <p:cBhvr>
                                        <p:cTn id="65" dur="1" fill="hold">
                                          <p:stCondLst>
                                            <p:cond delay="2999"/>
                                          </p:stCondLst>
                                        </p:cTn>
                                        <p:tgtEl>
                                          <p:spTgt spid="4"/>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25"/>
                                        </p:tgtEl>
                                        <p:attrNameLst>
                                          <p:attrName>ppt_x</p:attrName>
                                        </p:attrNameLst>
                                      </p:cBhvr>
                                      <p:tavLst>
                                        <p:tav tm="0">
                                          <p:val>
                                            <p:strVal val="ppt_x"/>
                                          </p:val>
                                        </p:tav>
                                        <p:tav tm="100000">
                                          <p:val>
                                            <p:strVal val="1+ppt_w/2"/>
                                          </p:val>
                                        </p:tav>
                                      </p:tavLst>
                                    </p:anim>
                                    <p:anim calcmode="lin" valueType="num">
                                      <p:cBhvr additive="base">
                                        <p:cTn id="68" dur="3000"/>
                                        <p:tgtEl>
                                          <p:spTgt spid="25"/>
                                        </p:tgtEl>
                                        <p:attrNameLst>
                                          <p:attrName>ppt_y</p:attrName>
                                        </p:attrNameLst>
                                      </p:cBhvr>
                                      <p:tavLst>
                                        <p:tav tm="0">
                                          <p:val>
                                            <p:strVal val="ppt_y"/>
                                          </p:val>
                                        </p:tav>
                                        <p:tav tm="100000">
                                          <p:val>
                                            <p:strVal val="ppt_y"/>
                                          </p:val>
                                        </p:tav>
                                      </p:tavLst>
                                    </p:anim>
                                    <p:set>
                                      <p:cBhvr>
                                        <p:cTn id="69" dur="1" fill="hold">
                                          <p:stCondLst>
                                            <p:cond delay="2999"/>
                                          </p:stCondLst>
                                        </p:cTn>
                                        <p:tgtEl>
                                          <p:spTgt spid="25"/>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27"/>
                                        </p:tgtEl>
                                        <p:attrNameLst>
                                          <p:attrName>ppt_x</p:attrName>
                                        </p:attrNameLst>
                                      </p:cBhvr>
                                      <p:tavLst>
                                        <p:tav tm="0">
                                          <p:val>
                                            <p:strVal val="ppt_x"/>
                                          </p:val>
                                        </p:tav>
                                        <p:tav tm="100000">
                                          <p:val>
                                            <p:strVal val="1+ppt_w/2"/>
                                          </p:val>
                                        </p:tav>
                                      </p:tavLst>
                                    </p:anim>
                                    <p:anim calcmode="lin" valueType="num">
                                      <p:cBhvr additive="base">
                                        <p:cTn id="72" dur="3000"/>
                                        <p:tgtEl>
                                          <p:spTgt spid="27"/>
                                        </p:tgtEl>
                                        <p:attrNameLst>
                                          <p:attrName>ppt_y</p:attrName>
                                        </p:attrNameLst>
                                      </p:cBhvr>
                                      <p:tavLst>
                                        <p:tav tm="0">
                                          <p:val>
                                            <p:strVal val="ppt_y"/>
                                          </p:val>
                                        </p:tav>
                                        <p:tav tm="100000">
                                          <p:val>
                                            <p:strVal val="ppt_y"/>
                                          </p:val>
                                        </p:tav>
                                      </p:tavLst>
                                    </p:anim>
                                    <p:set>
                                      <p:cBhvr>
                                        <p:cTn id="73" dur="1" fill="hold">
                                          <p:stCondLst>
                                            <p:cond delay="2999"/>
                                          </p:stCondLst>
                                        </p:cTn>
                                        <p:tgtEl>
                                          <p:spTgt spid="27"/>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29"/>
                                        </p:tgtEl>
                                        <p:attrNameLst>
                                          <p:attrName>ppt_x</p:attrName>
                                        </p:attrNameLst>
                                      </p:cBhvr>
                                      <p:tavLst>
                                        <p:tav tm="0">
                                          <p:val>
                                            <p:strVal val="ppt_x"/>
                                          </p:val>
                                        </p:tav>
                                        <p:tav tm="100000">
                                          <p:val>
                                            <p:strVal val="1+ppt_w/2"/>
                                          </p:val>
                                        </p:tav>
                                      </p:tavLst>
                                    </p:anim>
                                    <p:anim calcmode="lin" valueType="num">
                                      <p:cBhvr additive="base">
                                        <p:cTn id="76" dur="3000"/>
                                        <p:tgtEl>
                                          <p:spTgt spid="29"/>
                                        </p:tgtEl>
                                        <p:attrNameLst>
                                          <p:attrName>ppt_y</p:attrName>
                                        </p:attrNameLst>
                                      </p:cBhvr>
                                      <p:tavLst>
                                        <p:tav tm="0">
                                          <p:val>
                                            <p:strVal val="ppt_y"/>
                                          </p:val>
                                        </p:tav>
                                        <p:tav tm="100000">
                                          <p:val>
                                            <p:strVal val="ppt_y"/>
                                          </p:val>
                                        </p:tav>
                                      </p:tavLst>
                                    </p:anim>
                                    <p:set>
                                      <p:cBhvr>
                                        <p:cTn id="77" dur="1" fill="hold">
                                          <p:stCondLst>
                                            <p:cond delay="2999"/>
                                          </p:stCondLst>
                                        </p:cTn>
                                        <p:tgtEl>
                                          <p:spTgt spid="29"/>
                                        </p:tgtEl>
                                        <p:attrNameLst>
                                          <p:attrName>style.visibility</p:attrName>
                                        </p:attrNameLst>
                                      </p:cBhvr>
                                      <p:to>
                                        <p:strVal val="hidden"/>
                                      </p:to>
                                    </p:set>
                                  </p:childTnLst>
                                </p:cTn>
                              </p:par>
                              <p:par>
                                <p:cTn id="78" presetID="2" presetClass="exit" presetSubtype="2" fill="hold" nodeType="withEffect">
                                  <p:stCondLst>
                                    <p:cond delay="0"/>
                                  </p:stCondLst>
                                  <p:childTnLst>
                                    <p:anim calcmode="lin" valueType="num">
                                      <p:cBhvr additive="base">
                                        <p:cTn id="79" dur="3000"/>
                                        <p:tgtEl>
                                          <p:spTgt spid="31"/>
                                        </p:tgtEl>
                                        <p:attrNameLst>
                                          <p:attrName>ppt_x</p:attrName>
                                        </p:attrNameLst>
                                      </p:cBhvr>
                                      <p:tavLst>
                                        <p:tav tm="0">
                                          <p:val>
                                            <p:strVal val="ppt_x"/>
                                          </p:val>
                                        </p:tav>
                                        <p:tav tm="100000">
                                          <p:val>
                                            <p:strVal val="1+ppt_w/2"/>
                                          </p:val>
                                        </p:tav>
                                      </p:tavLst>
                                    </p:anim>
                                    <p:anim calcmode="lin" valueType="num">
                                      <p:cBhvr additive="base">
                                        <p:cTn id="80" dur="3000"/>
                                        <p:tgtEl>
                                          <p:spTgt spid="31"/>
                                        </p:tgtEl>
                                        <p:attrNameLst>
                                          <p:attrName>ppt_y</p:attrName>
                                        </p:attrNameLst>
                                      </p:cBhvr>
                                      <p:tavLst>
                                        <p:tav tm="0">
                                          <p:val>
                                            <p:strVal val="ppt_y"/>
                                          </p:val>
                                        </p:tav>
                                        <p:tav tm="100000">
                                          <p:val>
                                            <p:strVal val="ppt_y"/>
                                          </p:val>
                                        </p:tav>
                                      </p:tavLst>
                                    </p:anim>
                                    <p:set>
                                      <p:cBhvr>
                                        <p:cTn id="81" dur="1" fill="hold">
                                          <p:stCondLst>
                                            <p:cond delay="2999"/>
                                          </p:stCondLst>
                                        </p:cTn>
                                        <p:tgtEl>
                                          <p:spTgt spid="31"/>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33"/>
                                        </p:tgtEl>
                                        <p:attrNameLst>
                                          <p:attrName>ppt_x</p:attrName>
                                        </p:attrNameLst>
                                      </p:cBhvr>
                                      <p:tavLst>
                                        <p:tav tm="0">
                                          <p:val>
                                            <p:strVal val="ppt_x"/>
                                          </p:val>
                                        </p:tav>
                                        <p:tav tm="100000">
                                          <p:val>
                                            <p:strVal val="1+ppt_w/2"/>
                                          </p:val>
                                        </p:tav>
                                      </p:tavLst>
                                    </p:anim>
                                    <p:anim calcmode="lin" valueType="num">
                                      <p:cBhvr additive="base">
                                        <p:cTn id="84" dur="3000"/>
                                        <p:tgtEl>
                                          <p:spTgt spid="33"/>
                                        </p:tgtEl>
                                        <p:attrNameLst>
                                          <p:attrName>ppt_y</p:attrName>
                                        </p:attrNameLst>
                                      </p:cBhvr>
                                      <p:tavLst>
                                        <p:tav tm="0">
                                          <p:val>
                                            <p:strVal val="ppt_y"/>
                                          </p:val>
                                        </p:tav>
                                        <p:tav tm="100000">
                                          <p:val>
                                            <p:strVal val="ppt_y"/>
                                          </p:val>
                                        </p:tav>
                                      </p:tavLst>
                                    </p:anim>
                                    <p:set>
                                      <p:cBhvr>
                                        <p:cTn id="85" dur="1" fill="hold">
                                          <p:stCondLst>
                                            <p:cond delay="2999"/>
                                          </p:stCondLst>
                                        </p:cTn>
                                        <p:tgtEl>
                                          <p:spTgt spid="33"/>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35"/>
                                        </p:tgtEl>
                                        <p:attrNameLst>
                                          <p:attrName>ppt_x</p:attrName>
                                        </p:attrNameLst>
                                      </p:cBhvr>
                                      <p:tavLst>
                                        <p:tav tm="0">
                                          <p:val>
                                            <p:strVal val="ppt_x"/>
                                          </p:val>
                                        </p:tav>
                                        <p:tav tm="100000">
                                          <p:val>
                                            <p:strVal val="1+ppt_w/2"/>
                                          </p:val>
                                        </p:tav>
                                      </p:tavLst>
                                    </p:anim>
                                    <p:anim calcmode="lin" valueType="num">
                                      <p:cBhvr additive="base">
                                        <p:cTn id="88" dur="3000"/>
                                        <p:tgtEl>
                                          <p:spTgt spid="35"/>
                                        </p:tgtEl>
                                        <p:attrNameLst>
                                          <p:attrName>ppt_y</p:attrName>
                                        </p:attrNameLst>
                                      </p:cBhvr>
                                      <p:tavLst>
                                        <p:tav tm="0">
                                          <p:val>
                                            <p:strVal val="ppt_y"/>
                                          </p:val>
                                        </p:tav>
                                        <p:tav tm="100000">
                                          <p:val>
                                            <p:strVal val="ppt_y"/>
                                          </p:val>
                                        </p:tav>
                                      </p:tavLst>
                                    </p:anim>
                                    <p:set>
                                      <p:cBhvr>
                                        <p:cTn id="89" dur="1" fill="hold">
                                          <p:stCondLst>
                                            <p:cond delay="2999"/>
                                          </p:stCondLst>
                                        </p:cTn>
                                        <p:tgtEl>
                                          <p:spTgt spid="35"/>
                                        </p:tgtEl>
                                        <p:attrNameLst>
                                          <p:attrName>style.visibility</p:attrName>
                                        </p:attrNameLst>
                                      </p:cBhvr>
                                      <p:to>
                                        <p:strVal val="hidden"/>
                                      </p:to>
                                    </p:set>
                                  </p:childTnLst>
                                </p:cTn>
                              </p:par>
                              <p:par>
                                <p:cTn id="90" presetID="8" presetClass="emph" presetSubtype="0" fill="hold" nodeType="withEffect">
                                  <p:stCondLst>
                                    <p:cond delay="0"/>
                                  </p:stCondLst>
                                  <p:childTnLst>
                                    <p:animRot by="21600000">
                                      <p:cBhvr>
                                        <p:cTn id="91" dur="3000" fill="hold"/>
                                        <p:tgtEl>
                                          <p:spTgt spid="4"/>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25"/>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7"/>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29"/>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31"/>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33"/>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35"/>
                                        </p:tgtEl>
                                        <p:attrNameLst>
                                          <p:attrName>r</p:attrName>
                                        </p:attrNameLst>
                                      </p:cBhvr>
                                    </p:animRot>
                                  </p:childTnLst>
                                </p:cTn>
                              </p:par>
                              <p:par>
                                <p:cTn id="104" presetID="2" presetClass="entr" presetSubtype="8" fill="hold" nodeType="withEffect">
                                  <p:stCondLst>
                                    <p:cond delay="0"/>
                                  </p:stCondLst>
                                  <p:childTnLst>
                                    <p:set>
                                      <p:cBhvr>
                                        <p:cTn id="105" dur="1" fill="hold">
                                          <p:stCondLst>
                                            <p:cond delay="0"/>
                                          </p:stCondLst>
                                        </p:cTn>
                                        <p:tgtEl>
                                          <p:spTgt spid="7170"/>
                                        </p:tgtEl>
                                        <p:attrNameLst>
                                          <p:attrName>style.visibility</p:attrName>
                                        </p:attrNameLst>
                                      </p:cBhvr>
                                      <p:to>
                                        <p:strVal val="visible"/>
                                      </p:to>
                                    </p:set>
                                    <p:anim calcmode="lin" valueType="num">
                                      <p:cBhvr additive="base">
                                        <p:cTn id="106" dur="3000" fill="hold"/>
                                        <p:tgtEl>
                                          <p:spTgt spid="7170"/>
                                        </p:tgtEl>
                                        <p:attrNameLst>
                                          <p:attrName>ppt_x</p:attrName>
                                        </p:attrNameLst>
                                      </p:cBhvr>
                                      <p:tavLst>
                                        <p:tav tm="0">
                                          <p:val>
                                            <p:strVal val="0-#ppt_w/2"/>
                                          </p:val>
                                        </p:tav>
                                        <p:tav tm="100000">
                                          <p:val>
                                            <p:strVal val="#ppt_x"/>
                                          </p:val>
                                        </p:tav>
                                      </p:tavLst>
                                    </p:anim>
                                    <p:anim calcmode="lin" valueType="num">
                                      <p:cBhvr additive="base">
                                        <p:cTn id="107" dur="3000" fill="hold"/>
                                        <p:tgtEl>
                                          <p:spTgt spid="71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Resultado de imagen de alboraya playa"/>
          <p:cNvPicPr>
            <a:picLocks noChangeAspect="1" noChangeArrowheads="1"/>
          </p:cNvPicPr>
          <p:nvPr/>
        </p:nvPicPr>
        <p:blipFill>
          <a:blip r:embed="rId2"/>
          <a:srcRect/>
          <a:stretch>
            <a:fillRect/>
          </a:stretch>
        </p:blipFill>
        <p:spPr bwMode="auto">
          <a:xfrm>
            <a:off x="-1" y="-255616"/>
            <a:ext cx="11269664" cy="7931756"/>
          </a:xfrm>
          <a:prstGeom prst="rect">
            <a:avLst/>
          </a:prstGeom>
          <a:noFill/>
        </p:spPr>
      </p:pic>
      <p:sp>
        <p:nvSpPr>
          <p:cNvPr id="5" name="4 Rombo"/>
          <p:cNvSpPr/>
          <p:nvPr/>
        </p:nvSpPr>
        <p:spPr>
          <a:xfrm>
            <a:off x="3433726" y="1662586"/>
            <a:ext cx="4578301" cy="4379968"/>
          </a:xfrm>
          <a:prstGeom prst="diamond">
            <a:avLst/>
          </a:prstGeom>
          <a:solidFill>
            <a:srgbClr val="00B0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6" name="5 Triángulo isósceles"/>
          <p:cNvSpPr/>
          <p:nvPr/>
        </p:nvSpPr>
        <p:spPr>
          <a:xfrm rot="18679224">
            <a:off x="2423484" y="937763"/>
            <a:ext cx="2666144" cy="2250020"/>
          </a:xfrm>
          <a:prstGeom prst="triangle">
            <a:avLst>
              <a:gd name="adj" fmla="val 45812"/>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7" name="6 Triángulo isósceles"/>
          <p:cNvSpPr/>
          <p:nvPr/>
        </p:nvSpPr>
        <p:spPr>
          <a:xfrm rot="2863384">
            <a:off x="6304182" y="935112"/>
            <a:ext cx="2664378" cy="2250020"/>
          </a:xfrm>
          <a:prstGeom prst="triangle">
            <a:avLst>
              <a:gd name="adj" fmla="val 45812"/>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8" name="7 Triángulo isósceles"/>
          <p:cNvSpPr/>
          <p:nvPr/>
        </p:nvSpPr>
        <p:spPr>
          <a:xfrm rot="13603833">
            <a:off x="2283181" y="4376131"/>
            <a:ext cx="2676746" cy="2320455"/>
          </a:xfrm>
          <a:prstGeom prst="triangle">
            <a:avLst>
              <a:gd name="adj" fmla="val 45812"/>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9" name="8 Triángulo isósceles"/>
          <p:cNvSpPr/>
          <p:nvPr/>
        </p:nvSpPr>
        <p:spPr>
          <a:xfrm rot="7995235">
            <a:off x="6221029" y="4437945"/>
            <a:ext cx="2664378" cy="2248064"/>
          </a:xfrm>
          <a:prstGeom prst="triangle">
            <a:avLst>
              <a:gd name="adj" fmla="val 45812"/>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0" name="9 Triángulo isósceles"/>
          <p:cNvSpPr/>
          <p:nvPr/>
        </p:nvSpPr>
        <p:spPr>
          <a:xfrm rot="2648549">
            <a:off x="6800929" y="641360"/>
            <a:ext cx="2950460" cy="2031853"/>
          </a:xfrm>
          <a:prstGeom prst="triangle">
            <a:avLst>
              <a:gd name="adj" fmla="val 45812"/>
            </a:avLst>
          </a:prstGeom>
          <a:solidFill>
            <a:srgbClr val="FFFF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1" name="10 Triángulo isósceles"/>
          <p:cNvSpPr/>
          <p:nvPr/>
        </p:nvSpPr>
        <p:spPr>
          <a:xfrm rot="2863384">
            <a:off x="7547562" y="194022"/>
            <a:ext cx="2664378" cy="2248064"/>
          </a:xfrm>
          <a:prstGeom prst="triangle">
            <a:avLst>
              <a:gd name="adj" fmla="val 45812"/>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2" name="11 Triángulo isósceles"/>
          <p:cNvSpPr/>
          <p:nvPr/>
        </p:nvSpPr>
        <p:spPr>
          <a:xfrm rot="18679224">
            <a:off x="1807173" y="540226"/>
            <a:ext cx="2666145" cy="2250020"/>
          </a:xfrm>
          <a:prstGeom prst="triangle">
            <a:avLst>
              <a:gd name="adj" fmla="val 45812"/>
            </a:avLst>
          </a:prstGeom>
          <a:solidFill>
            <a:srgbClr val="FFFF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3" name="12 Triángulo isósceles"/>
          <p:cNvSpPr/>
          <p:nvPr/>
        </p:nvSpPr>
        <p:spPr>
          <a:xfrm rot="18679224">
            <a:off x="1102819" y="142689"/>
            <a:ext cx="2666145" cy="2250020"/>
          </a:xfrm>
          <a:prstGeom prst="triangle">
            <a:avLst>
              <a:gd name="adj" fmla="val 45812"/>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4" name="13 Triángulo isósceles"/>
          <p:cNvSpPr/>
          <p:nvPr/>
        </p:nvSpPr>
        <p:spPr>
          <a:xfrm rot="13603833">
            <a:off x="1842961" y="4660590"/>
            <a:ext cx="2676745" cy="2320455"/>
          </a:xfrm>
          <a:prstGeom prst="triangle">
            <a:avLst>
              <a:gd name="adj" fmla="val 45812"/>
            </a:avLst>
          </a:prstGeom>
          <a:solidFill>
            <a:srgbClr val="FFFF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5" name="14 Triángulo isósceles"/>
          <p:cNvSpPr/>
          <p:nvPr/>
        </p:nvSpPr>
        <p:spPr>
          <a:xfrm rot="13603833">
            <a:off x="1226650" y="5137634"/>
            <a:ext cx="2676745" cy="2320455"/>
          </a:xfrm>
          <a:prstGeom prst="triangle">
            <a:avLst>
              <a:gd name="adj" fmla="val 45812"/>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6" name="15 Triángulo isósceles"/>
          <p:cNvSpPr/>
          <p:nvPr/>
        </p:nvSpPr>
        <p:spPr>
          <a:xfrm rot="7995235">
            <a:off x="6748411" y="4829298"/>
            <a:ext cx="2666144" cy="2248064"/>
          </a:xfrm>
          <a:prstGeom prst="triangle">
            <a:avLst>
              <a:gd name="adj" fmla="val 45812"/>
            </a:avLst>
          </a:prstGeom>
          <a:solidFill>
            <a:srgbClr val="FFFF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7" name="16 Triángulo isósceles"/>
          <p:cNvSpPr/>
          <p:nvPr/>
        </p:nvSpPr>
        <p:spPr>
          <a:xfrm rot="7995235">
            <a:off x="7452765" y="5306342"/>
            <a:ext cx="2666144" cy="2248064"/>
          </a:xfrm>
          <a:prstGeom prst="triangle">
            <a:avLst>
              <a:gd name="adj" fmla="val 45812"/>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8" name="17 Rombo"/>
          <p:cNvSpPr/>
          <p:nvPr/>
        </p:nvSpPr>
        <p:spPr>
          <a:xfrm>
            <a:off x="3873935" y="2146686"/>
            <a:ext cx="3709597" cy="3263333"/>
          </a:xfrm>
          <a:prstGeom prst="diamond">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9" name="18 Rombo"/>
          <p:cNvSpPr/>
          <p:nvPr/>
        </p:nvSpPr>
        <p:spPr>
          <a:xfrm>
            <a:off x="4134633" y="2459028"/>
            <a:ext cx="3169593" cy="2623741"/>
          </a:xfrm>
          <a:prstGeom prst="diamond">
            <a:avLst/>
          </a:prstGeom>
          <a:solidFill>
            <a:srgbClr val="FFFF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8" presetClass="entr" presetSubtype="32" fill="hold" nodeType="withEffect">
                                  <p:stCondLst>
                                    <p:cond delay="0"/>
                                  </p:stCondLst>
                                  <p:childTnLst>
                                    <p:set>
                                      <p:cBhvr>
                                        <p:cTn id="182" dur="1" fill="hold">
                                          <p:stCondLst>
                                            <p:cond delay="0"/>
                                          </p:stCondLst>
                                        </p:cTn>
                                        <p:tgtEl>
                                          <p:spTgt spid="20"/>
                                        </p:tgtEl>
                                        <p:attrNameLst>
                                          <p:attrName>style.visibility</p:attrName>
                                        </p:attrNameLst>
                                      </p:cBhvr>
                                      <p:to>
                                        <p:strVal val="visible"/>
                                      </p:to>
                                    </p:set>
                                    <p:animEffect transition="in" filter="diamond(out)">
                                      <p:cBhvr>
                                        <p:cTn id="183" dur="3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9218" name="Picture 2" descr="C:\Users\Jose Luis\Desktop\port--644x362.jpg"/>
          <p:cNvPicPr>
            <a:picLocks noChangeAspect="1" noChangeArrowheads="1"/>
          </p:cNvPicPr>
          <p:nvPr/>
        </p:nvPicPr>
        <p:blipFill>
          <a:blip r:embed="rId2"/>
          <a:srcRect/>
          <a:stretch>
            <a:fillRect/>
          </a:stretch>
        </p:blipFill>
        <p:spPr bwMode="auto">
          <a:xfrm>
            <a:off x="-1" y="0"/>
            <a:ext cx="11269664" cy="7632700"/>
          </a:xfrm>
          <a:prstGeom prst="rect">
            <a:avLst/>
          </a:prstGeom>
          <a:noFill/>
        </p:spPr>
      </p:pic>
      <p:pic>
        <p:nvPicPr>
          <p:cNvPr id="3" name="Picture 2" descr="C:\Users\Jose Luis\Desktop\Imagen1.jpg"/>
          <p:cNvPicPr>
            <a:picLocks noChangeAspect="1" noChangeArrowheads="1"/>
          </p:cNvPicPr>
          <p:nvPr/>
        </p:nvPicPr>
        <p:blipFill>
          <a:blip r:embed="rId3"/>
          <a:srcRect/>
          <a:stretch>
            <a:fillRect/>
          </a:stretch>
        </p:blipFill>
        <p:spPr bwMode="auto">
          <a:xfrm>
            <a:off x="0" y="0"/>
            <a:ext cx="11366086" cy="7632700"/>
          </a:xfrm>
          <a:prstGeom prst="rect">
            <a:avLst/>
          </a:prstGeom>
          <a:noFill/>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strips(downLeft)">
                                      <p:cBhvr>
                                        <p:cTn id="7" dur="3000"/>
                                        <p:tgtEl>
                                          <p:spTgt spid="9218"/>
                                        </p:tgtEl>
                                      </p:cBhvr>
                                    </p:animEffect>
                                  </p:childTnLst>
                                </p:cTn>
                              </p:par>
                            </p:childTnLst>
                          </p:cTn>
                        </p:par>
                        <p:par>
                          <p:cTn id="8" fill="hold">
                            <p:stCondLst>
                              <p:cond delay="3000"/>
                            </p:stCondLst>
                            <p:childTnLst>
                              <p:par>
                                <p:cTn id="9" presetID="5" presetClass="exit" presetSubtype="10" fill="hold" nodeType="afterEffect">
                                  <p:stCondLst>
                                    <p:cond delay="0"/>
                                  </p:stCondLst>
                                  <p:childTnLst>
                                    <p:animEffect transition="out" filter="checkerboard(across)">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8053219573_5a77c202c0.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
        <p:nvSpPr>
          <p:cNvPr id="5" name="4 Triángulo isósceles"/>
          <p:cNvSpPr/>
          <p:nvPr/>
        </p:nvSpPr>
        <p:spPr>
          <a:xfrm>
            <a:off x="1" y="0"/>
            <a:ext cx="1551535" cy="7632700"/>
          </a:xfrm>
          <a:prstGeom prst="triangle">
            <a:avLst/>
          </a:prstGeom>
          <a:solidFill>
            <a:srgbClr val="FF0000">
              <a:alpha val="70000"/>
            </a:srgb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isósceles"/>
          <p:cNvSpPr/>
          <p:nvPr/>
        </p:nvSpPr>
        <p:spPr>
          <a:xfrm>
            <a:off x="1551537" y="0"/>
            <a:ext cx="1598491" cy="7632700"/>
          </a:xfrm>
          <a:prstGeom prst="triangle">
            <a:avLst/>
          </a:prstGeom>
          <a:solidFill>
            <a:schemeClr val="accent6">
              <a:lumMod val="75000"/>
              <a:alpha val="70000"/>
            </a:scheme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Triángulo isósceles"/>
          <p:cNvSpPr/>
          <p:nvPr/>
        </p:nvSpPr>
        <p:spPr>
          <a:xfrm>
            <a:off x="3150028" y="0"/>
            <a:ext cx="1596536" cy="7632700"/>
          </a:xfrm>
          <a:prstGeom prst="triangle">
            <a:avLst/>
          </a:prstGeom>
          <a:solidFill>
            <a:srgbClr val="FF0000">
              <a:alpha val="70000"/>
            </a:srgb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Triángulo isósceles"/>
          <p:cNvSpPr/>
          <p:nvPr/>
        </p:nvSpPr>
        <p:spPr>
          <a:xfrm>
            <a:off x="4746564" y="0"/>
            <a:ext cx="1598492" cy="7632700"/>
          </a:xfrm>
          <a:prstGeom prst="triangle">
            <a:avLst/>
          </a:prstGeom>
          <a:solidFill>
            <a:schemeClr val="accent6">
              <a:lumMod val="75000"/>
              <a:alpha val="70000"/>
            </a:scheme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Triángulo isósceles"/>
          <p:cNvSpPr/>
          <p:nvPr/>
        </p:nvSpPr>
        <p:spPr>
          <a:xfrm>
            <a:off x="6345056" y="0"/>
            <a:ext cx="1672840" cy="7632700"/>
          </a:xfrm>
          <a:prstGeom prst="triangle">
            <a:avLst/>
          </a:prstGeom>
          <a:solidFill>
            <a:srgbClr val="FF0000">
              <a:alpha val="70000"/>
            </a:srgb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Triángulo isósceles"/>
          <p:cNvSpPr/>
          <p:nvPr/>
        </p:nvSpPr>
        <p:spPr>
          <a:xfrm>
            <a:off x="8031593" y="0"/>
            <a:ext cx="1686536" cy="7632700"/>
          </a:xfrm>
          <a:prstGeom prst="triangle">
            <a:avLst/>
          </a:prstGeom>
          <a:solidFill>
            <a:schemeClr val="accent6">
              <a:lumMod val="75000"/>
              <a:alpha val="70000"/>
            </a:scheme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Triángulo isósceles"/>
          <p:cNvSpPr/>
          <p:nvPr/>
        </p:nvSpPr>
        <p:spPr>
          <a:xfrm>
            <a:off x="9718129" y="0"/>
            <a:ext cx="1551534" cy="7632700"/>
          </a:xfrm>
          <a:prstGeom prst="triangle">
            <a:avLst/>
          </a:prstGeom>
          <a:solidFill>
            <a:srgbClr val="FF0000">
              <a:alpha val="70000"/>
            </a:srgb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14" presetClass="exit" presetSubtype="5" fill="hold" grpId="0" nodeType="withEffect">
                                  <p:stCondLst>
                                    <p:cond delay="0"/>
                                  </p:stCondLst>
                                  <p:childTnLst>
                                    <p:animEffect transition="out" filter="randombar(vertic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7" presetClass="exit" presetSubtype="4" fill="hold" nodeType="withEffect">
                                  <p:stCondLst>
                                    <p:cond delay="0"/>
                                  </p:stCondLst>
                                  <p:childTnLst>
                                    <p:anim calcmode="lin" valueType="num">
                                      <p:cBhvr additive="base">
                                        <p:cTn id="13" dur="5000"/>
                                        <p:tgtEl>
                                          <p:spTgt spid="6"/>
                                        </p:tgtEl>
                                        <p:attrNameLst>
                                          <p:attrName>ppt_x</p:attrName>
                                        </p:attrNameLst>
                                      </p:cBhvr>
                                      <p:tavLst>
                                        <p:tav tm="0">
                                          <p:val>
                                            <p:strVal val="ppt_x"/>
                                          </p:val>
                                        </p:tav>
                                        <p:tav tm="100000">
                                          <p:val>
                                            <p:strVal val="ppt_x"/>
                                          </p:val>
                                        </p:tav>
                                      </p:tavLst>
                                    </p:anim>
                                    <p:anim calcmode="lin" valueType="num">
                                      <p:cBhvr additive="base">
                                        <p:cTn id="14" dur="5000"/>
                                        <p:tgtEl>
                                          <p:spTgt spid="6"/>
                                        </p:tgtEl>
                                        <p:attrNameLst>
                                          <p:attrName>ppt_y</p:attrName>
                                        </p:attrNameLst>
                                      </p:cBhvr>
                                      <p:tavLst>
                                        <p:tav tm="0">
                                          <p:val>
                                            <p:strVal val="ppt_y"/>
                                          </p:val>
                                        </p:tav>
                                        <p:tav tm="100000">
                                          <p:val>
                                            <p:strVal val="1+ppt_h/2"/>
                                          </p:val>
                                        </p:tav>
                                      </p:tavLst>
                                    </p:anim>
                                    <p:set>
                                      <p:cBhvr>
                                        <p:cTn id="15" dur="1" fill="hold">
                                          <p:stCondLst>
                                            <p:cond delay="4999"/>
                                          </p:stCondLst>
                                        </p:cTn>
                                        <p:tgtEl>
                                          <p:spTgt spid="6"/>
                                        </p:tgtEl>
                                        <p:attrNameLst>
                                          <p:attrName>style.visibility</p:attrName>
                                        </p:attrNameLst>
                                      </p:cBhvr>
                                      <p:to>
                                        <p:strVal val="hidden"/>
                                      </p:to>
                                    </p:set>
                                  </p:childTnLst>
                                </p:cTn>
                              </p:par>
                              <p:par>
                                <p:cTn id="16" presetID="14" presetClass="exit" presetSubtype="10" fill="hold" grpId="0" nodeType="withEffect">
                                  <p:stCondLst>
                                    <p:cond delay="0"/>
                                  </p:stCondLst>
                                  <p:childTnLst>
                                    <p:animEffect transition="out" filter="randombar(horizontal)">
                                      <p:cBhvr>
                                        <p:cTn id="17" dur="5000"/>
                                        <p:tgtEl>
                                          <p:spTgt spid="6"/>
                                        </p:tgtEl>
                                      </p:cBhvr>
                                    </p:animEffect>
                                    <p:set>
                                      <p:cBhvr>
                                        <p:cTn id="18" dur="1" fill="hold">
                                          <p:stCondLst>
                                            <p:cond delay="4999"/>
                                          </p:stCondLst>
                                        </p:cTn>
                                        <p:tgtEl>
                                          <p:spTgt spid="6"/>
                                        </p:tgtEl>
                                        <p:attrNameLst>
                                          <p:attrName>style.visibility</p:attrName>
                                        </p:attrNameLst>
                                      </p:cBhvr>
                                      <p:to>
                                        <p:strVal val="hidden"/>
                                      </p:to>
                                    </p:set>
                                  </p:childTnLst>
                                </p:cTn>
                              </p:par>
                              <p:par>
                                <p:cTn id="19" presetID="7" presetClass="exit" presetSubtype="4" fill="hold" nodeType="withEffect">
                                  <p:stCondLst>
                                    <p:cond delay="0"/>
                                  </p:stCondLst>
                                  <p:childTnLst>
                                    <p:anim calcmode="lin" valueType="num">
                                      <p:cBhvr additive="base">
                                        <p:cTn id="20" dur="5000"/>
                                        <p:tgtEl>
                                          <p:spTgt spid="7"/>
                                        </p:tgtEl>
                                        <p:attrNameLst>
                                          <p:attrName>ppt_x</p:attrName>
                                        </p:attrNameLst>
                                      </p:cBhvr>
                                      <p:tavLst>
                                        <p:tav tm="0">
                                          <p:val>
                                            <p:strVal val="ppt_x"/>
                                          </p:val>
                                        </p:tav>
                                        <p:tav tm="100000">
                                          <p:val>
                                            <p:strVal val="ppt_x"/>
                                          </p:val>
                                        </p:tav>
                                      </p:tavLst>
                                    </p:anim>
                                    <p:anim calcmode="lin" valueType="num">
                                      <p:cBhvr additive="base">
                                        <p:cTn id="21" dur="5000"/>
                                        <p:tgtEl>
                                          <p:spTgt spid="7"/>
                                        </p:tgtEl>
                                        <p:attrNameLst>
                                          <p:attrName>ppt_y</p:attrName>
                                        </p:attrNameLst>
                                      </p:cBhvr>
                                      <p:tavLst>
                                        <p:tav tm="0">
                                          <p:val>
                                            <p:strVal val="ppt_y"/>
                                          </p:val>
                                        </p:tav>
                                        <p:tav tm="100000">
                                          <p:val>
                                            <p:strVal val="1+ppt_h/2"/>
                                          </p:val>
                                        </p:tav>
                                      </p:tavLst>
                                    </p:anim>
                                    <p:set>
                                      <p:cBhvr>
                                        <p:cTn id="22" dur="1" fill="hold">
                                          <p:stCondLst>
                                            <p:cond delay="4999"/>
                                          </p:stCondLst>
                                        </p:cTn>
                                        <p:tgtEl>
                                          <p:spTgt spid="7"/>
                                        </p:tgtEl>
                                        <p:attrNameLst>
                                          <p:attrName>style.visibility</p:attrName>
                                        </p:attrNameLst>
                                      </p:cBhvr>
                                      <p:to>
                                        <p:strVal val="hidden"/>
                                      </p:to>
                                    </p:set>
                                  </p:childTnLst>
                                </p:cTn>
                              </p:par>
                              <p:par>
                                <p:cTn id="23" presetID="14" presetClass="exit" presetSubtype="5" fill="hold" grpId="0" nodeType="withEffect">
                                  <p:stCondLst>
                                    <p:cond delay="0"/>
                                  </p:stCondLst>
                                  <p:childTnLst>
                                    <p:animEffect transition="out" filter="randombar(vertic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7" presetClass="exit" presetSubtype="4" fill="hold" nodeType="withEffect">
                                  <p:stCondLst>
                                    <p:cond delay="0"/>
                                  </p:stCondLst>
                                  <p:childTnLst>
                                    <p:anim calcmode="lin" valueType="num">
                                      <p:cBhvr additive="base">
                                        <p:cTn id="27" dur="5000"/>
                                        <p:tgtEl>
                                          <p:spTgt spid="8"/>
                                        </p:tgtEl>
                                        <p:attrNameLst>
                                          <p:attrName>ppt_x</p:attrName>
                                        </p:attrNameLst>
                                      </p:cBhvr>
                                      <p:tavLst>
                                        <p:tav tm="0">
                                          <p:val>
                                            <p:strVal val="ppt_x"/>
                                          </p:val>
                                        </p:tav>
                                        <p:tav tm="100000">
                                          <p:val>
                                            <p:strVal val="ppt_x"/>
                                          </p:val>
                                        </p:tav>
                                      </p:tavLst>
                                    </p:anim>
                                    <p:anim calcmode="lin" valueType="num">
                                      <p:cBhvr additive="base">
                                        <p:cTn id="28" dur="5000"/>
                                        <p:tgtEl>
                                          <p:spTgt spid="8"/>
                                        </p:tgtEl>
                                        <p:attrNameLst>
                                          <p:attrName>ppt_y</p:attrName>
                                        </p:attrNameLst>
                                      </p:cBhvr>
                                      <p:tavLst>
                                        <p:tav tm="0">
                                          <p:val>
                                            <p:strVal val="ppt_y"/>
                                          </p:val>
                                        </p:tav>
                                        <p:tav tm="100000">
                                          <p:val>
                                            <p:strVal val="1+ppt_h/2"/>
                                          </p:val>
                                        </p:tav>
                                      </p:tavLst>
                                    </p:anim>
                                    <p:set>
                                      <p:cBhvr>
                                        <p:cTn id="29" dur="1" fill="hold">
                                          <p:stCondLst>
                                            <p:cond delay="4999"/>
                                          </p:stCondLst>
                                        </p:cTn>
                                        <p:tgtEl>
                                          <p:spTgt spid="8"/>
                                        </p:tgtEl>
                                        <p:attrNameLst>
                                          <p:attrName>style.visibility</p:attrName>
                                        </p:attrNameLst>
                                      </p:cBhvr>
                                      <p:to>
                                        <p:strVal val="hidden"/>
                                      </p:to>
                                    </p:set>
                                  </p:childTnLst>
                                </p:cTn>
                              </p:par>
                              <p:par>
                                <p:cTn id="30" presetID="14" presetClass="exit" presetSubtype="10" fill="hold" grpId="0" nodeType="withEffect">
                                  <p:stCondLst>
                                    <p:cond delay="0"/>
                                  </p:stCondLst>
                                  <p:childTnLst>
                                    <p:animEffect transition="out" filter="randombar(horizontal)">
                                      <p:cBhvr>
                                        <p:cTn id="31" dur="5000"/>
                                        <p:tgtEl>
                                          <p:spTgt spid="8"/>
                                        </p:tgtEl>
                                      </p:cBhvr>
                                    </p:animEffect>
                                    <p:set>
                                      <p:cBhvr>
                                        <p:cTn id="32" dur="1" fill="hold">
                                          <p:stCondLst>
                                            <p:cond delay="4999"/>
                                          </p:stCondLst>
                                        </p:cTn>
                                        <p:tgtEl>
                                          <p:spTgt spid="8"/>
                                        </p:tgtEl>
                                        <p:attrNameLst>
                                          <p:attrName>style.visibility</p:attrName>
                                        </p:attrNameLst>
                                      </p:cBhvr>
                                      <p:to>
                                        <p:strVal val="hidden"/>
                                      </p:to>
                                    </p:set>
                                  </p:childTnLst>
                                </p:cTn>
                              </p:par>
                              <p:par>
                                <p:cTn id="33" presetID="7" presetClass="exit" presetSubtype="4" fill="hold" nodeType="withEffect">
                                  <p:stCondLst>
                                    <p:cond delay="0"/>
                                  </p:stCondLst>
                                  <p:childTnLst>
                                    <p:anim calcmode="lin" valueType="num">
                                      <p:cBhvr additive="base">
                                        <p:cTn id="34" dur="5000"/>
                                        <p:tgtEl>
                                          <p:spTgt spid="9"/>
                                        </p:tgtEl>
                                        <p:attrNameLst>
                                          <p:attrName>ppt_x</p:attrName>
                                        </p:attrNameLst>
                                      </p:cBhvr>
                                      <p:tavLst>
                                        <p:tav tm="0">
                                          <p:val>
                                            <p:strVal val="ppt_x"/>
                                          </p:val>
                                        </p:tav>
                                        <p:tav tm="100000">
                                          <p:val>
                                            <p:strVal val="ppt_x"/>
                                          </p:val>
                                        </p:tav>
                                      </p:tavLst>
                                    </p:anim>
                                    <p:anim calcmode="lin" valueType="num">
                                      <p:cBhvr additive="base">
                                        <p:cTn id="35" dur="5000"/>
                                        <p:tgtEl>
                                          <p:spTgt spid="9"/>
                                        </p:tgtEl>
                                        <p:attrNameLst>
                                          <p:attrName>ppt_y</p:attrName>
                                        </p:attrNameLst>
                                      </p:cBhvr>
                                      <p:tavLst>
                                        <p:tav tm="0">
                                          <p:val>
                                            <p:strVal val="ppt_y"/>
                                          </p:val>
                                        </p:tav>
                                        <p:tav tm="100000">
                                          <p:val>
                                            <p:strVal val="1+ppt_h/2"/>
                                          </p:val>
                                        </p:tav>
                                      </p:tavLst>
                                    </p:anim>
                                    <p:set>
                                      <p:cBhvr>
                                        <p:cTn id="36" dur="1" fill="hold">
                                          <p:stCondLst>
                                            <p:cond delay="4999"/>
                                          </p:stCondLst>
                                        </p:cTn>
                                        <p:tgtEl>
                                          <p:spTgt spid="9"/>
                                        </p:tgtEl>
                                        <p:attrNameLst>
                                          <p:attrName>style.visibility</p:attrName>
                                        </p:attrNameLst>
                                      </p:cBhvr>
                                      <p:to>
                                        <p:strVal val="hidden"/>
                                      </p:to>
                                    </p:set>
                                  </p:childTnLst>
                                </p:cTn>
                              </p:par>
                              <p:par>
                                <p:cTn id="37" presetID="14" presetClass="exit" presetSubtype="5" fill="hold" grpId="0" nodeType="withEffect">
                                  <p:stCondLst>
                                    <p:cond delay="0"/>
                                  </p:stCondLst>
                                  <p:childTnLst>
                                    <p:animEffect transition="out" filter="randombar(vertical)">
                                      <p:cBhvr>
                                        <p:cTn id="38" dur="5000"/>
                                        <p:tgtEl>
                                          <p:spTgt spid="9"/>
                                        </p:tgtEl>
                                      </p:cBhvr>
                                    </p:animEffect>
                                    <p:set>
                                      <p:cBhvr>
                                        <p:cTn id="39" dur="1" fill="hold">
                                          <p:stCondLst>
                                            <p:cond delay="4999"/>
                                          </p:stCondLst>
                                        </p:cTn>
                                        <p:tgtEl>
                                          <p:spTgt spid="9"/>
                                        </p:tgtEl>
                                        <p:attrNameLst>
                                          <p:attrName>style.visibility</p:attrName>
                                        </p:attrNameLst>
                                      </p:cBhvr>
                                      <p:to>
                                        <p:strVal val="hidden"/>
                                      </p:to>
                                    </p:set>
                                  </p:childTnLst>
                                </p:cTn>
                              </p:par>
                              <p:par>
                                <p:cTn id="40" presetID="7" presetClass="exit" presetSubtype="4" fill="hold" nodeType="withEffect">
                                  <p:stCondLst>
                                    <p:cond delay="0"/>
                                  </p:stCondLst>
                                  <p:childTnLst>
                                    <p:anim calcmode="lin" valueType="num">
                                      <p:cBhvr additive="base">
                                        <p:cTn id="41" dur="5000"/>
                                        <p:tgtEl>
                                          <p:spTgt spid="10"/>
                                        </p:tgtEl>
                                        <p:attrNameLst>
                                          <p:attrName>ppt_x</p:attrName>
                                        </p:attrNameLst>
                                      </p:cBhvr>
                                      <p:tavLst>
                                        <p:tav tm="0">
                                          <p:val>
                                            <p:strVal val="ppt_x"/>
                                          </p:val>
                                        </p:tav>
                                        <p:tav tm="100000">
                                          <p:val>
                                            <p:strVal val="ppt_x"/>
                                          </p:val>
                                        </p:tav>
                                      </p:tavLst>
                                    </p:anim>
                                    <p:anim calcmode="lin" valueType="num">
                                      <p:cBhvr additive="base">
                                        <p:cTn id="42" dur="5000"/>
                                        <p:tgtEl>
                                          <p:spTgt spid="10"/>
                                        </p:tgtEl>
                                        <p:attrNameLst>
                                          <p:attrName>ppt_y</p:attrName>
                                        </p:attrNameLst>
                                      </p:cBhvr>
                                      <p:tavLst>
                                        <p:tav tm="0">
                                          <p:val>
                                            <p:strVal val="ppt_y"/>
                                          </p:val>
                                        </p:tav>
                                        <p:tav tm="100000">
                                          <p:val>
                                            <p:strVal val="1+ppt_h/2"/>
                                          </p:val>
                                        </p:tav>
                                      </p:tavLst>
                                    </p:anim>
                                    <p:set>
                                      <p:cBhvr>
                                        <p:cTn id="43" dur="1" fill="hold">
                                          <p:stCondLst>
                                            <p:cond delay="4999"/>
                                          </p:stCondLst>
                                        </p:cTn>
                                        <p:tgtEl>
                                          <p:spTgt spid="10"/>
                                        </p:tgtEl>
                                        <p:attrNameLst>
                                          <p:attrName>style.visibility</p:attrName>
                                        </p:attrNameLst>
                                      </p:cBhvr>
                                      <p:to>
                                        <p:strVal val="hidden"/>
                                      </p:to>
                                    </p:set>
                                  </p:childTnLst>
                                </p:cTn>
                              </p:par>
                              <p:par>
                                <p:cTn id="44" presetID="14" presetClass="exit" presetSubtype="10" fill="hold" grpId="0" nodeType="withEffect">
                                  <p:stCondLst>
                                    <p:cond delay="0"/>
                                  </p:stCondLst>
                                  <p:childTnLst>
                                    <p:animEffect transition="out" filter="randombar(horizontal)">
                                      <p:cBhvr>
                                        <p:cTn id="45" dur="5000"/>
                                        <p:tgtEl>
                                          <p:spTgt spid="10"/>
                                        </p:tgtEl>
                                      </p:cBhvr>
                                    </p:animEffect>
                                    <p:set>
                                      <p:cBhvr>
                                        <p:cTn id="46" dur="1" fill="hold">
                                          <p:stCondLst>
                                            <p:cond delay="4999"/>
                                          </p:stCondLst>
                                        </p:cTn>
                                        <p:tgtEl>
                                          <p:spTgt spid="10"/>
                                        </p:tgtEl>
                                        <p:attrNameLst>
                                          <p:attrName>style.visibility</p:attrName>
                                        </p:attrNameLst>
                                      </p:cBhvr>
                                      <p:to>
                                        <p:strVal val="hidden"/>
                                      </p:to>
                                    </p:set>
                                  </p:childTnLst>
                                </p:cTn>
                              </p:par>
                              <p:par>
                                <p:cTn id="47" presetID="7" presetClass="exit" presetSubtype="4" fill="hold" nodeType="withEffect">
                                  <p:stCondLst>
                                    <p:cond delay="0"/>
                                  </p:stCondLst>
                                  <p:childTnLst>
                                    <p:anim calcmode="lin" valueType="num">
                                      <p:cBhvr additive="base">
                                        <p:cTn id="48" dur="5000"/>
                                        <p:tgtEl>
                                          <p:spTgt spid="11"/>
                                        </p:tgtEl>
                                        <p:attrNameLst>
                                          <p:attrName>ppt_x</p:attrName>
                                        </p:attrNameLst>
                                      </p:cBhvr>
                                      <p:tavLst>
                                        <p:tav tm="0">
                                          <p:val>
                                            <p:strVal val="ppt_x"/>
                                          </p:val>
                                        </p:tav>
                                        <p:tav tm="100000">
                                          <p:val>
                                            <p:strVal val="ppt_x"/>
                                          </p:val>
                                        </p:tav>
                                      </p:tavLst>
                                    </p:anim>
                                    <p:anim calcmode="lin" valueType="num">
                                      <p:cBhvr additive="base">
                                        <p:cTn id="49" dur="5000"/>
                                        <p:tgtEl>
                                          <p:spTgt spid="11"/>
                                        </p:tgtEl>
                                        <p:attrNameLst>
                                          <p:attrName>ppt_y</p:attrName>
                                        </p:attrNameLst>
                                      </p:cBhvr>
                                      <p:tavLst>
                                        <p:tav tm="0">
                                          <p:val>
                                            <p:strVal val="ppt_y"/>
                                          </p:val>
                                        </p:tav>
                                        <p:tav tm="100000">
                                          <p:val>
                                            <p:strVal val="1+ppt_h/2"/>
                                          </p:val>
                                        </p:tav>
                                      </p:tavLst>
                                    </p:anim>
                                    <p:set>
                                      <p:cBhvr>
                                        <p:cTn id="50" dur="1" fill="hold">
                                          <p:stCondLst>
                                            <p:cond delay="4999"/>
                                          </p:stCondLst>
                                        </p:cTn>
                                        <p:tgtEl>
                                          <p:spTgt spid="11"/>
                                        </p:tgtEl>
                                        <p:attrNameLst>
                                          <p:attrName>style.visibility</p:attrName>
                                        </p:attrNameLst>
                                      </p:cBhvr>
                                      <p:to>
                                        <p:strVal val="hidden"/>
                                      </p:to>
                                    </p:set>
                                  </p:childTnLst>
                                </p:cTn>
                              </p:par>
                              <p:par>
                                <p:cTn id="51" presetID="14" presetClass="exit" presetSubtype="5" fill="hold" grpId="0" nodeType="withEffect">
                                  <p:stCondLst>
                                    <p:cond delay="0"/>
                                  </p:stCondLst>
                                  <p:childTnLst>
                                    <p:animEffect transition="out" filter="randombar(vertical)">
                                      <p:cBhvr>
                                        <p:cTn id="52" dur="5000"/>
                                        <p:tgtEl>
                                          <p:spTgt spid="11"/>
                                        </p:tgtEl>
                                      </p:cBhvr>
                                    </p:animEffect>
                                    <p:set>
                                      <p:cBhvr>
                                        <p:cTn id="53" dur="1" fill="hold">
                                          <p:stCondLst>
                                            <p:cond delay="4999"/>
                                          </p:stCondLst>
                                        </p:cTn>
                                        <p:tgtEl>
                                          <p:spTgt spid="11"/>
                                        </p:tgtEl>
                                        <p:attrNameLst>
                                          <p:attrName>style.visibility</p:attrName>
                                        </p:attrNameLst>
                                      </p:cBhvr>
                                      <p:to>
                                        <p:strVal val="hidden"/>
                                      </p:to>
                                    </p:set>
                                  </p:childTnLst>
                                </p:cTn>
                              </p:par>
                              <p:par>
                                <p:cTn id="54" presetID="7" presetClass="entr" presetSubtype="1" fill="hold" nodeType="withEffect">
                                  <p:stCondLst>
                                    <p:cond delay="0"/>
                                  </p:stCondLst>
                                  <p:childTnLst>
                                    <p:set>
                                      <p:cBhvr>
                                        <p:cTn id="55" dur="1" fill="hold">
                                          <p:stCondLst>
                                            <p:cond delay="0"/>
                                          </p:stCondLst>
                                        </p:cTn>
                                        <p:tgtEl>
                                          <p:spTgt spid="13314"/>
                                        </p:tgtEl>
                                        <p:attrNameLst>
                                          <p:attrName>style.visibility</p:attrName>
                                        </p:attrNameLst>
                                      </p:cBhvr>
                                      <p:to>
                                        <p:strVal val="visible"/>
                                      </p:to>
                                    </p:set>
                                    <p:anim calcmode="lin" valueType="num">
                                      <p:cBhvr additive="base">
                                        <p:cTn id="56" dur="5000" fill="hold"/>
                                        <p:tgtEl>
                                          <p:spTgt spid="13314"/>
                                        </p:tgtEl>
                                        <p:attrNameLst>
                                          <p:attrName>ppt_x</p:attrName>
                                        </p:attrNameLst>
                                      </p:cBhvr>
                                      <p:tavLst>
                                        <p:tav tm="0">
                                          <p:val>
                                            <p:strVal val="#ppt_x"/>
                                          </p:val>
                                        </p:tav>
                                        <p:tav tm="100000">
                                          <p:val>
                                            <p:strVal val="#ppt_x"/>
                                          </p:val>
                                        </p:tav>
                                      </p:tavLst>
                                    </p:anim>
                                    <p:anim calcmode="lin" valueType="num">
                                      <p:cBhvr additive="base">
                                        <p:cTn id="57" dur="5000" fill="hold"/>
                                        <p:tgtEl>
                                          <p:spTgt spid="133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Resultado de imagen de alboraya playa"/>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
        <p:nvSpPr>
          <p:cNvPr id="6" name="5 Conector"/>
          <p:cNvSpPr/>
          <p:nvPr/>
        </p:nvSpPr>
        <p:spPr>
          <a:xfrm>
            <a:off x="2" y="0"/>
            <a:ext cx="1584796" cy="7632700"/>
          </a:xfrm>
          <a:prstGeom prst="flowChartConnector">
            <a:avLst/>
          </a:prstGeom>
          <a:solidFill>
            <a:srgbClr val="FF0000">
              <a:alpha val="60000"/>
            </a:srgb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Conector"/>
          <p:cNvSpPr/>
          <p:nvPr/>
        </p:nvSpPr>
        <p:spPr>
          <a:xfrm>
            <a:off x="1584797" y="0"/>
            <a:ext cx="1496753" cy="7632700"/>
          </a:xfrm>
          <a:prstGeom prst="flowChartConnector">
            <a:avLst/>
          </a:prstGeom>
          <a:solidFill>
            <a:srgbClr val="FFFF00"/>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Conector"/>
          <p:cNvSpPr/>
          <p:nvPr/>
        </p:nvSpPr>
        <p:spPr>
          <a:xfrm>
            <a:off x="3169594" y="0"/>
            <a:ext cx="1584796" cy="7632700"/>
          </a:xfrm>
          <a:prstGeom prst="flowChartConnector">
            <a:avLst/>
          </a:prstGeom>
          <a:solidFill>
            <a:srgbClr val="FF0000">
              <a:alpha val="60000"/>
            </a:srgb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Conector"/>
          <p:cNvSpPr/>
          <p:nvPr/>
        </p:nvSpPr>
        <p:spPr>
          <a:xfrm>
            <a:off x="4754391" y="0"/>
            <a:ext cx="1584796" cy="7632700"/>
          </a:xfrm>
          <a:prstGeom prst="flowChartConnector">
            <a:avLst/>
          </a:prstGeom>
          <a:solidFill>
            <a:srgbClr val="FFFF00"/>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Conector"/>
          <p:cNvSpPr/>
          <p:nvPr/>
        </p:nvSpPr>
        <p:spPr>
          <a:xfrm>
            <a:off x="6339187" y="0"/>
            <a:ext cx="1584796" cy="7632700"/>
          </a:xfrm>
          <a:prstGeom prst="flowChartConnector">
            <a:avLst/>
          </a:prstGeom>
          <a:solidFill>
            <a:srgbClr val="FF0000">
              <a:alpha val="60000"/>
            </a:srgb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Conector"/>
          <p:cNvSpPr/>
          <p:nvPr/>
        </p:nvSpPr>
        <p:spPr>
          <a:xfrm>
            <a:off x="7923982" y="0"/>
            <a:ext cx="1760885" cy="7632700"/>
          </a:xfrm>
          <a:prstGeom prst="flowChartConnector">
            <a:avLst/>
          </a:prstGeom>
          <a:solidFill>
            <a:srgbClr val="FFFF00"/>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Conector"/>
          <p:cNvSpPr/>
          <p:nvPr/>
        </p:nvSpPr>
        <p:spPr>
          <a:xfrm>
            <a:off x="9684867" y="0"/>
            <a:ext cx="1584796" cy="7632700"/>
          </a:xfrm>
          <a:prstGeom prst="flowChartConnector">
            <a:avLst/>
          </a:prstGeom>
          <a:solidFill>
            <a:srgbClr val="FF0000">
              <a:alpha val="60000"/>
            </a:srgb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62466"/>
                                        </p:tgtEl>
                                        <p:attrNameLst>
                                          <p:attrName>style.visibility</p:attrName>
                                        </p:attrNameLst>
                                      </p:cBhvr>
                                      <p:to>
                                        <p:strVal val="visible"/>
                                      </p:to>
                                    </p:set>
                                    <p:anim calcmode="lin" valueType="num">
                                      <p:cBhvr>
                                        <p:cTn id="28" dur="2000" fill="hold"/>
                                        <p:tgtEl>
                                          <p:spTgt spid="62466"/>
                                        </p:tgtEl>
                                        <p:attrNameLst>
                                          <p:attrName>ppt_w</p:attrName>
                                        </p:attrNameLst>
                                      </p:cBhvr>
                                      <p:tavLst>
                                        <p:tav tm="0">
                                          <p:val>
                                            <p:fltVal val="0"/>
                                          </p:val>
                                        </p:tav>
                                        <p:tav tm="100000">
                                          <p:val>
                                            <p:strVal val="#ppt_w"/>
                                          </p:val>
                                        </p:tav>
                                      </p:tavLst>
                                    </p:anim>
                                    <p:anim calcmode="lin" valueType="num">
                                      <p:cBhvr>
                                        <p:cTn id="29" dur="2000" fill="hold"/>
                                        <p:tgtEl>
                                          <p:spTgt spid="6246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Resultado de imagen de alboraya playa"/>
          <p:cNvPicPr>
            <a:picLocks noChangeAspect="1" noChangeArrowheads="1"/>
          </p:cNvPicPr>
          <p:nvPr/>
        </p:nvPicPr>
        <p:blipFill>
          <a:blip r:embed="rId2"/>
          <a:srcRect/>
          <a:stretch>
            <a:fillRect/>
          </a:stretch>
        </p:blipFill>
        <p:spPr bwMode="auto">
          <a:xfrm>
            <a:off x="-1" y="0"/>
            <a:ext cx="11269663" cy="7632700"/>
          </a:xfrm>
          <a:prstGeom prst="rect">
            <a:avLst/>
          </a:prstGeom>
          <a:noFill/>
        </p:spPr>
      </p:pic>
      <p:sp>
        <p:nvSpPr>
          <p:cNvPr id="21" name="20 Rectángulo"/>
          <p:cNvSpPr/>
          <p:nvPr/>
        </p:nvSpPr>
        <p:spPr>
          <a:xfrm>
            <a:off x="0" y="0"/>
            <a:ext cx="11269663" cy="76327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5" name="4 Anillo"/>
          <p:cNvSpPr/>
          <p:nvPr/>
        </p:nvSpPr>
        <p:spPr>
          <a:xfrm flipH="1">
            <a:off x="13911048" y="3259796"/>
            <a:ext cx="56348" cy="79508"/>
          </a:xfrm>
          <a:prstGeom prst="donut">
            <a:avLst>
              <a:gd name="adj" fmla="val 14524"/>
            </a:avLst>
          </a:prstGeom>
          <a:blipFill>
            <a:blip r:embed="rId3" cstate="email"/>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6" name="5 Anillo"/>
          <p:cNvSpPr/>
          <p:nvPr/>
        </p:nvSpPr>
        <p:spPr>
          <a:xfrm flipV="1">
            <a:off x="13911048" y="4690936"/>
            <a:ext cx="88045" cy="50883"/>
          </a:xfrm>
          <a:prstGeom prst="donut">
            <a:avLst>
              <a:gd name="adj" fmla="val 12472"/>
            </a:avLst>
          </a:prstGeom>
          <a:blipFill>
            <a:blip r:embed="rId4" cstate="screen"/>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Anillo"/>
          <p:cNvSpPr/>
          <p:nvPr/>
        </p:nvSpPr>
        <p:spPr>
          <a:xfrm>
            <a:off x="1" y="5724525"/>
            <a:ext cx="2201107" cy="1908175"/>
          </a:xfrm>
          <a:prstGeom prst="donut">
            <a:avLst>
              <a:gd name="adj" fmla="val 14524"/>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Subtítulo"/>
          <p:cNvSpPr>
            <a:spLocks noGrp="1"/>
          </p:cNvSpPr>
          <p:nvPr>
            <p:ph type="subTitle" idx="1"/>
          </p:nvPr>
        </p:nvSpPr>
        <p:spPr>
          <a:xfrm flipH="1">
            <a:off x="-3962058" y="-1351659"/>
            <a:ext cx="88045" cy="50883"/>
          </a:xfrm>
          <a:prstGeom prst="donut">
            <a:avLst>
              <a:gd name="adj" fmla="val 12472"/>
            </a:avLst>
          </a:prstGeom>
          <a:blipFill>
            <a:blip r:embed="rId4" cstate="screen"/>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25000" lnSpcReduction="20000"/>
          </a:bodyPr>
          <a:lstStyle/>
          <a:p>
            <a:pPr>
              <a:defRPr/>
            </a:pPr>
            <a:endParaRPr lang="es-ES" dirty="0"/>
          </a:p>
        </p:txBody>
      </p:sp>
      <p:sp>
        <p:nvSpPr>
          <p:cNvPr id="10" name="9 Anillo"/>
          <p:cNvSpPr/>
          <p:nvPr/>
        </p:nvSpPr>
        <p:spPr>
          <a:xfrm>
            <a:off x="1" y="3895859"/>
            <a:ext cx="2201107" cy="1987682"/>
          </a:xfrm>
          <a:prstGeom prst="donut">
            <a:avLst>
              <a:gd name="adj" fmla="val 1247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1" name="10 Anillo"/>
          <p:cNvSpPr/>
          <p:nvPr/>
        </p:nvSpPr>
        <p:spPr>
          <a:xfrm>
            <a:off x="9156602" y="0"/>
            <a:ext cx="2113061" cy="1892275"/>
          </a:xfrm>
          <a:prstGeom prst="donut">
            <a:avLst>
              <a:gd name="adj" fmla="val 12472"/>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2" name="11 Anillo"/>
          <p:cNvSpPr/>
          <p:nvPr/>
        </p:nvSpPr>
        <p:spPr>
          <a:xfrm>
            <a:off x="1" y="1973549"/>
            <a:ext cx="2201107" cy="1987682"/>
          </a:xfrm>
          <a:prstGeom prst="donut">
            <a:avLst>
              <a:gd name="adj" fmla="val 1247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4" name="13 Anillo"/>
          <p:cNvSpPr/>
          <p:nvPr/>
        </p:nvSpPr>
        <p:spPr>
          <a:xfrm>
            <a:off x="1" y="1"/>
            <a:ext cx="2201107" cy="1987683"/>
          </a:xfrm>
          <a:prstGeom prst="donut">
            <a:avLst>
              <a:gd name="adj" fmla="val 12472"/>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7" name="16 Anillo"/>
          <p:cNvSpPr/>
          <p:nvPr/>
        </p:nvSpPr>
        <p:spPr>
          <a:xfrm>
            <a:off x="9156602" y="1892275"/>
            <a:ext cx="2113061" cy="1924075"/>
          </a:xfrm>
          <a:prstGeom prst="donut">
            <a:avLst>
              <a:gd name="adj" fmla="val 1247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8" name="17 Anillo"/>
          <p:cNvSpPr/>
          <p:nvPr/>
        </p:nvSpPr>
        <p:spPr>
          <a:xfrm>
            <a:off x="9156602" y="3816350"/>
            <a:ext cx="2113061" cy="1924077"/>
          </a:xfrm>
          <a:prstGeom prst="donut">
            <a:avLst>
              <a:gd name="adj" fmla="val 1247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9" name="18 Anillo"/>
          <p:cNvSpPr/>
          <p:nvPr/>
        </p:nvSpPr>
        <p:spPr>
          <a:xfrm>
            <a:off x="9156602" y="5740427"/>
            <a:ext cx="2113061" cy="1892273"/>
          </a:xfrm>
          <a:prstGeom prst="donut">
            <a:avLst>
              <a:gd name="adj" fmla="val 12472"/>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5000" fill="hold"/>
                                        <p:tgtEl>
                                          <p:spTgt spid="7"/>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5000" fill="hold"/>
                                        <p:tgtEl>
                                          <p:spTgt spid="10"/>
                                        </p:tgtEl>
                                        <p:attrNameLst>
                                          <p:attrName>r</p:attrName>
                                        </p:attrNameLst>
                                      </p:cBhvr>
                                    </p:animRot>
                                  </p:childTnLst>
                                </p:cTn>
                              </p:par>
                              <p:par>
                                <p:cTn id="9" presetID="8" presetClass="emph" presetSubtype="0" repeatCount="indefinite" fill="hold" nodeType="withEffect">
                                  <p:stCondLst>
                                    <p:cond delay="0"/>
                                  </p:stCondLst>
                                  <p:childTnLst>
                                    <p:animRot by="-21600000">
                                      <p:cBhvr>
                                        <p:cTn id="10" dur="5000" fill="hold"/>
                                        <p:tgtEl>
                                          <p:spTgt spid="11"/>
                                        </p:tgtEl>
                                        <p:attrNameLst>
                                          <p:attrName>r</p:attrName>
                                        </p:attrNameLst>
                                      </p:cBhvr>
                                    </p:animRot>
                                  </p:childTnLst>
                                </p:cTn>
                              </p:par>
                              <p:par>
                                <p:cTn id="11" presetID="8" presetClass="emph" presetSubtype="0" repeatCount="indefinite" fill="hold" nodeType="withEffect">
                                  <p:stCondLst>
                                    <p:cond delay="0"/>
                                  </p:stCondLst>
                                  <p:childTnLst>
                                    <p:animRot by="-21600000">
                                      <p:cBhvr>
                                        <p:cTn id="12" dur="5000" fill="hold"/>
                                        <p:tgtEl>
                                          <p:spTgt spid="12"/>
                                        </p:tgtEl>
                                        <p:attrNameLst>
                                          <p:attrName>r</p:attrName>
                                        </p:attrNameLst>
                                      </p:cBhvr>
                                    </p:animRot>
                                  </p:childTnLst>
                                </p:cTn>
                              </p:par>
                              <p:par>
                                <p:cTn id="13" presetID="8" presetClass="emph" presetSubtype="0" repeatCount="indefinite" fill="hold" nodeType="withEffect">
                                  <p:stCondLst>
                                    <p:cond delay="0"/>
                                  </p:stCondLst>
                                  <p:childTnLst>
                                    <p:animRot by="-21600000">
                                      <p:cBhvr>
                                        <p:cTn id="14" dur="5000" fill="hold"/>
                                        <p:tgtEl>
                                          <p:spTgt spid="14"/>
                                        </p:tgtEl>
                                        <p:attrNameLst>
                                          <p:attrName>r</p:attrName>
                                        </p:attrNameLst>
                                      </p:cBhvr>
                                    </p:animRot>
                                  </p:childTnLst>
                                </p:cTn>
                              </p:par>
                              <p:par>
                                <p:cTn id="15" presetID="8" presetClass="emph" presetSubtype="0" repeatCount="indefinite" fill="hold" nodeType="withEffect">
                                  <p:stCondLst>
                                    <p:cond delay="0"/>
                                  </p:stCondLst>
                                  <p:childTnLst>
                                    <p:animRot by="-21600000">
                                      <p:cBhvr>
                                        <p:cTn id="16" dur="5000" fill="hold"/>
                                        <p:tgtEl>
                                          <p:spTgt spid="17"/>
                                        </p:tgtEl>
                                        <p:attrNameLst>
                                          <p:attrName>r</p:attrName>
                                        </p:attrNameLst>
                                      </p:cBhvr>
                                    </p:animRot>
                                  </p:childTnLst>
                                </p:cTn>
                              </p:par>
                              <p:par>
                                <p:cTn id="17" presetID="8" presetClass="emph" presetSubtype="0" repeatCount="indefinite" fill="hold" nodeType="withEffect">
                                  <p:stCondLst>
                                    <p:cond delay="0"/>
                                  </p:stCondLst>
                                  <p:childTnLst>
                                    <p:animRot by="-21600000">
                                      <p:cBhvr>
                                        <p:cTn id="18" dur="5000" fill="hold"/>
                                        <p:tgtEl>
                                          <p:spTgt spid="18"/>
                                        </p:tgtEl>
                                        <p:attrNameLst>
                                          <p:attrName>r</p:attrName>
                                        </p:attrNameLst>
                                      </p:cBhvr>
                                    </p:animRot>
                                  </p:childTnLst>
                                </p:cTn>
                              </p:par>
                              <p:par>
                                <p:cTn id="19" presetID="8" presetClass="emph" presetSubtype="0" fill="hold" nodeType="withEffect">
                                  <p:stCondLst>
                                    <p:cond delay="0"/>
                                  </p:stCondLst>
                                  <p:childTnLst>
                                    <p:animRot by="-21600000">
                                      <p:cBhvr>
                                        <p:cTn id="20" dur="5000" fill="hold"/>
                                        <p:tgtEl>
                                          <p:spTgt spid="19"/>
                                        </p:tgtEl>
                                        <p:attrNameLst>
                                          <p:attrName>r</p:attrName>
                                        </p:attrNameLst>
                                      </p:cBhvr>
                                    </p:animRot>
                                  </p:childTnLst>
                                </p:cTn>
                              </p:par>
                              <p:par>
                                <p:cTn id="21" presetID="16" presetClass="exit" presetSubtype="37" fill="hold" nodeType="withEffect">
                                  <p:stCondLst>
                                    <p:cond delay="0"/>
                                  </p:stCondLst>
                                  <p:childTnLst>
                                    <p:animEffect transition="out" filter="barn(outVertical)">
                                      <p:cBhvr>
                                        <p:cTn id="22" dur="5000"/>
                                        <p:tgtEl>
                                          <p:spTgt spid="21"/>
                                        </p:tgtEl>
                                      </p:cBhvr>
                                    </p:animEffect>
                                    <p:set>
                                      <p:cBhvr>
                                        <p:cTn id="23" dur="1" fill="hold">
                                          <p:stCondLst>
                                            <p:cond delay="49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effectLst/>
      </p:bgPr>
    </p:bg>
    <p:spTree>
      <p:nvGrpSpPr>
        <p:cNvPr id="1" name=""/>
        <p:cNvGrpSpPr/>
        <p:nvPr/>
      </p:nvGrpSpPr>
      <p:grpSpPr>
        <a:xfrm>
          <a:off x="0" y="0"/>
          <a:ext cx="0" cy="0"/>
          <a:chOff x="0" y="0"/>
          <a:chExt cx="0" cy="0"/>
        </a:xfrm>
      </p:grpSpPr>
      <p:grpSp>
        <p:nvGrpSpPr>
          <p:cNvPr id="2" name="5 Arco de bloque"/>
          <p:cNvGrpSpPr>
            <a:grpSpLocks/>
          </p:cNvGrpSpPr>
          <p:nvPr/>
        </p:nvGrpSpPr>
        <p:grpSpPr bwMode="auto">
          <a:xfrm>
            <a:off x="-23479" y="11180493"/>
            <a:ext cx="11255968" cy="1003559"/>
            <a:chOff x="-12" y="4746"/>
            <a:chExt cx="5753" cy="426"/>
          </a:xfrm>
        </p:grpSpPr>
        <p:pic>
          <p:nvPicPr>
            <p:cNvPr id="62468" name="5 Arco de bloque"/>
            <p:cNvPicPr>
              <a:picLocks noChangeArrowheads="1"/>
            </p:cNvPicPr>
            <p:nvPr/>
          </p:nvPicPr>
          <p:blipFill>
            <a:blip r:embed="rId2" cstate="email"/>
            <a:srcRect/>
            <a:stretch>
              <a:fillRect/>
            </a:stretch>
          </p:blipFill>
          <p:spPr bwMode="auto">
            <a:xfrm>
              <a:off x="-12" y="4746"/>
              <a:ext cx="5753" cy="426"/>
            </a:xfrm>
            <a:prstGeom prst="rect">
              <a:avLst/>
            </a:prstGeom>
            <a:noFill/>
          </p:spPr>
        </p:pic>
        <p:sp>
          <p:nvSpPr>
            <p:cNvPr id="62469" name="Text Box 5"/>
            <p:cNvSpPr txBox="1">
              <a:spLocks noChangeArrowheads="1"/>
            </p:cNvSpPr>
            <p:nvPr/>
          </p:nvSpPr>
          <p:spPr bwMode="auto">
            <a:xfrm rot="10800000">
              <a:off x="0" y="4758"/>
              <a:ext cx="5732" cy="406"/>
            </a:xfrm>
            <a:prstGeom prst="rect">
              <a:avLst/>
            </a:prstGeom>
            <a:noFill/>
            <a:ln w="9525">
              <a:noFill/>
              <a:miter lim="800000"/>
              <a:headEnd/>
              <a:tailEnd/>
            </a:ln>
          </p:spPr>
          <p:txBody>
            <a:bodyPr rot="10800000" anchor="ctr"/>
            <a:lstStyle/>
            <a:p>
              <a:pPr algn="ctr"/>
              <a:endParaRPr lang="es-ES">
                <a:latin typeface="Calibri" pitchFamily="34" charset="0"/>
              </a:endParaRPr>
            </a:p>
          </p:txBody>
        </p:sp>
      </p:grpSp>
      <p:pic>
        <p:nvPicPr>
          <p:cNvPr id="14338" name="Picture 2" descr="C:\Users\Jose Luis\Desktop\369194883_32de141384_b.jpg"/>
          <p:cNvPicPr>
            <a:picLocks noChangeAspect="1" noChangeArrowheads="1"/>
          </p:cNvPicPr>
          <p:nvPr/>
        </p:nvPicPr>
        <p:blipFill>
          <a:blip r:embed="rId3"/>
          <a:srcRect/>
          <a:stretch>
            <a:fillRect/>
          </a:stretch>
        </p:blipFill>
        <p:spPr bwMode="auto">
          <a:xfrm>
            <a:off x="-3223481" y="0"/>
            <a:ext cx="20574144" cy="7948588"/>
          </a:xfrm>
          <a:prstGeom prst="rect">
            <a:avLst/>
          </a:prstGeom>
          <a:noFill/>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afterEffect">
                                  <p:stCondLst>
                                    <p:cond delay="0"/>
                                  </p:stCondLst>
                                  <p:childTnLst>
                                    <p:animMotion origin="layout" path="M -0.48705 -4.3724E-6 L 0.25 -4.3724E-6 " pathEditMode="relative" rAng="0" ptsTypes="AA">
                                      <p:cBhvr>
                                        <p:cTn id="6" dur="5000" fill="hold"/>
                                        <p:tgtEl>
                                          <p:spTgt spid="14338"/>
                                        </p:tgtEl>
                                        <p:attrNameLst>
                                          <p:attrName>ppt_x</p:attrName>
                                          <p:attrName>ppt_y</p:attrName>
                                        </p:attrNameLst>
                                      </p:cBhvr>
                                      <p:rCtr x="369"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65611_port-saplaya2.jpg"/>
          <p:cNvPicPr>
            <a:picLocks noChangeAspect="1" noChangeArrowheads="1"/>
          </p:cNvPicPr>
          <p:nvPr/>
        </p:nvPicPr>
        <p:blipFill>
          <a:blip r:embed="rId2"/>
          <a:srcRect/>
          <a:stretch>
            <a:fillRect/>
          </a:stretch>
        </p:blipFill>
        <p:spPr bwMode="auto">
          <a:xfrm>
            <a:off x="-215277" y="0"/>
            <a:ext cx="11484940" cy="7632700"/>
          </a:xfrm>
          <a:prstGeom prst="rect">
            <a:avLst/>
          </a:prstGeom>
          <a:noFill/>
        </p:spPr>
      </p:pic>
      <p:sp>
        <p:nvSpPr>
          <p:cNvPr id="5" name="4 Triángulo rectángulo"/>
          <p:cNvSpPr/>
          <p:nvPr/>
        </p:nvSpPr>
        <p:spPr>
          <a:xfrm>
            <a:off x="1" y="0"/>
            <a:ext cx="11269663" cy="7632700"/>
          </a:xfrm>
          <a:prstGeom prst="r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rectángulo"/>
          <p:cNvSpPr>
            <a:spLocks noChangeArrowheads="1"/>
          </p:cNvSpPr>
          <p:nvPr/>
        </p:nvSpPr>
        <p:spPr bwMode="auto">
          <a:xfrm flipH="1" flipV="1">
            <a:off x="221089" y="0"/>
            <a:ext cx="11048574" cy="7632700"/>
          </a:xfrm>
          <a:prstGeom prst="rtTriangle">
            <a:avLst/>
          </a:prstGeom>
          <a:solidFill>
            <a:srgbClr val="FF00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7" name="6 Triángulo rectángulo"/>
          <p:cNvSpPr>
            <a:spLocks noChangeArrowheads="1"/>
          </p:cNvSpPr>
          <p:nvPr/>
        </p:nvSpPr>
        <p:spPr bwMode="auto">
          <a:xfrm flipH="1" flipV="1">
            <a:off x="528265" y="0"/>
            <a:ext cx="9988131" cy="7022555"/>
          </a:xfrm>
          <a:prstGeom prst="rtTriangle">
            <a:avLst/>
          </a:prstGeom>
          <a:solidFill>
            <a:srgbClr val="FFFF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8" name="7 Triángulo rectángulo"/>
          <p:cNvSpPr/>
          <p:nvPr/>
        </p:nvSpPr>
        <p:spPr>
          <a:xfrm>
            <a:off x="665224" y="555962"/>
            <a:ext cx="10604439" cy="7076738"/>
          </a:xfrm>
          <a:prstGeom prst="rtTriangle">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Triángulo rectángulo"/>
          <p:cNvSpPr/>
          <p:nvPr/>
        </p:nvSpPr>
        <p:spPr>
          <a:xfrm>
            <a:off x="1375449" y="1034186"/>
            <a:ext cx="9228992" cy="6598515"/>
          </a:xfrm>
          <a:prstGeom prst="rtTriangle">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Triángulo rectángulo"/>
          <p:cNvSpPr>
            <a:spLocks noChangeArrowheads="1"/>
          </p:cNvSpPr>
          <p:nvPr/>
        </p:nvSpPr>
        <p:spPr bwMode="auto">
          <a:xfrm flipH="1" flipV="1">
            <a:off x="968488" y="1"/>
            <a:ext cx="8749641" cy="6487795"/>
          </a:xfrm>
          <a:prstGeom prst="rtTriangle">
            <a:avLst/>
          </a:prstGeom>
          <a:solidFill>
            <a:srgbClr val="00FF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11" name="10 Triángulo rectángulo"/>
          <p:cNvSpPr/>
          <p:nvPr/>
        </p:nvSpPr>
        <p:spPr>
          <a:xfrm>
            <a:off x="2050211" y="1571301"/>
            <a:ext cx="8076592" cy="6061399"/>
          </a:xfrm>
          <a:prstGeom prst="r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Triángulo rectángulo"/>
          <p:cNvSpPr>
            <a:spLocks noChangeArrowheads="1"/>
          </p:cNvSpPr>
          <p:nvPr/>
        </p:nvSpPr>
        <p:spPr bwMode="auto">
          <a:xfrm flipH="1" flipV="1">
            <a:off x="1672843" y="0"/>
            <a:ext cx="7335063" cy="5847026"/>
          </a:xfrm>
          <a:prstGeom prst="rtTriangle">
            <a:avLst/>
          </a:prstGeom>
          <a:solidFill>
            <a:srgbClr val="FF00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
                                          </p:val>
                                        </p:tav>
                                      </p:tavLst>
                                    </p:anim>
                                    <p:anim calcmode="lin" valueType="num">
                                      <p:cBhvr>
                                        <p:cTn id="25" dur="5000"/>
                                        <p:tgtEl>
                                          <p:spTgt spid="8"/>
                                        </p:tgtEl>
                                        <p:attrNameLst>
                                          <p:attrName>ppt_y</p:attrName>
                                        </p:attrNameLst>
                                      </p:cBhvr>
                                      <p:tavLst>
                                        <p:tav tm="0">
                                          <p:val>
                                            <p:strVal val="ppt_y"/>
                                          </p:val>
                                        </p:tav>
                                        <p:tav tm="100000">
                                          <p:val>
                                            <p:strVal val="ppt_y+ppt_h/2"/>
                                          </p:val>
                                        </p:tav>
                                      </p:tavLst>
                                    </p:anim>
                                    <p:anim calcmode="lin" valueType="num">
                                      <p:cBhvr>
                                        <p:cTn id="26" dur="5000"/>
                                        <p:tgtEl>
                                          <p:spTgt spid="8"/>
                                        </p:tgtEl>
                                        <p:attrNameLst>
                                          <p:attrName>ppt_w</p:attrName>
                                        </p:attrNameLst>
                                      </p:cBhvr>
                                      <p:tavLst>
                                        <p:tav tm="0">
                                          <p:val>
                                            <p:strVal val="ppt_w"/>
                                          </p:val>
                                        </p:tav>
                                        <p:tav tm="100000">
                                          <p:val>
                                            <p:strVal val="ppt_w"/>
                                          </p:val>
                                        </p:tav>
                                      </p:tavLst>
                                    </p:anim>
                                    <p:anim calcmode="lin" valueType="num">
                                      <p:cBhvr>
                                        <p:cTn id="27" dur="5000"/>
                                        <p:tgtEl>
                                          <p:spTgt spid="8"/>
                                        </p:tgtEl>
                                        <p:attrNameLst>
                                          <p:attrName>ppt_h</p:attrName>
                                        </p:attrNameLst>
                                      </p:cBhvr>
                                      <p:tavLst>
                                        <p:tav tm="0">
                                          <p:val>
                                            <p:strVal val="ppt_h"/>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5000"/>
                                        <p:tgtEl>
                                          <p:spTgt spid="9"/>
                                        </p:tgtEl>
                                        <p:attrNameLst>
                                          <p:attrName>ppt_x</p:attrName>
                                        </p:attrNameLst>
                                      </p:cBhvr>
                                      <p:tavLst>
                                        <p:tav tm="0">
                                          <p:val>
                                            <p:strVal val="ppt_x"/>
                                          </p:val>
                                        </p:tav>
                                        <p:tav tm="100000">
                                          <p:val>
                                            <p:strVal val="ppt_x"/>
                                          </p:val>
                                        </p:tav>
                                      </p:tavLst>
                                    </p:anim>
                                    <p:anim calcmode="lin" valueType="num">
                                      <p:cBhvr>
                                        <p:cTn id="31" dur="5000"/>
                                        <p:tgtEl>
                                          <p:spTgt spid="9"/>
                                        </p:tgtEl>
                                        <p:attrNameLst>
                                          <p:attrName>ppt_y</p:attrName>
                                        </p:attrNameLst>
                                      </p:cBhvr>
                                      <p:tavLst>
                                        <p:tav tm="0">
                                          <p:val>
                                            <p:strVal val="ppt_y"/>
                                          </p:val>
                                        </p:tav>
                                        <p:tav tm="100000">
                                          <p:val>
                                            <p:strVal val="ppt_y+ppt_h/2"/>
                                          </p:val>
                                        </p:tav>
                                      </p:tavLst>
                                    </p:anim>
                                    <p:anim calcmode="lin" valueType="num">
                                      <p:cBhvr>
                                        <p:cTn id="32" dur="5000"/>
                                        <p:tgtEl>
                                          <p:spTgt spid="9"/>
                                        </p:tgtEl>
                                        <p:attrNameLst>
                                          <p:attrName>ppt_w</p:attrName>
                                        </p:attrNameLst>
                                      </p:cBhvr>
                                      <p:tavLst>
                                        <p:tav tm="0">
                                          <p:val>
                                            <p:strVal val="ppt_w"/>
                                          </p:val>
                                        </p:tav>
                                        <p:tav tm="100000">
                                          <p:val>
                                            <p:strVal val="ppt_w"/>
                                          </p:val>
                                        </p:tav>
                                      </p:tavLst>
                                    </p:anim>
                                    <p:anim calcmode="lin" valueType="num">
                                      <p:cBhvr>
                                        <p:cTn id="33" dur="5000"/>
                                        <p:tgtEl>
                                          <p:spTgt spid="9"/>
                                        </p:tgtEl>
                                        <p:attrNameLst>
                                          <p:attrName>ppt_h</p:attrName>
                                        </p:attrNameLst>
                                      </p:cBhvr>
                                      <p:tavLst>
                                        <p:tav tm="0">
                                          <p:val>
                                            <p:strVal val="ppt_h"/>
                                          </p:val>
                                        </p:tav>
                                        <p:tav tm="100000">
                                          <p:val>
                                            <p:fltVal val="0"/>
                                          </p:val>
                                        </p:tav>
                                      </p:tavLst>
                                    </p:anim>
                                    <p:set>
                                      <p:cBhvr>
                                        <p:cTn id="34" dur="1" fill="hold">
                                          <p:stCondLst>
                                            <p:cond delay="4999"/>
                                          </p:stCondLst>
                                        </p:cTn>
                                        <p:tgtEl>
                                          <p:spTgt spid="9"/>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000"/>
                                        <p:tgtEl>
                                          <p:spTgt spid="10"/>
                                        </p:tgtEl>
                                        <p:attrNameLst>
                                          <p:attrName>ppt_x</p:attrName>
                                        </p:attrNameLst>
                                      </p:cBhvr>
                                      <p:tavLst>
                                        <p:tav tm="0">
                                          <p:val>
                                            <p:strVal val="ppt_x"/>
                                          </p:val>
                                        </p:tav>
                                        <p:tav tm="100000">
                                          <p:val>
                                            <p:strVal val="ppt_x+ppt_w/2"/>
                                          </p:val>
                                        </p:tav>
                                      </p:tavLst>
                                    </p:anim>
                                    <p:anim calcmode="lin" valueType="num">
                                      <p:cBhvr>
                                        <p:cTn id="37" dur="5000"/>
                                        <p:tgtEl>
                                          <p:spTgt spid="10"/>
                                        </p:tgtEl>
                                        <p:attrNameLst>
                                          <p:attrName>ppt_y</p:attrName>
                                        </p:attrNameLst>
                                      </p:cBhvr>
                                      <p:tavLst>
                                        <p:tav tm="0">
                                          <p:val>
                                            <p:strVal val="ppt_y"/>
                                          </p:val>
                                        </p:tav>
                                        <p:tav tm="100000">
                                          <p:val>
                                            <p:strVal val="ppt_y"/>
                                          </p:val>
                                        </p:tav>
                                      </p:tavLst>
                                    </p:anim>
                                    <p:anim calcmode="lin" valueType="num">
                                      <p:cBhvr>
                                        <p:cTn id="38" dur="5000"/>
                                        <p:tgtEl>
                                          <p:spTgt spid="10"/>
                                        </p:tgtEl>
                                        <p:attrNameLst>
                                          <p:attrName>ppt_w</p:attrName>
                                        </p:attrNameLst>
                                      </p:cBhvr>
                                      <p:tavLst>
                                        <p:tav tm="0">
                                          <p:val>
                                            <p:strVal val="ppt_w"/>
                                          </p:val>
                                        </p:tav>
                                        <p:tav tm="100000">
                                          <p:val>
                                            <p:fltVal val="0"/>
                                          </p:val>
                                        </p:tav>
                                      </p:tavLst>
                                    </p:anim>
                                    <p:anim calcmode="lin" valueType="num">
                                      <p:cBhvr>
                                        <p:cTn id="39" dur="5000"/>
                                        <p:tgtEl>
                                          <p:spTgt spid="10"/>
                                        </p:tgtEl>
                                        <p:attrNameLst>
                                          <p:attrName>ppt_h</p:attrName>
                                        </p:attrNameLst>
                                      </p:cBhvr>
                                      <p:tavLst>
                                        <p:tav tm="0">
                                          <p:val>
                                            <p:strVal val="ppt_h"/>
                                          </p:val>
                                        </p:tav>
                                        <p:tav tm="100000">
                                          <p:val>
                                            <p:strVal val="ppt_h"/>
                                          </p:val>
                                        </p:tav>
                                      </p:tavLst>
                                    </p:anim>
                                    <p:set>
                                      <p:cBhvr>
                                        <p:cTn id="40" dur="1" fill="hold">
                                          <p:stCondLst>
                                            <p:cond delay="4999"/>
                                          </p:stCondLst>
                                        </p:cTn>
                                        <p:tgtEl>
                                          <p:spTgt spid="10"/>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5000"/>
                                        <p:tgtEl>
                                          <p:spTgt spid="11"/>
                                        </p:tgtEl>
                                        <p:attrNameLst>
                                          <p:attrName>ppt_x</p:attrName>
                                        </p:attrNameLst>
                                      </p:cBhvr>
                                      <p:tavLst>
                                        <p:tav tm="0">
                                          <p:val>
                                            <p:strVal val="ppt_x"/>
                                          </p:val>
                                        </p:tav>
                                        <p:tav tm="100000">
                                          <p:val>
                                            <p:strVal val="ppt_x"/>
                                          </p:val>
                                        </p:tav>
                                      </p:tavLst>
                                    </p:anim>
                                    <p:anim calcmode="lin" valueType="num">
                                      <p:cBhvr>
                                        <p:cTn id="43" dur="5000"/>
                                        <p:tgtEl>
                                          <p:spTgt spid="11"/>
                                        </p:tgtEl>
                                        <p:attrNameLst>
                                          <p:attrName>ppt_y</p:attrName>
                                        </p:attrNameLst>
                                      </p:cBhvr>
                                      <p:tavLst>
                                        <p:tav tm="0">
                                          <p:val>
                                            <p:strVal val="ppt_y"/>
                                          </p:val>
                                        </p:tav>
                                        <p:tav tm="100000">
                                          <p:val>
                                            <p:strVal val="ppt_y+ppt_h/2"/>
                                          </p:val>
                                        </p:tav>
                                      </p:tavLst>
                                    </p:anim>
                                    <p:anim calcmode="lin" valueType="num">
                                      <p:cBhvr>
                                        <p:cTn id="44" dur="5000"/>
                                        <p:tgtEl>
                                          <p:spTgt spid="11"/>
                                        </p:tgtEl>
                                        <p:attrNameLst>
                                          <p:attrName>ppt_w</p:attrName>
                                        </p:attrNameLst>
                                      </p:cBhvr>
                                      <p:tavLst>
                                        <p:tav tm="0">
                                          <p:val>
                                            <p:strVal val="ppt_w"/>
                                          </p:val>
                                        </p:tav>
                                        <p:tav tm="100000">
                                          <p:val>
                                            <p:strVal val="ppt_w"/>
                                          </p:val>
                                        </p:tav>
                                      </p:tavLst>
                                    </p:anim>
                                    <p:anim calcmode="lin" valueType="num">
                                      <p:cBhvr>
                                        <p:cTn id="45" dur="5000"/>
                                        <p:tgtEl>
                                          <p:spTgt spid="11"/>
                                        </p:tgtEl>
                                        <p:attrNameLst>
                                          <p:attrName>ppt_h</p:attrName>
                                        </p:attrNameLst>
                                      </p:cBhvr>
                                      <p:tavLst>
                                        <p:tav tm="0">
                                          <p:val>
                                            <p:strVal val="ppt_h"/>
                                          </p:val>
                                        </p:tav>
                                        <p:tav tm="100000">
                                          <p:val>
                                            <p:fltVal val="0"/>
                                          </p:val>
                                        </p:tav>
                                      </p:tavLst>
                                    </p:anim>
                                    <p:set>
                                      <p:cBhvr>
                                        <p:cTn id="46" dur="1" fill="hold">
                                          <p:stCondLst>
                                            <p:cond delay="4999"/>
                                          </p:stCondLst>
                                        </p:cTn>
                                        <p:tgtEl>
                                          <p:spTgt spid="11"/>
                                        </p:tgtEl>
                                        <p:attrNameLst>
                                          <p:attrName>style.visibility</p:attrName>
                                        </p:attrNameLst>
                                      </p:cBhvr>
                                      <p:to>
                                        <p:strVal val="hidden"/>
                                      </p:to>
                                    </p:set>
                                  </p:childTnLst>
                                </p:cTn>
                              </p:par>
                              <p:par>
                                <p:cTn id="47" presetID="17" presetClass="exit" presetSubtype="2" fill="hold" grpId="0" nodeType="withEffect">
                                  <p:stCondLst>
                                    <p:cond delay="0"/>
                                  </p:stCondLst>
                                  <p:childTnLst>
                                    <p:anim calcmode="lin" valueType="num">
                                      <p:cBhvr>
                                        <p:cTn id="48" dur="5000"/>
                                        <p:tgtEl>
                                          <p:spTgt spid="12"/>
                                        </p:tgtEl>
                                        <p:attrNameLst>
                                          <p:attrName>ppt_x</p:attrName>
                                        </p:attrNameLst>
                                      </p:cBhvr>
                                      <p:tavLst>
                                        <p:tav tm="0">
                                          <p:val>
                                            <p:strVal val="ppt_x"/>
                                          </p:val>
                                        </p:tav>
                                        <p:tav tm="100000">
                                          <p:val>
                                            <p:strVal val="ppt_x+ppt_w/2"/>
                                          </p:val>
                                        </p:tav>
                                      </p:tavLst>
                                    </p:anim>
                                    <p:anim calcmode="lin" valueType="num">
                                      <p:cBhvr>
                                        <p:cTn id="49" dur="5000"/>
                                        <p:tgtEl>
                                          <p:spTgt spid="12"/>
                                        </p:tgtEl>
                                        <p:attrNameLst>
                                          <p:attrName>ppt_y</p:attrName>
                                        </p:attrNameLst>
                                      </p:cBhvr>
                                      <p:tavLst>
                                        <p:tav tm="0">
                                          <p:val>
                                            <p:strVal val="ppt_y"/>
                                          </p:val>
                                        </p:tav>
                                        <p:tav tm="100000">
                                          <p:val>
                                            <p:strVal val="ppt_y"/>
                                          </p:val>
                                        </p:tav>
                                      </p:tavLst>
                                    </p:anim>
                                    <p:anim calcmode="lin" valueType="num">
                                      <p:cBhvr>
                                        <p:cTn id="50" dur="5000"/>
                                        <p:tgtEl>
                                          <p:spTgt spid="12"/>
                                        </p:tgtEl>
                                        <p:attrNameLst>
                                          <p:attrName>ppt_w</p:attrName>
                                        </p:attrNameLst>
                                      </p:cBhvr>
                                      <p:tavLst>
                                        <p:tav tm="0">
                                          <p:val>
                                            <p:strVal val="ppt_w"/>
                                          </p:val>
                                        </p:tav>
                                        <p:tav tm="100000">
                                          <p:val>
                                            <p:fltVal val="0"/>
                                          </p:val>
                                        </p:tav>
                                      </p:tavLst>
                                    </p:anim>
                                    <p:anim calcmode="lin" valueType="num">
                                      <p:cBhvr>
                                        <p:cTn id="51" dur="5000"/>
                                        <p:tgtEl>
                                          <p:spTgt spid="12"/>
                                        </p:tgtEl>
                                        <p:attrNameLst>
                                          <p:attrName>ppt_h</p:attrName>
                                        </p:attrNameLst>
                                      </p:cBhvr>
                                      <p:tavLst>
                                        <p:tav tm="0">
                                          <p:val>
                                            <p:strVal val="ppt_h"/>
                                          </p:val>
                                        </p:tav>
                                        <p:tav tm="100000">
                                          <p:val>
                                            <p:strVal val="ppt_h"/>
                                          </p:val>
                                        </p:tav>
                                      </p:tavLst>
                                    </p:anim>
                                    <p:set>
                                      <p:cBhvr>
                                        <p:cTn id="52"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B0F0">
            <a:alpha val="89000"/>
          </a:srgbClr>
        </a:solidFill>
        <a:effectLst/>
      </p:bgPr>
    </p:bg>
    <p:spTree>
      <p:nvGrpSpPr>
        <p:cNvPr id="1" name=""/>
        <p:cNvGrpSpPr/>
        <p:nvPr/>
      </p:nvGrpSpPr>
      <p:grpSpPr>
        <a:xfrm>
          <a:off x="0" y="0"/>
          <a:ext cx="0" cy="0"/>
          <a:chOff x="0" y="0"/>
          <a:chExt cx="0" cy="0"/>
        </a:xfrm>
      </p:grpSpPr>
      <p:pic>
        <p:nvPicPr>
          <p:cNvPr id="17410" name="Picture 2" descr="C:\Users\Jose Luis\Desktop\47679308 (1).jpg"/>
          <p:cNvPicPr>
            <a:picLocks noChangeAspect="1" noChangeArrowheads="1"/>
          </p:cNvPicPr>
          <p:nvPr/>
        </p:nvPicPr>
        <p:blipFill>
          <a:blip r:embed="rId3"/>
          <a:srcRect/>
          <a:stretch>
            <a:fillRect/>
          </a:stretch>
        </p:blipFill>
        <p:spPr bwMode="auto">
          <a:xfrm>
            <a:off x="-134692" y="0"/>
            <a:ext cx="11404355" cy="7632700"/>
          </a:xfrm>
          <a:prstGeom prst="rect">
            <a:avLst/>
          </a:prstGeom>
          <a:noFill/>
        </p:spPr>
      </p:pic>
      <p:sp>
        <p:nvSpPr>
          <p:cNvPr id="43" name="42 Paralelogramo"/>
          <p:cNvSpPr/>
          <p:nvPr/>
        </p:nvSpPr>
        <p:spPr>
          <a:xfrm>
            <a:off x="-399132" y="732646"/>
            <a:ext cx="2484804" cy="5008370"/>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2" name="61 Paralelogramo"/>
          <p:cNvSpPr/>
          <p:nvPr/>
        </p:nvSpPr>
        <p:spPr>
          <a:xfrm>
            <a:off x="-223045" y="902262"/>
            <a:ext cx="2574805" cy="5008370"/>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3" name="62 Paralelogramo"/>
          <p:cNvSpPr/>
          <p:nvPr/>
        </p:nvSpPr>
        <p:spPr>
          <a:xfrm>
            <a:off x="1" y="1071877"/>
            <a:ext cx="2527847" cy="5008370"/>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4" name="63 Paralelogramo"/>
          <p:cNvSpPr/>
          <p:nvPr/>
        </p:nvSpPr>
        <p:spPr>
          <a:xfrm>
            <a:off x="221091" y="1253272"/>
            <a:ext cx="2484804" cy="5008370"/>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3" name="72 Paralelogramo"/>
          <p:cNvSpPr/>
          <p:nvPr/>
        </p:nvSpPr>
        <p:spPr>
          <a:xfrm>
            <a:off x="2351760" y="770339"/>
            <a:ext cx="2394804" cy="5008370"/>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4" name="73 Paralelogramo"/>
          <p:cNvSpPr/>
          <p:nvPr/>
        </p:nvSpPr>
        <p:spPr>
          <a:xfrm>
            <a:off x="2527848" y="930531"/>
            <a:ext cx="2396761" cy="5010725"/>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5" name="74 Paralelogramo"/>
          <p:cNvSpPr/>
          <p:nvPr/>
        </p:nvSpPr>
        <p:spPr>
          <a:xfrm>
            <a:off x="2705893" y="1093079"/>
            <a:ext cx="2396760" cy="5008370"/>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6" name="75 Paralelogramo"/>
          <p:cNvSpPr/>
          <p:nvPr/>
        </p:nvSpPr>
        <p:spPr>
          <a:xfrm>
            <a:off x="2883939" y="1253272"/>
            <a:ext cx="2406543" cy="5008370"/>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1" name="80 Paralelogramo"/>
          <p:cNvSpPr/>
          <p:nvPr/>
        </p:nvSpPr>
        <p:spPr>
          <a:xfrm>
            <a:off x="5102653" y="690243"/>
            <a:ext cx="2572849" cy="5010725"/>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2" name="81 Paralelogramo"/>
          <p:cNvSpPr/>
          <p:nvPr/>
        </p:nvSpPr>
        <p:spPr>
          <a:xfrm>
            <a:off x="5280699" y="852790"/>
            <a:ext cx="2660892" cy="5008370"/>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3" name="82 Paralelogramo"/>
          <p:cNvSpPr/>
          <p:nvPr/>
        </p:nvSpPr>
        <p:spPr>
          <a:xfrm>
            <a:off x="5456787" y="1010628"/>
            <a:ext cx="2662849" cy="5008370"/>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4" name="83 Paralelogramo"/>
          <p:cNvSpPr/>
          <p:nvPr/>
        </p:nvSpPr>
        <p:spPr>
          <a:xfrm>
            <a:off x="5634832" y="1253272"/>
            <a:ext cx="2662850" cy="5008370"/>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7" name="96 Paralelogramo"/>
          <p:cNvSpPr/>
          <p:nvPr/>
        </p:nvSpPr>
        <p:spPr>
          <a:xfrm>
            <a:off x="8563771" y="732646"/>
            <a:ext cx="2218715" cy="5008370"/>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8" name="97 Paralelogramo"/>
          <p:cNvSpPr/>
          <p:nvPr/>
        </p:nvSpPr>
        <p:spPr>
          <a:xfrm>
            <a:off x="8741816" y="902262"/>
            <a:ext cx="2218715" cy="5008370"/>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9" name="98 Paralelogramo"/>
          <p:cNvSpPr/>
          <p:nvPr/>
        </p:nvSpPr>
        <p:spPr>
          <a:xfrm>
            <a:off x="8917904" y="1071877"/>
            <a:ext cx="2130671" cy="5008370"/>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0" name="99 Paralelogramo"/>
          <p:cNvSpPr/>
          <p:nvPr/>
        </p:nvSpPr>
        <p:spPr>
          <a:xfrm>
            <a:off x="9095950" y="1241494"/>
            <a:ext cx="2173713" cy="5008370"/>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blinds(horizontal)">
                                      <p:cBhvr>
                                        <p:cTn id="7" dur="3000"/>
                                        <p:tgtEl>
                                          <p:spTgt spid="43"/>
                                        </p:tgtEl>
                                      </p:cBhvr>
                                    </p:animEffect>
                                  </p:childTnLst>
                                </p:cTn>
                              </p:par>
                              <p:par>
                                <p:cTn id="8" presetID="2" presetClass="entr" presetSubtype="2"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 calcmode="lin" valueType="num">
                                      <p:cBhvr additive="base">
                                        <p:cTn id="10" dur="3000" fill="hold"/>
                                        <p:tgtEl>
                                          <p:spTgt spid="43"/>
                                        </p:tgtEl>
                                        <p:attrNameLst>
                                          <p:attrName>ppt_x</p:attrName>
                                        </p:attrNameLst>
                                      </p:cBhvr>
                                      <p:tavLst>
                                        <p:tav tm="0">
                                          <p:val>
                                            <p:strVal val="1+#ppt_w/2"/>
                                          </p:val>
                                        </p:tav>
                                        <p:tav tm="100000">
                                          <p:val>
                                            <p:strVal val="#ppt_x"/>
                                          </p:val>
                                        </p:tav>
                                      </p:tavLst>
                                    </p:anim>
                                    <p:anim calcmode="lin" valueType="num">
                                      <p:cBhvr additive="base">
                                        <p:cTn id="11" dur="3000" fill="hold"/>
                                        <p:tgtEl>
                                          <p:spTgt spid="43"/>
                                        </p:tgtEl>
                                        <p:attrNameLst>
                                          <p:attrName>ppt_y</p:attrName>
                                        </p:attrNameLst>
                                      </p:cBhvr>
                                      <p:tavLst>
                                        <p:tav tm="0">
                                          <p:val>
                                            <p:strVal val="#ppt_y"/>
                                          </p:val>
                                        </p:tav>
                                        <p:tav tm="100000">
                                          <p:val>
                                            <p:strVal val="#ppt_y"/>
                                          </p:val>
                                        </p:tav>
                                      </p:tavLst>
                                    </p:anim>
                                  </p:childTnLst>
                                </p:cTn>
                              </p:par>
                              <p:par>
                                <p:cTn id="12" presetID="3" presetClass="entr" presetSubtype="10" fill="hold" nodeType="withEffect">
                                  <p:stCondLst>
                                    <p:cond delay="0"/>
                                  </p:stCondLst>
                                  <p:childTnLst>
                                    <p:set>
                                      <p:cBhvr>
                                        <p:cTn id="13" dur="1" fill="hold">
                                          <p:stCondLst>
                                            <p:cond delay="0"/>
                                          </p:stCondLst>
                                        </p:cTn>
                                        <p:tgtEl>
                                          <p:spTgt spid="62"/>
                                        </p:tgtEl>
                                        <p:attrNameLst>
                                          <p:attrName>style.visibility</p:attrName>
                                        </p:attrNameLst>
                                      </p:cBhvr>
                                      <p:to>
                                        <p:strVal val="visible"/>
                                      </p:to>
                                    </p:set>
                                    <p:animEffect transition="in" filter="blinds(horizontal)">
                                      <p:cBhvr>
                                        <p:cTn id="14" dur="3000"/>
                                        <p:tgtEl>
                                          <p:spTgt spid="62"/>
                                        </p:tgtEl>
                                      </p:cBhvr>
                                    </p:animEffect>
                                  </p:childTnLst>
                                </p:cTn>
                              </p:par>
                              <p:par>
                                <p:cTn id="15" presetID="2" presetClass="entr" presetSubtype="2" fill="hold" nodeType="withEffect">
                                  <p:stCondLst>
                                    <p:cond delay="0"/>
                                  </p:stCondLst>
                                  <p:childTnLst>
                                    <p:set>
                                      <p:cBhvr>
                                        <p:cTn id="16" dur="1" fill="hold">
                                          <p:stCondLst>
                                            <p:cond delay="0"/>
                                          </p:stCondLst>
                                        </p:cTn>
                                        <p:tgtEl>
                                          <p:spTgt spid="62"/>
                                        </p:tgtEl>
                                        <p:attrNameLst>
                                          <p:attrName>style.visibility</p:attrName>
                                        </p:attrNameLst>
                                      </p:cBhvr>
                                      <p:to>
                                        <p:strVal val="visible"/>
                                      </p:to>
                                    </p:set>
                                    <p:anim calcmode="lin" valueType="num">
                                      <p:cBhvr additive="base">
                                        <p:cTn id="17" dur="3000" fill="hold"/>
                                        <p:tgtEl>
                                          <p:spTgt spid="62"/>
                                        </p:tgtEl>
                                        <p:attrNameLst>
                                          <p:attrName>ppt_x</p:attrName>
                                        </p:attrNameLst>
                                      </p:cBhvr>
                                      <p:tavLst>
                                        <p:tav tm="0">
                                          <p:val>
                                            <p:strVal val="1+#ppt_w/2"/>
                                          </p:val>
                                        </p:tav>
                                        <p:tav tm="100000">
                                          <p:val>
                                            <p:strVal val="#ppt_x"/>
                                          </p:val>
                                        </p:tav>
                                      </p:tavLst>
                                    </p:anim>
                                    <p:anim calcmode="lin" valueType="num">
                                      <p:cBhvr additive="base">
                                        <p:cTn id="18" dur="3000" fill="hold"/>
                                        <p:tgtEl>
                                          <p:spTgt spid="62"/>
                                        </p:tgtEl>
                                        <p:attrNameLst>
                                          <p:attrName>ppt_y</p:attrName>
                                        </p:attrNameLst>
                                      </p:cBhvr>
                                      <p:tavLst>
                                        <p:tav tm="0">
                                          <p:val>
                                            <p:strVal val="#ppt_y"/>
                                          </p:val>
                                        </p:tav>
                                        <p:tav tm="100000">
                                          <p:val>
                                            <p:strVal val="#ppt_y"/>
                                          </p:val>
                                        </p:tav>
                                      </p:tavLst>
                                    </p:anim>
                                  </p:childTnLst>
                                </p:cTn>
                              </p:par>
                              <p:par>
                                <p:cTn id="19" presetID="3" presetClass="entr" presetSubtype="10" fill="hold" nodeType="withEffect">
                                  <p:stCondLst>
                                    <p:cond delay="0"/>
                                  </p:stCondLst>
                                  <p:childTnLst>
                                    <p:set>
                                      <p:cBhvr>
                                        <p:cTn id="20" dur="1" fill="hold">
                                          <p:stCondLst>
                                            <p:cond delay="0"/>
                                          </p:stCondLst>
                                        </p:cTn>
                                        <p:tgtEl>
                                          <p:spTgt spid="63"/>
                                        </p:tgtEl>
                                        <p:attrNameLst>
                                          <p:attrName>style.visibility</p:attrName>
                                        </p:attrNameLst>
                                      </p:cBhvr>
                                      <p:to>
                                        <p:strVal val="visible"/>
                                      </p:to>
                                    </p:set>
                                    <p:animEffect transition="in" filter="blinds(horizontal)">
                                      <p:cBhvr>
                                        <p:cTn id="21" dur="3000"/>
                                        <p:tgtEl>
                                          <p:spTgt spid="63"/>
                                        </p:tgtEl>
                                      </p:cBhvr>
                                    </p:animEffect>
                                  </p:childTnLst>
                                </p:cTn>
                              </p:par>
                              <p:par>
                                <p:cTn id="22" presetID="2" presetClass="entr" presetSubtype="2" fill="hold" nodeType="withEffect">
                                  <p:stCondLst>
                                    <p:cond delay="0"/>
                                  </p:stCondLst>
                                  <p:childTnLst>
                                    <p:set>
                                      <p:cBhvr>
                                        <p:cTn id="23" dur="1" fill="hold">
                                          <p:stCondLst>
                                            <p:cond delay="0"/>
                                          </p:stCondLst>
                                        </p:cTn>
                                        <p:tgtEl>
                                          <p:spTgt spid="63"/>
                                        </p:tgtEl>
                                        <p:attrNameLst>
                                          <p:attrName>style.visibility</p:attrName>
                                        </p:attrNameLst>
                                      </p:cBhvr>
                                      <p:to>
                                        <p:strVal val="visible"/>
                                      </p:to>
                                    </p:set>
                                    <p:anim calcmode="lin" valueType="num">
                                      <p:cBhvr additive="base">
                                        <p:cTn id="24" dur="3000" fill="hold"/>
                                        <p:tgtEl>
                                          <p:spTgt spid="63"/>
                                        </p:tgtEl>
                                        <p:attrNameLst>
                                          <p:attrName>ppt_x</p:attrName>
                                        </p:attrNameLst>
                                      </p:cBhvr>
                                      <p:tavLst>
                                        <p:tav tm="0">
                                          <p:val>
                                            <p:strVal val="1+#ppt_w/2"/>
                                          </p:val>
                                        </p:tav>
                                        <p:tav tm="100000">
                                          <p:val>
                                            <p:strVal val="#ppt_x"/>
                                          </p:val>
                                        </p:tav>
                                      </p:tavLst>
                                    </p:anim>
                                    <p:anim calcmode="lin" valueType="num">
                                      <p:cBhvr additive="base">
                                        <p:cTn id="25" dur="3000" fill="hold"/>
                                        <p:tgtEl>
                                          <p:spTgt spid="63"/>
                                        </p:tgtEl>
                                        <p:attrNameLst>
                                          <p:attrName>ppt_y</p:attrName>
                                        </p:attrNameLst>
                                      </p:cBhvr>
                                      <p:tavLst>
                                        <p:tav tm="0">
                                          <p:val>
                                            <p:strVal val="#ppt_y"/>
                                          </p:val>
                                        </p:tav>
                                        <p:tav tm="100000">
                                          <p:val>
                                            <p:strVal val="#ppt_y"/>
                                          </p:val>
                                        </p:tav>
                                      </p:tavLst>
                                    </p:anim>
                                  </p:childTnLst>
                                </p:cTn>
                              </p:par>
                              <p:par>
                                <p:cTn id="26" presetID="3" presetClass="entr" presetSubtype="10" fill="hold" nodeType="withEffect">
                                  <p:stCondLst>
                                    <p:cond delay="0"/>
                                  </p:stCondLst>
                                  <p:childTnLst>
                                    <p:set>
                                      <p:cBhvr>
                                        <p:cTn id="27" dur="1" fill="hold">
                                          <p:stCondLst>
                                            <p:cond delay="0"/>
                                          </p:stCondLst>
                                        </p:cTn>
                                        <p:tgtEl>
                                          <p:spTgt spid="64"/>
                                        </p:tgtEl>
                                        <p:attrNameLst>
                                          <p:attrName>style.visibility</p:attrName>
                                        </p:attrNameLst>
                                      </p:cBhvr>
                                      <p:to>
                                        <p:strVal val="visible"/>
                                      </p:to>
                                    </p:set>
                                    <p:animEffect transition="in" filter="blinds(horizontal)">
                                      <p:cBhvr>
                                        <p:cTn id="28" dur="3000"/>
                                        <p:tgtEl>
                                          <p:spTgt spid="64"/>
                                        </p:tgtEl>
                                      </p:cBhvr>
                                    </p:animEffect>
                                  </p:childTnLst>
                                </p:cTn>
                              </p:par>
                              <p:par>
                                <p:cTn id="29" presetID="2" presetClass="entr" presetSubtype="2" fill="hold" nodeType="withEffect">
                                  <p:stCondLst>
                                    <p:cond delay="0"/>
                                  </p:stCondLst>
                                  <p:childTnLst>
                                    <p:set>
                                      <p:cBhvr>
                                        <p:cTn id="30" dur="1" fill="hold">
                                          <p:stCondLst>
                                            <p:cond delay="0"/>
                                          </p:stCondLst>
                                        </p:cTn>
                                        <p:tgtEl>
                                          <p:spTgt spid="64"/>
                                        </p:tgtEl>
                                        <p:attrNameLst>
                                          <p:attrName>style.visibility</p:attrName>
                                        </p:attrNameLst>
                                      </p:cBhvr>
                                      <p:to>
                                        <p:strVal val="visible"/>
                                      </p:to>
                                    </p:set>
                                    <p:anim calcmode="lin" valueType="num">
                                      <p:cBhvr additive="base">
                                        <p:cTn id="31" dur="3000" fill="hold"/>
                                        <p:tgtEl>
                                          <p:spTgt spid="64"/>
                                        </p:tgtEl>
                                        <p:attrNameLst>
                                          <p:attrName>ppt_x</p:attrName>
                                        </p:attrNameLst>
                                      </p:cBhvr>
                                      <p:tavLst>
                                        <p:tav tm="0">
                                          <p:val>
                                            <p:strVal val="1+#ppt_w/2"/>
                                          </p:val>
                                        </p:tav>
                                        <p:tav tm="100000">
                                          <p:val>
                                            <p:strVal val="#ppt_x"/>
                                          </p:val>
                                        </p:tav>
                                      </p:tavLst>
                                    </p:anim>
                                    <p:anim calcmode="lin" valueType="num">
                                      <p:cBhvr additive="base">
                                        <p:cTn id="32" dur="3000" fill="hold"/>
                                        <p:tgtEl>
                                          <p:spTgt spid="64"/>
                                        </p:tgtEl>
                                        <p:attrNameLst>
                                          <p:attrName>ppt_y</p:attrName>
                                        </p:attrNameLst>
                                      </p:cBhvr>
                                      <p:tavLst>
                                        <p:tav tm="0">
                                          <p:val>
                                            <p:strVal val="#ppt_y"/>
                                          </p:val>
                                        </p:tav>
                                        <p:tav tm="100000">
                                          <p:val>
                                            <p:strVal val="#ppt_y"/>
                                          </p:val>
                                        </p:tav>
                                      </p:tavLst>
                                    </p:anim>
                                  </p:childTnLst>
                                </p:cTn>
                              </p:par>
                              <p:par>
                                <p:cTn id="33" presetID="3" presetClass="entr" presetSubtype="10" fill="hold" nodeType="withEffect">
                                  <p:stCondLst>
                                    <p:cond delay="0"/>
                                  </p:stCondLst>
                                  <p:childTnLst>
                                    <p:set>
                                      <p:cBhvr>
                                        <p:cTn id="34" dur="1" fill="hold">
                                          <p:stCondLst>
                                            <p:cond delay="0"/>
                                          </p:stCondLst>
                                        </p:cTn>
                                        <p:tgtEl>
                                          <p:spTgt spid="73"/>
                                        </p:tgtEl>
                                        <p:attrNameLst>
                                          <p:attrName>style.visibility</p:attrName>
                                        </p:attrNameLst>
                                      </p:cBhvr>
                                      <p:to>
                                        <p:strVal val="visible"/>
                                      </p:to>
                                    </p:set>
                                    <p:animEffect transition="in" filter="blinds(horizontal)">
                                      <p:cBhvr>
                                        <p:cTn id="35" dur="3000"/>
                                        <p:tgtEl>
                                          <p:spTgt spid="73"/>
                                        </p:tgtEl>
                                      </p:cBhvr>
                                    </p:animEffect>
                                  </p:childTnLst>
                                </p:cTn>
                              </p:par>
                              <p:par>
                                <p:cTn id="36" presetID="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 calcmode="lin" valueType="num">
                                      <p:cBhvr additive="base">
                                        <p:cTn id="38" dur="3000" fill="hold"/>
                                        <p:tgtEl>
                                          <p:spTgt spid="73"/>
                                        </p:tgtEl>
                                        <p:attrNameLst>
                                          <p:attrName>ppt_x</p:attrName>
                                        </p:attrNameLst>
                                      </p:cBhvr>
                                      <p:tavLst>
                                        <p:tav tm="0">
                                          <p:val>
                                            <p:strVal val="1+#ppt_w/2"/>
                                          </p:val>
                                        </p:tav>
                                        <p:tav tm="100000">
                                          <p:val>
                                            <p:strVal val="#ppt_x"/>
                                          </p:val>
                                        </p:tav>
                                      </p:tavLst>
                                    </p:anim>
                                    <p:anim calcmode="lin" valueType="num">
                                      <p:cBhvr additive="base">
                                        <p:cTn id="39" dur="3000" fill="hold"/>
                                        <p:tgtEl>
                                          <p:spTgt spid="73"/>
                                        </p:tgtEl>
                                        <p:attrNameLst>
                                          <p:attrName>ppt_y</p:attrName>
                                        </p:attrNameLst>
                                      </p:cBhvr>
                                      <p:tavLst>
                                        <p:tav tm="0">
                                          <p:val>
                                            <p:strVal val="#ppt_y"/>
                                          </p:val>
                                        </p:tav>
                                        <p:tav tm="100000">
                                          <p:val>
                                            <p:strVal val="#ppt_y"/>
                                          </p:val>
                                        </p:tav>
                                      </p:tavLst>
                                    </p:anim>
                                  </p:childTnLst>
                                </p:cTn>
                              </p:par>
                              <p:par>
                                <p:cTn id="40" presetID="3" presetClass="entr" presetSubtype="10" fill="hold" nodeType="withEffect">
                                  <p:stCondLst>
                                    <p:cond delay="0"/>
                                  </p:stCondLst>
                                  <p:childTnLst>
                                    <p:set>
                                      <p:cBhvr>
                                        <p:cTn id="41" dur="1" fill="hold">
                                          <p:stCondLst>
                                            <p:cond delay="0"/>
                                          </p:stCondLst>
                                        </p:cTn>
                                        <p:tgtEl>
                                          <p:spTgt spid="74"/>
                                        </p:tgtEl>
                                        <p:attrNameLst>
                                          <p:attrName>style.visibility</p:attrName>
                                        </p:attrNameLst>
                                      </p:cBhvr>
                                      <p:to>
                                        <p:strVal val="visible"/>
                                      </p:to>
                                    </p:set>
                                    <p:animEffect transition="in" filter="blinds(horizontal)">
                                      <p:cBhvr>
                                        <p:cTn id="42" dur="3000"/>
                                        <p:tgtEl>
                                          <p:spTgt spid="74"/>
                                        </p:tgtEl>
                                      </p:cBhvr>
                                    </p:animEffect>
                                  </p:childTnLst>
                                </p:cTn>
                              </p:par>
                              <p:par>
                                <p:cTn id="43" presetID="2" presetClass="entr" presetSubtype="2" fill="hold" nodeType="withEffect">
                                  <p:stCondLst>
                                    <p:cond delay="0"/>
                                  </p:stCondLst>
                                  <p:childTnLst>
                                    <p:set>
                                      <p:cBhvr>
                                        <p:cTn id="44" dur="1" fill="hold">
                                          <p:stCondLst>
                                            <p:cond delay="0"/>
                                          </p:stCondLst>
                                        </p:cTn>
                                        <p:tgtEl>
                                          <p:spTgt spid="74"/>
                                        </p:tgtEl>
                                        <p:attrNameLst>
                                          <p:attrName>style.visibility</p:attrName>
                                        </p:attrNameLst>
                                      </p:cBhvr>
                                      <p:to>
                                        <p:strVal val="visible"/>
                                      </p:to>
                                    </p:set>
                                    <p:anim calcmode="lin" valueType="num">
                                      <p:cBhvr additive="base">
                                        <p:cTn id="45" dur="3000" fill="hold"/>
                                        <p:tgtEl>
                                          <p:spTgt spid="74"/>
                                        </p:tgtEl>
                                        <p:attrNameLst>
                                          <p:attrName>ppt_x</p:attrName>
                                        </p:attrNameLst>
                                      </p:cBhvr>
                                      <p:tavLst>
                                        <p:tav tm="0">
                                          <p:val>
                                            <p:strVal val="1+#ppt_w/2"/>
                                          </p:val>
                                        </p:tav>
                                        <p:tav tm="100000">
                                          <p:val>
                                            <p:strVal val="#ppt_x"/>
                                          </p:val>
                                        </p:tav>
                                      </p:tavLst>
                                    </p:anim>
                                    <p:anim calcmode="lin" valueType="num">
                                      <p:cBhvr additive="base">
                                        <p:cTn id="46" dur="3000" fill="hold"/>
                                        <p:tgtEl>
                                          <p:spTgt spid="74"/>
                                        </p:tgtEl>
                                        <p:attrNameLst>
                                          <p:attrName>ppt_y</p:attrName>
                                        </p:attrNameLst>
                                      </p:cBhvr>
                                      <p:tavLst>
                                        <p:tav tm="0">
                                          <p:val>
                                            <p:strVal val="#ppt_y"/>
                                          </p:val>
                                        </p:tav>
                                        <p:tav tm="100000">
                                          <p:val>
                                            <p:strVal val="#ppt_y"/>
                                          </p:val>
                                        </p:tav>
                                      </p:tavLst>
                                    </p:anim>
                                  </p:childTnLst>
                                </p:cTn>
                              </p:par>
                              <p:par>
                                <p:cTn id="47" presetID="3" presetClass="entr" presetSubtype="10" fill="hold" nodeType="withEffect">
                                  <p:stCondLst>
                                    <p:cond delay="0"/>
                                  </p:stCondLst>
                                  <p:childTnLst>
                                    <p:set>
                                      <p:cBhvr>
                                        <p:cTn id="48" dur="1" fill="hold">
                                          <p:stCondLst>
                                            <p:cond delay="0"/>
                                          </p:stCondLst>
                                        </p:cTn>
                                        <p:tgtEl>
                                          <p:spTgt spid="75"/>
                                        </p:tgtEl>
                                        <p:attrNameLst>
                                          <p:attrName>style.visibility</p:attrName>
                                        </p:attrNameLst>
                                      </p:cBhvr>
                                      <p:to>
                                        <p:strVal val="visible"/>
                                      </p:to>
                                    </p:set>
                                    <p:animEffect transition="in" filter="blinds(horizontal)">
                                      <p:cBhvr>
                                        <p:cTn id="49" dur="3000"/>
                                        <p:tgtEl>
                                          <p:spTgt spid="75"/>
                                        </p:tgtEl>
                                      </p:cBhvr>
                                    </p:animEffect>
                                  </p:childTnLst>
                                </p:cTn>
                              </p:par>
                              <p:par>
                                <p:cTn id="50" presetID="2" presetClass="entr" presetSubtype="2" fill="hold" nodeType="withEffect">
                                  <p:stCondLst>
                                    <p:cond delay="0"/>
                                  </p:stCondLst>
                                  <p:childTnLst>
                                    <p:set>
                                      <p:cBhvr>
                                        <p:cTn id="51" dur="1" fill="hold">
                                          <p:stCondLst>
                                            <p:cond delay="0"/>
                                          </p:stCondLst>
                                        </p:cTn>
                                        <p:tgtEl>
                                          <p:spTgt spid="75"/>
                                        </p:tgtEl>
                                        <p:attrNameLst>
                                          <p:attrName>style.visibility</p:attrName>
                                        </p:attrNameLst>
                                      </p:cBhvr>
                                      <p:to>
                                        <p:strVal val="visible"/>
                                      </p:to>
                                    </p:set>
                                    <p:anim calcmode="lin" valueType="num">
                                      <p:cBhvr additive="base">
                                        <p:cTn id="52" dur="3000" fill="hold"/>
                                        <p:tgtEl>
                                          <p:spTgt spid="75"/>
                                        </p:tgtEl>
                                        <p:attrNameLst>
                                          <p:attrName>ppt_x</p:attrName>
                                        </p:attrNameLst>
                                      </p:cBhvr>
                                      <p:tavLst>
                                        <p:tav tm="0">
                                          <p:val>
                                            <p:strVal val="1+#ppt_w/2"/>
                                          </p:val>
                                        </p:tav>
                                        <p:tav tm="100000">
                                          <p:val>
                                            <p:strVal val="#ppt_x"/>
                                          </p:val>
                                        </p:tav>
                                      </p:tavLst>
                                    </p:anim>
                                    <p:anim calcmode="lin" valueType="num">
                                      <p:cBhvr additive="base">
                                        <p:cTn id="53" dur="3000" fill="hold"/>
                                        <p:tgtEl>
                                          <p:spTgt spid="75"/>
                                        </p:tgtEl>
                                        <p:attrNameLst>
                                          <p:attrName>ppt_y</p:attrName>
                                        </p:attrNameLst>
                                      </p:cBhvr>
                                      <p:tavLst>
                                        <p:tav tm="0">
                                          <p:val>
                                            <p:strVal val="#ppt_y"/>
                                          </p:val>
                                        </p:tav>
                                        <p:tav tm="100000">
                                          <p:val>
                                            <p:strVal val="#ppt_y"/>
                                          </p:val>
                                        </p:tav>
                                      </p:tavLst>
                                    </p:anim>
                                  </p:childTnLst>
                                </p:cTn>
                              </p:par>
                              <p:par>
                                <p:cTn id="54" presetID="3" presetClass="entr" presetSubtype="10" fill="hold" nodeType="withEffect">
                                  <p:stCondLst>
                                    <p:cond delay="0"/>
                                  </p:stCondLst>
                                  <p:childTnLst>
                                    <p:set>
                                      <p:cBhvr>
                                        <p:cTn id="55" dur="1" fill="hold">
                                          <p:stCondLst>
                                            <p:cond delay="0"/>
                                          </p:stCondLst>
                                        </p:cTn>
                                        <p:tgtEl>
                                          <p:spTgt spid="76"/>
                                        </p:tgtEl>
                                        <p:attrNameLst>
                                          <p:attrName>style.visibility</p:attrName>
                                        </p:attrNameLst>
                                      </p:cBhvr>
                                      <p:to>
                                        <p:strVal val="visible"/>
                                      </p:to>
                                    </p:set>
                                    <p:animEffect transition="in" filter="blinds(horizontal)">
                                      <p:cBhvr>
                                        <p:cTn id="56" dur="3000"/>
                                        <p:tgtEl>
                                          <p:spTgt spid="76"/>
                                        </p:tgtEl>
                                      </p:cBhvr>
                                    </p:animEffect>
                                  </p:childTnLst>
                                </p:cTn>
                              </p:par>
                              <p:par>
                                <p:cTn id="57" presetID="2" presetClass="entr" presetSubtype="2" fill="hold" nodeType="withEffect">
                                  <p:stCondLst>
                                    <p:cond delay="0"/>
                                  </p:stCondLst>
                                  <p:childTnLst>
                                    <p:set>
                                      <p:cBhvr>
                                        <p:cTn id="58" dur="1" fill="hold">
                                          <p:stCondLst>
                                            <p:cond delay="0"/>
                                          </p:stCondLst>
                                        </p:cTn>
                                        <p:tgtEl>
                                          <p:spTgt spid="76"/>
                                        </p:tgtEl>
                                        <p:attrNameLst>
                                          <p:attrName>style.visibility</p:attrName>
                                        </p:attrNameLst>
                                      </p:cBhvr>
                                      <p:to>
                                        <p:strVal val="visible"/>
                                      </p:to>
                                    </p:set>
                                    <p:anim calcmode="lin" valueType="num">
                                      <p:cBhvr additive="base">
                                        <p:cTn id="59" dur="3000" fill="hold"/>
                                        <p:tgtEl>
                                          <p:spTgt spid="76"/>
                                        </p:tgtEl>
                                        <p:attrNameLst>
                                          <p:attrName>ppt_x</p:attrName>
                                        </p:attrNameLst>
                                      </p:cBhvr>
                                      <p:tavLst>
                                        <p:tav tm="0">
                                          <p:val>
                                            <p:strVal val="1+#ppt_w/2"/>
                                          </p:val>
                                        </p:tav>
                                        <p:tav tm="100000">
                                          <p:val>
                                            <p:strVal val="#ppt_x"/>
                                          </p:val>
                                        </p:tav>
                                      </p:tavLst>
                                    </p:anim>
                                    <p:anim calcmode="lin" valueType="num">
                                      <p:cBhvr additive="base">
                                        <p:cTn id="60" dur="3000" fill="hold"/>
                                        <p:tgtEl>
                                          <p:spTgt spid="76"/>
                                        </p:tgtEl>
                                        <p:attrNameLst>
                                          <p:attrName>ppt_y</p:attrName>
                                        </p:attrNameLst>
                                      </p:cBhvr>
                                      <p:tavLst>
                                        <p:tav tm="0">
                                          <p:val>
                                            <p:strVal val="#ppt_y"/>
                                          </p:val>
                                        </p:tav>
                                        <p:tav tm="100000">
                                          <p:val>
                                            <p:strVal val="#ppt_y"/>
                                          </p:val>
                                        </p:tav>
                                      </p:tavLst>
                                    </p:anim>
                                  </p:childTnLst>
                                </p:cTn>
                              </p:par>
                              <p:par>
                                <p:cTn id="61" presetID="3" presetClass="entr" presetSubtype="10" fill="hold" nodeType="with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blinds(horizontal)">
                                      <p:cBhvr>
                                        <p:cTn id="63" dur="3000"/>
                                        <p:tgtEl>
                                          <p:spTgt spid="81"/>
                                        </p:tgtEl>
                                      </p:cBhvr>
                                    </p:animEffect>
                                  </p:childTnLst>
                                </p:cTn>
                              </p:par>
                              <p:par>
                                <p:cTn id="64" presetID="2" presetClass="entr" presetSubtype="2" fill="hold" nodeType="withEffect">
                                  <p:stCondLst>
                                    <p:cond delay="0"/>
                                  </p:stCondLst>
                                  <p:childTnLst>
                                    <p:set>
                                      <p:cBhvr>
                                        <p:cTn id="65" dur="1" fill="hold">
                                          <p:stCondLst>
                                            <p:cond delay="0"/>
                                          </p:stCondLst>
                                        </p:cTn>
                                        <p:tgtEl>
                                          <p:spTgt spid="81"/>
                                        </p:tgtEl>
                                        <p:attrNameLst>
                                          <p:attrName>style.visibility</p:attrName>
                                        </p:attrNameLst>
                                      </p:cBhvr>
                                      <p:to>
                                        <p:strVal val="visible"/>
                                      </p:to>
                                    </p:set>
                                    <p:anim calcmode="lin" valueType="num">
                                      <p:cBhvr additive="base">
                                        <p:cTn id="66" dur="3000" fill="hold"/>
                                        <p:tgtEl>
                                          <p:spTgt spid="81"/>
                                        </p:tgtEl>
                                        <p:attrNameLst>
                                          <p:attrName>ppt_x</p:attrName>
                                        </p:attrNameLst>
                                      </p:cBhvr>
                                      <p:tavLst>
                                        <p:tav tm="0">
                                          <p:val>
                                            <p:strVal val="1+#ppt_w/2"/>
                                          </p:val>
                                        </p:tav>
                                        <p:tav tm="100000">
                                          <p:val>
                                            <p:strVal val="#ppt_x"/>
                                          </p:val>
                                        </p:tav>
                                      </p:tavLst>
                                    </p:anim>
                                    <p:anim calcmode="lin" valueType="num">
                                      <p:cBhvr additive="base">
                                        <p:cTn id="67" dur="3000" fill="hold"/>
                                        <p:tgtEl>
                                          <p:spTgt spid="81"/>
                                        </p:tgtEl>
                                        <p:attrNameLst>
                                          <p:attrName>ppt_y</p:attrName>
                                        </p:attrNameLst>
                                      </p:cBhvr>
                                      <p:tavLst>
                                        <p:tav tm="0">
                                          <p:val>
                                            <p:strVal val="#ppt_y"/>
                                          </p:val>
                                        </p:tav>
                                        <p:tav tm="100000">
                                          <p:val>
                                            <p:strVal val="#ppt_y"/>
                                          </p:val>
                                        </p:tav>
                                      </p:tavLst>
                                    </p:anim>
                                  </p:childTnLst>
                                </p:cTn>
                              </p:par>
                              <p:par>
                                <p:cTn id="68" presetID="3" presetClass="entr" presetSubtype="10" fill="hold" nodeType="with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blinds(horizontal)">
                                      <p:cBhvr>
                                        <p:cTn id="70" dur="3000"/>
                                        <p:tgtEl>
                                          <p:spTgt spid="82"/>
                                        </p:tgtEl>
                                      </p:cBhvr>
                                    </p:animEffect>
                                  </p:childTnLst>
                                </p:cTn>
                              </p:par>
                              <p:par>
                                <p:cTn id="71" presetID="2" presetClass="entr" presetSubtype="2" fill="hold" nodeType="withEffect">
                                  <p:stCondLst>
                                    <p:cond delay="0"/>
                                  </p:stCondLst>
                                  <p:childTnLst>
                                    <p:set>
                                      <p:cBhvr>
                                        <p:cTn id="72" dur="1" fill="hold">
                                          <p:stCondLst>
                                            <p:cond delay="0"/>
                                          </p:stCondLst>
                                        </p:cTn>
                                        <p:tgtEl>
                                          <p:spTgt spid="82"/>
                                        </p:tgtEl>
                                        <p:attrNameLst>
                                          <p:attrName>style.visibility</p:attrName>
                                        </p:attrNameLst>
                                      </p:cBhvr>
                                      <p:to>
                                        <p:strVal val="visible"/>
                                      </p:to>
                                    </p:set>
                                    <p:anim calcmode="lin" valueType="num">
                                      <p:cBhvr additive="base">
                                        <p:cTn id="73" dur="3000" fill="hold"/>
                                        <p:tgtEl>
                                          <p:spTgt spid="82"/>
                                        </p:tgtEl>
                                        <p:attrNameLst>
                                          <p:attrName>ppt_x</p:attrName>
                                        </p:attrNameLst>
                                      </p:cBhvr>
                                      <p:tavLst>
                                        <p:tav tm="0">
                                          <p:val>
                                            <p:strVal val="1+#ppt_w/2"/>
                                          </p:val>
                                        </p:tav>
                                        <p:tav tm="100000">
                                          <p:val>
                                            <p:strVal val="#ppt_x"/>
                                          </p:val>
                                        </p:tav>
                                      </p:tavLst>
                                    </p:anim>
                                    <p:anim calcmode="lin" valueType="num">
                                      <p:cBhvr additive="base">
                                        <p:cTn id="74" dur="3000" fill="hold"/>
                                        <p:tgtEl>
                                          <p:spTgt spid="82"/>
                                        </p:tgtEl>
                                        <p:attrNameLst>
                                          <p:attrName>ppt_y</p:attrName>
                                        </p:attrNameLst>
                                      </p:cBhvr>
                                      <p:tavLst>
                                        <p:tav tm="0">
                                          <p:val>
                                            <p:strVal val="#ppt_y"/>
                                          </p:val>
                                        </p:tav>
                                        <p:tav tm="100000">
                                          <p:val>
                                            <p:strVal val="#ppt_y"/>
                                          </p:val>
                                        </p:tav>
                                      </p:tavLst>
                                    </p:anim>
                                  </p:childTnLst>
                                </p:cTn>
                              </p:par>
                              <p:par>
                                <p:cTn id="75" presetID="3" presetClass="entr" presetSubtype="10" fill="hold" nodeType="withEffect">
                                  <p:stCondLst>
                                    <p:cond delay="0"/>
                                  </p:stCondLst>
                                  <p:childTnLst>
                                    <p:set>
                                      <p:cBhvr>
                                        <p:cTn id="76" dur="1" fill="hold">
                                          <p:stCondLst>
                                            <p:cond delay="0"/>
                                          </p:stCondLst>
                                        </p:cTn>
                                        <p:tgtEl>
                                          <p:spTgt spid="83"/>
                                        </p:tgtEl>
                                        <p:attrNameLst>
                                          <p:attrName>style.visibility</p:attrName>
                                        </p:attrNameLst>
                                      </p:cBhvr>
                                      <p:to>
                                        <p:strVal val="visible"/>
                                      </p:to>
                                    </p:set>
                                    <p:animEffect transition="in" filter="blinds(horizontal)">
                                      <p:cBhvr>
                                        <p:cTn id="77" dur="3000"/>
                                        <p:tgtEl>
                                          <p:spTgt spid="83"/>
                                        </p:tgtEl>
                                      </p:cBhvr>
                                    </p:animEffect>
                                  </p:childTnLst>
                                </p:cTn>
                              </p:par>
                              <p:par>
                                <p:cTn id="78" presetID="2" presetClass="entr" presetSubtype="2" fill="hold" nodeType="withEffect">
                                  <p:stCondLst>
                                    <p:cond delay="0"/>
                                  </p:stCondLst>
                                  <p:childTnLst>
                                    <p:set>
                                      <p:cBhvr>
                                        <p:cTn id="79" dur="1" fill="hold">
                                          <p:stCondLst>
                                            <p:cond delay="0"/>
                                          </p:stCondLst>
                                        </p:cTn>
                                        <p:tgtEl>
                                          <p:spTgt spid="83"/>
                                        </p:tgtEl>
                                        <p:attrNameLst>
                                          <p:attrName>style.visibility</p:attrName>
                                        </p:attrNameLst>
                                      </p:cBhvr>
                                      <p:to>
                                        <p:strVal val="visible"/>
                                      </p:to>
                                    </p:set>
                                    <p:anim calcmode="lin" valueType="num">
                                      <p:cBhvr additive="base">
                                        <p:cTn id="80" dur="3000" fill="hold"/>
                                        <p:tgtEl>
                                          <p:spTgt spid="83"/>
                                        </p:tgtEl>
                                        <p:attrNameLst>
                                          <p:attrName>ppt_x</p:attrName>
                                        </p:attrNameLst>
                                      </p:cBhvr>
                                      <p:tavLst>
                                        <p:tav tm="0">
                                          <p:val>
                                            <p:strVal val="1+#ppt_w/2"/>
                                          </p:val>
                                        </p:tav>
                                        <p:tav tm="100000">
                                          <p:val>
                                            <p:strVal val="#ppt_x"/>
                                          </p:val>
                                        </p:tav>
                                      </p:tavLst>
                                    </p:anim>
                                    <p:anim calcmode="lin" valueType="num">
                                      <p:cBhvr additive="base">
                                        <p:cTn id="81" dur="3000" fill="hold"/>
                                        <p:tgtEl>
                                          <p:spTgt spid="83"/>
                                        </p:tgtEl>
                                        <p:attrNameLst>
                                          <p:attrName>ppt_y</p:attrName>
                                        </p:attrNameLst>
                                      </p:cBhvr>
                                      <p:tavLst>
                                        <p:tav tm="0">
                                          <p:val>
                                            <p:strVal val="#ppt_y"/>
                                          </p:val>
                                        </p:tav>
                                        <p:tav tm="100000">
                                          <p:val>
                                            <p:strVal val="#ppt_y"/>
                                          </p:val>
                                        </p:tav>
                                      </p:tavLst>
                                    </p:anim>
                                  </p:childTnLst>
                                </p:cTn>
                              </p:par>
                              <p:par>
                                <p:cTn id="82" presetID="3" presetClass="entr" presetSubtype="10" fill="hold" nodeType="withEffect">
                                  <p:stCondLst>
                                    <p:cond delay="0"/>
                                  </p:stCondLst>
                                  <p:childTnLst>
                                    <p:set>
                                      <p:cBhvr>
                                        <p:cTn id="83" dur="1" fill="hold">
                                          <p:stCondLst>
                                            <p:cond delay="0"/>
                                          </p:stCondLst>
                                        </p:cTn>
                                        <p:tgtEl>
                                          <p:spTgt spid="84"/>
                                        </p:tgtEl>
                                        <p:attrNameLst>
                                          <p:attrName>style.visibility</p:attrName>
                                        </p:attrNameLst>
                                      </p:cBhvr>
                                      <p:to>
                                        <p:strVal val="visible"/>
                                      </p:to>
                                    </p:set>
                                    <p:animEffect transition="in" filter="blinds(horizontal)">
                                      <p:cBhvr>
                                        <p:cTn id="84" dur="3000"/>
                                        <p:tgtEl>
                                          <p:spTgt spid="84"/>
                                        </p:tgtEl>
                                      </p:cBhvr>
                                    </p:animEffect>
                                  </p:childTnLst>
                                </p:cTn>
                              </p:par>
                              <p:par>
                                <p:cTn id="85" presetID="2" presetClass="entr" presetSubtype="2" fill="hold" nodeType="withEffect">
                                  <p:stCondLst>
                                    <p:cond delay="0"/>
                                  </p:stCondLst>
                                  <p:childTnLst>
                                    <p:set>
                                      <p:cBhvr>
                                        <p:cTn id="86" dur="1" fill="hold">
                                          <p:stCondLst>
                                            <p:cond delay="0"/>
                                          </p:stCondLst>
                                        </p:cTn>
                                        <p:tgtEl>
                                          <p:spTgt spid="84"/>
                                        </p:tgtEl>
                                        <p:attrNameLst>
                                          <p:attrName>style.visibility</p:attrName>
                                        </p:attrNameLst>
                                      </p:cBhvr>
                                      <p:to>
                                        <p:strVal val="visible"/>
                                      </p:to>
                                    </p:set>
                                    <p:anim calcmode="lin" valueType="num">
                                      <p:cBhvr additive="base">
                                        <p:cTn id="87" dur="3000" fill="hold"/>
                                        <p:tgtEl>
                                          <p:spTgt spid="84"/>
                                        </p:tgtEl>
                                        <p:attrNameLst>
                                          <p:attrName>ppt_x</p:attrName>
                                        </p:attrNameLst>
                                      </p:cBhvr>
                                      <p:tavLst>
                                        <p:tav tm="0">
                                          <p:val>
                                            <p:strVal val="1+#ppt_w/2"/>
                                          </p:val>
                                        </p:tav>
                                        <p:tav tm="100000">
                                          <p:val>
                                            <p:strVal val="#ppt_x"/>
                                          </p:val>
                                        </p:tav>
                                      </p:tavLst>
                                    </p:anim>
                                    <p:anim calcmode="lin" valueType="num">
                                      <p:cBhvr additive="base">
                                        <p:cTn id="88" dur="3000" fill="hold"/>
                                        <p:tgtEl>
                                          <p:spTgt spid="84"/>
                                        </p:tgtEl>
                                        <p:attrNameLst>
                                          <p:attrName>ppt_y</p:attrName>
                                        </p:attrNameLst>
                                      </p:cBhvr>
                                      <p:tavLst>
                                        <p:tav tm="0">
                                          <p:val>
                                            <p:strVal val="#ppt_y"/>
                                          </p:val>
                                        </p:tav>
                                        <p:tav tm="100000">
                                          <p:val>
                                            <p:strVal val="#ppt_y"/>
                                          </p:val>
                                        </p:tav>
                                      </p:tavLst>
                                    </p:anim>
                                  </p:childTnLst>
                                </p:cTn>
                              </p:par>
                              <p:par>
                                <p:cTn id="89" presetID="3" presetClass="entr" presetSubtype="10" fill="hold" nodeType="withEffect">
                                  <p:stCondLst>
                                    <p:cond delay="0"/>
                                  </p:stCondLst>
                                  <p:childTnLst>
                                    <p:set>
                                      <p:cBhvr>
                                        <p:cTn id="90" dur="1" fill="hold">
                                          <p:stCondLst>
                                            <p:cond delay="0"/>
                                          </p:stCondLst>
                                        </p:cTn>
                                        <p:tgtEl>
                                          <p:spTgt spid="97"/>
                                        </p:tgtEl>
                                        <p:attrNameLst>
                                          <p:attrName>style.visibility</p:attrName>
                                        </p:attrNameLst>
                                      </p:cBhvr>
                                      <p:to>
                                        <p:strVal val="visible"/>
                                      </p:to>
                                    </p:set>
                                    <p:animEffect transition="in" filter="blinds(horizontal)">
                                      <p:cBhvr>
                                        <p:cTn id="91" dur="3000"/>
                                        <p:tgtEl>
                                          <p:spTgt spid="97"/>
                                        </p:tgtEl>
                                      </p:cBhvr>
                                    </p:animEffect>
                                  </p:childTnLst>
                                </p:cTn>
                              </p:par>
                              <p:par>
                                <p:cTn id="92" presetID="2" presetClass="entr" presetSubtype="2" fill="hold" nodeType="withEffect">
                                  <p:stCondLst>
                                    <p:cond delay="0"/>
                                  </p:stCondLst>
                                  <p:childTnLst>
                                    <p:set>
                                      <p:cBhvr>
                                        <p:cTn id="93" dur="1" fill="hold">
                                          <p:stCondLst>
                                            <p:cond delay="0"/>
                                          </p:stCondLst>
                                        </p:cTn>
                                        <p:tgtEl>
                                          <p:spTgt spid="97"/>
                                        </p:tgtEl>
                                        <p:attrNameLst>
                                          <p:attrName>style.visibility</p:attrName>
                                        </p:attrNameLst>
                                      </p:cBhvr>
                                      <p:to>
                                        <p:strVal val="visible"/>
                                      </p:to>
                                    </p:set>
                                    <p:anim calcmode="lin" valueType="num">
                                      <p:cBhvr additive="base">
                                        <p:cTn id="94" dur="3000" fill="hold"/>
                                        <p:tgtEl>
                                          <p:spTgt spid="97"/>
                                        </p:tgtEl>
                                        <p:attrNameLst>
                                          <p:attrName>ppt_x</p:attrName>
                                        </p:attrNameLst>
                                      </p:cBhvr>
                                      <p:tavLst>
                                        <p:tav tm="0">
                                          <p:val>
                                            <p:strVal val="1+#ppt_w/2"/>
                                          </p:val>
                                        </p:tav>
                                        <p:tav tm="100000">
                                          <p:val>
                                            <p:strVal val="#ppt_x"/>
                                          </p:val>
                                        </p:tav>
                                      </p:tavLst>
                                    </p:anim>
                                    <p:anim calcmode="lin" valueType="num">
                                      <p:cBhvr additive="base">
                                        <p:cTn id="95" dur="3000" fill="hold"/>
                                        <p:tgtEl>
                                          <p:spTgt spid="97"/>
                                        </p:tgtEl>
                                        <p:attrNameLst>
                                          <p:attrName>ppt_y</p:attrName>
                                        </p:attrNameLst>
                                      </p:cBhvr>
                                      <p:tavLst>
                                        <p:tav tm="0">
                                          <p:val>
                                            <p:strVal val="#ppt_y"/>
                                          </p:val>
                                        </p:tav>
                                        <p:tav tm="100000">
                                          <p:val>
                                            <p:strVal val="#ppt_y"/>
                                          </p:val>
                                        </p:tav>
                                      </p:tavLst>
                                    </p:anim>
                                  </p:childTnLst>
                                </p:cTn>
                              </p:par>
                              <p:par>
                                <p:cTn id="96" presetID="3" presetClass="entr" presetSubtype="10" fill="hold" nodeType="withEffect">
                                  <p:stCondLst>
                                    <p:cond delay="0"/>
                                  </p:stCondLst>
                                  <p:childTnLst>
                                    <p:set>
                                      <p:cBhvr>
                                        <p:cTn id="97" dur="1" fill="hold">
                                          <p:stCondLst>
                                            <p:cond delay="0"/>
                                          </p:stCondLst>
                                        </p:cTn>
                                        <p:tgtEl>
                                          <p:spTgt spid="98"/>
                                        </p:tgtEl>
                                        <p:attrNameLst>
                                          <p:attrName>style.visibility</p:attrName>
                                        </p:attrNameLst>
                                      </p:cBhvr>
                                      <p:to>
                                        <p:strVal val="visible"/>
                                      </p:to>
                                    </p:set>
                                    <p:animEffect transition="in" filter="blinds(horizontal)">
                                      <p:cBhvr>
                                        <p:cTn id="98" dur="3000"/>
                                        <p:tgtEl>
                                          <p:spTgt spid="98"/>
                                        </p:tgtEl>
                                      </p:cBhvr>
                                    </p:animEffect>
                                  </p:childTnLst>
                                </p:cTn>
                              </p:par>
                              <p:par>
                                <p:cTn id="99" presetID="2" presetClass="entr" presetSubtype="2" fill="hold" nodeType="withEffect">
                                  <p:stCondLst>
                                    <p:cond delay="0"/>
                                  </p:stCondLst>
                                  <p:childTnLst>
                                    <p:set>
                                      <p:cBhvr>
                                        <p:cTn id="100" dur="1" fill="hold">
                                          <p:stCondLst>
                                            <p:cond delay="0"/>
                                          </p:stCondLst>
                                        </p:cTn>
                                        <p:tgtEl>
                                          <p:spTgt spid="98"/>
                                        </p:tgtEl>
                                        <p:attrNameLst>
                                          <p:attrName>style.visibility</p:attrName>
                                        </p:attrNameLst>
                                      </p:cBhvr>
                                      <p:to>
                                        <p:strVal val="visible"/>
                                      </p:to>
                                    </p:set>
                                    <p:anim calcmode="lin" valueType="num">
                                      <p:cBhvr additive="base">
                                        <p:cTn id="101" dur="3000" fill="hold"/>
                                        <p:tgtEl>
                                          <p:spTgt spid="98"/>
                                        </p:tgtEl>
                                        <p:attrNameLst>
                                          <p:attrName>ppt_x</p:attrName>
                                        </p:attrNameLst>
                                      </p:cBhvr>
                                      <p:tavLst>
                                        <p:tav tm="0">
                                          <p:val>
                                            <p:strVal val="1+#ppt_w/2"/>
                                          </p:val>
                                        </p:tav>
                                        <p:tav tm="100000">
                                          <p:val>
                                            <p:strVal val="#ppt_x"/>
                                          </p:val>
                                        </p:tav>
                                      </p:tavLst>
                                    </p:anim>
                                    <p:anim calcmode="lin" valueType="num">
                                      <p:cBhvr additive="base">
                                        <p:cTn id="102" dur="3000" fill="hold"/>
                                        <p:tgtEl>
                                          <p:spTgt spid="98"/>
                                        </p:tgtEl>
                                        <p:attrNameLst>
                                          <p:attrName>ppt_y</p:attrName>
                                        </p:attrNameLst>
                                      </p:cBhvr>
                                      <p:tavLst>
                                        <p:tav tm="0">
                                          <p:val>
                                            <p:strVal val="#ppt_y"/>
                                          </p:val>
                                        </p:tav>
                                        <p:tav tm="100000">
                                          <p:val>
                                            <p:strVal val="#ppt_y"/>
                                          </p:val>
                                        </p:tav>
                                      </p:tavLst>
                                    </p:anim>
                                  </p:childTnLst>
                                </p:cTn>
                              </p:par>
                              <p:par>
                                <p:cTn id="103" presetID="3" presetClass="entr" presetSubtype="10" fill="hold" nodeType="withEffect">
                                  <p:stCondLst>
                                    <p:cond delay="0"/>
                                  </p:stCondLst>
                                  <p:childTnLst>
                                    <p:set>
                                      <p:cBhvr>
                                        <p:cTn id="104" dur="1" fill="hold">
                                          <p:stCondLst>
                                            <p:cond delay="0"/>
                                          </p:stCondLst>
                                        </p:cTn>
                                        <p:tgtEl>
                                          <p:spTgt spid="99"/>
                                        </p:tgtEl>
                                        <p:attrNameLst>
                                          <p:attrName>style.visibility</p:attrName>
                                        </p:attrNameLst>
                                      </p:cBhvr>
                                      <p:to>
                                        <p:strVal val="visible"/>
                                      </p:to>
                                    </p:set>
                                    <p:animEffect transition="in" filter="blinds(horizontal)">
                                      <p:cBhvr>
                                        <p:cTn id="105" dur="3000"/>
                                        <p:tgtEl>
                                          <p:spTgt spid="99"/>
                                        </p:tgtEl>
                                      </p:cBhvr>
                                    </p:animEffect>
                                  </p:childTnLst>
                                </p:cTn>
                              </p:par>
                              <p:par>
                                <p:cTn id="106" presetID="2" presetClass="entr" presetSubtype="2" fill="hold" nodeType="withEffect">
                                  <p:stCondLst>
                                    <p:cond delay="0"/>
                                  </p:stCondLst>
                                  <p:childTnLst>
                                    <p:set>
                                      <p:cBhvr>
                                        <p:cTn id="107" dur="1" fill="hold">
                                          <p:stCondLst>
                                            <p:cond delay="0"/>
                                          </p:stCondLst>
                                        </p:cTn>
                                        <p:tgtEl>
                                          <p:spTgt spid="99"/>
                                        </p:tgtEl>
                                        <p:attrNameLst>
                                          <p:attrName>style.visibility</p:attrName>
                                        </p:attrNameLst>
                                      </p:cBhvr>
                                      <p:to>
                                        <p:strVal val="visible"/>
                                      </p:to>
                                    </p:set>
                                    <p:anim calcmode="lin" valueType="num">
                                      <p:cBhvr additive="base">
                                        <p:cTn id="108" dur="3000" fill="hold"/>
                                        <p:tgtEl>
                                          <p:spTgt spid="99"/>
                                        </p:tgtEl>
                                        <p:attrNameLst>
                                          <p:attrName>ppt_x</p:attrName>
                                        </p:attrNameLst>
                                      </p:cBhvr>
                                      <p:tavLst>
                                        <p:tav tm="0">
                                          <p:val>
                                            <p:strVal val="1+#ppt_w/2"/>
                                          </p:val>
                                        </p:tav>
                                        <p:tav tm="100000">
                                          <p:val>
                                            <p:strVal val="#ppt_x"/>
                                          </p:val>
                                        </p:tav>
                                      </p:tavLst>
                                    </p:anim>
                                    <p:anim calcmode="lin" valueType="num">
                                      <p:cBhvr additive="base">
                                        <p:cTn id="109" dur="3000" fill="hold"/>
                                        <p:tgtEl>
                                          <p:spTgt spid="99"/>
                                        </p:tgtEl>
                                        <p:attrNameLst>
                                          <p:attrName>ppt_y</p:attrName>
                                        </p:attrNameLst>
                                      </p:cBhvr>
                                      <p:tavLst>
                                        <p:tav tm="0">
                                          <p:val>
                                            <p:strVal val="#ppt_y"/>
                                          </p:val>
                                        </p:tav>
                                        <p:tav tm="100000">
                                          <p:val>
                                            <p:strVal val="#ppt_y"/>
                                          </p:val>
                                        </p:tav>
                                      </p:tavLst>
                                    </p:anim>
                                  </p:childTnLst>
                                </p:cTn>
                              </p:par>
                              <p:par>
                                <p:cTn id="110" presetID="3" presetClass="entr" presetSubtype="10" fill="hold" nodeType="withEffect">
                                  <p:stCondLst>
                                    <p:cond delay="0"/>
                                  </p:stCondLst>
                                  <p:childTnLst>
                                    <p:set>
                                      <p:cBhvr>
                                        <p:cTn id="111" dur="1" fill="hold">
                                          <p:stCondLst>
                                            <p:cond delay="0"/>
                                          </p:stCondLst>
                                        </p:cTn>
                                        <p:tgtEl>
                                          <p:spTgt spid="100"/>
                                        </p:tgtEl>
                                        <p:attrNameLst>
                                          <p:attrName>style.visibility</p:attrName>
                                        </p:attrNameLst>
                                      </p:cBhvr>
                                      <p:to>
                                        <p:strVal val="visible"/>
                                      </p:to>
                                    </p:set>
                                    <p:animEffect transition="in" filter="blinds(horizontal)">
                                      <p:cBhvr>
                                        <p:cTn id="112" dur="3000"/>
                                        <p:tgtEl>
                                          <p:spTgt spid="100"/>
                                        </p:tgtEl>
                                      </p:cBhvr>
                                    </p:animEffect>
                                  </p:childTnLst>
                                </p:cTn>
                              </p:par>
                              <p:par>
                                <p:cTn id="113" presetID="2" presetClass="entr" presetSubtype="2" fill="hold" nodeType="withEffect">
                                  <p:stCondLst>
                                    <p:cond delay="0"/>
                                  </p:stCondLst>
                                  <p:childTnLst>
                                    <p:set>
                                      <p:cBhvr>
                                        <p:cTn id="114" dur="1" fill="hold">
                                          <p:stCondLst>
                                            <p:cond delay="0"/>
                                          </p:stCondLst>
                                        </p:cTn>
                                        <p:tgtEl>
                                          <p:spTgt spid="100"/>
                                        </p:tgtEl>
                                        <p:attrNameLst>
                                          <p:attrName>style.visibility</p:attrName>
                                        </p:attrNameLst>
                                      </p:cBhvr>
                                      <p:to>
                                        <p:strVal val="visible"/>
                                      </p:to>
                                    </p:set>
                                    <p:anim calcmode="lin" valueType="num">
                                      <p:cBhvr additive="base">
                                        <p:cTn id="115" dur="3000" fill="hold"/>
                                        <p:tgtEl>
                                          <p:spTgt spid="100"/>
                                        </p:tgtEl>
                                        <p:attrNameLst>
                                          <p:attrName>ppt_x</p:attrName>
                                        </p:attrNameLst>
                                      </p:cBhvr>
                                      <p:tavLst>
                                        <p:tav tm="0">
                                          <p:val>
                                            <p:strVal val="1+#ppt_w/2"/>
                                          </p:val>
                                        </p:tav>
                                        <p:tav tm="100000">
                                          <p:val>
                                            <p:strVal val="#ppt_x"/>
                                          </p:val>
                                        </p:tav>
                                      </p:tavLst>
                                    </p:anim>
                                    <p:anim calcmode="lin" valueType="num">
                                      <p:cBhvr additive="base">
                                        <p:cTn id="116" dur="3000" fill="hold"/>
                                        <p:tgtEl>
                                          <p:spTgt spid="100"/>
                                        </p:tgtEl>
                                        <p:attrNameLst>
                                          <p:attrName>ppt_y</p:attrName>
                                        </p:attrNameLst>
                                      </p:cBhvr>
                                      <p:tavLst>
                                        <p:tav tm="0">
                                          <p:val>
                                            <p:strVal val="#ppt_y"/>
                                          </p:val>
                                        </p:tav>
                                        <p:tav tm="100000">
                                          <p:val>
                                            <p:strVal val="#ppt_y"/>
                                          </p:val>
                                        </p:tav>
                                      </p:tavLst>
                                    </p:anim>
                                  </p:childTnLst>
                                </p:cTn>
                              </p:par>
                              <p:par>
                                <p:cTn id="117" presetID="8" presetClass="emph" presetSubtype="0" fill="hold" nodeType="withEffect">
                                  <p:stCondLst>
                                    <p:cond delay="0"/>
                                  </p:stCondLst>
                                  <p:childTnLst>
                                    <p:animRot by="21600000">
                                      <p:cBhvr>
                                        <p:cTn id="118" dur="3000" fill="hold"/>
                                        <p:tgtEl>
                                          <p:spTgt spid="43"/>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62"/>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6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6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73"/>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74"/>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5"/>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76"/>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81"/>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82"/>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83"/>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84"/>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97"/>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98"/>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99"/>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00"/>
                                        </p:tgtEl>
                                        <p:attrNameLst>
                                          <p:attrName>r</p:attrName>
                                        </p:attrNameLst>
                                      </p:cBhvr>
                                    </p:animRot>
                                  </p:childTnLst>
                                </p:cTn>
                              </p:par>
                            </p:childTnLst>
                          </p:cTn>
                        </p:par>
                        <p:par>
                          <p:cTn id="149" fill="hold">
                            <p:stCondLst>
                              <p:cond delay="3000"/>
                            </p:stCondLst>
                            <p:childTnLst>
                              <p:par>
                                <p:cTn id="150" presetID="16" presetClass="exit" presetSubtype="42" fill="hold" nodeType="afterEffect">
                                  <p:stCondLst>
                                    <p:cond delay="0"/>
                                  </p:stCondLst>
                                  <p:childTnLst>
                                    <p:animEffect transition="out" filter="barn(outHorizontal)">
                                      <p:cBhvr>
                                        <p:cTn id="151" dur="3000"/>
                                        <p:tgtEl>
                                          <p:spTgt spid="43"/>
                                        </p:tgtEl>
                                      </p:cBhvr>
                                    </p:animEffect>
                                    <p:set>
                                      <p:cBhvr>
                                        <p:cTn id="152" dur="1" fill="hold">
                                          <p:stCondLst>
                                            <p:cond delay="2999"/>
                                          </p:stCondLst>
                                        </p:cTn>
                                        <p:tgtEl>
                                          <p:spTgt spid="43"/>
                                        </p:tgtEl>
                                        <p:attrNameLst>
                                          <p:attrName>style.visibility</p:attrName>
                                        </p:attrNameLst>
                                      </p:cBhvr>
                                      <p:to>
                                        <p:strVal val="hidden"/>
                                      </p:to>
                                    </p:set>
                                  </p:childTnLst>
                                </p:cTn>
                              </p:par>
                              <p:par>
                                <p:cTn id="153" presetID="16" presetClass="exit" presetSubtype="42" fill="hold" nodeType="withEffect">
                                  <p:stCondLst>
                                    <p:cond delay="0"/>
                                  </p:stCondLst>
                                  <p:childTnLst>
                                    <p:animEffect transition="out" filter="barn(outHorizontal)">
                                      <p:cBhvr>
                                        <p:cTn id="154" dur="3000"/>
                                        <p:tgtEl>
                                          <p:spTgt spid="62"/>
                                        </p:tgtEl>
                                      </p:cBhvr>
                                    </p:animEffect>
                                    <p:set>
                                      <p:cBhvr>
                                        <p:cTn id="155" dur="1" fill="hold">
                                          <p:stCondLst>
                                            <p:cond delay="2999"/>
                                          </p:stCondLst>
                                        </p:cTn>
                                        <p:tgtEl>
                                          <p:spTgt spid="62"/>
                                        </p:tgtEl>
                                        <p:attrNameLst>
                                          <p:attrName>style.visibility</p:attrName>
                                        </p:attrNameLst>
                                      </p:cBhvr>
                                      <p:to>
                                        <p:strVal val="hidden"/>
                                      </p:to>
                                    </p:set>
                                  </p:childTnLst>
                                </p:cTn>
                              </p:par>
                              <p:par>
                                <p:cTn id="156" presetID="16" presetClass="exit" presetSubtype="42" fill="hold" nodeType="withEffect">
                                  <p:stCondLst>
                                    <p:cond delay="0"/>
                                  </p:stCondLst>
                                  <p:childTnLst>
                                    <p:animEffect transition="out" filter="barn(outHorizontal)">
                                      <p:cBhvr>
                                        <p:cTn id="157" dur="3000"/>
                                        <p:tgtEl>
                                          <p:spTgt spid="63"/>
                                        </p:tgtEl>
                                      </p:cBhvr>
                                    </p:animEffect>
                                    <p:set>
                                      <p:cBhvr>
                                        <p:cTn id="158" dur="1" fill="hold">
                                          <p:stCondLst>
                                            <p:cond delay="2999"/>
                                          </p:stCondLst>
                                        </p:cTn>
                                        <p:tgtEl>
                                          <p:spTgt spid="63"/>
                                        </p:tgtEl>
                                        <p:attrNameLst>
                                          <p:attrName>style.visibility</p:attrName>
                                        </p:attrNameLst>
                                      </p:cBhvr>
                                      <p:to>
                                        <p:strVal val="hidden"/>
                                      </p:to>
                                    </p:set>
                                  </p:childTnLst>
                                </p:cTn>
                              </p:par>
                              <p:par>
                                <p:cTn id="159" presetID="16" presetClass="exit" presetSubtype="42" fill="hold" nodeType="withEffect">
                                  <p:stCondLst>
                                    <p:cond delay="0"/>
                                  </p:stCondLst>
                                  <p:childTnLst>
                                    <p:animEffect transition="out" filter="barn(outHorizontal)">
                                      <p:cBhvr>
                                        <p:cTn id="160" dur="3000"/>
                                        <p:tgtEl>
                                          <p:spTgt spid="64"/>
                                        </p:tgtEl>
                                      </p:cBhvr>
                                    </p:animEffect>
                                    <p:set>
                                      <p:cBhvr>
                                        <p:cTn id="161" dur="1" fill="hold">
                                          <p:stCondLst>
                                            <p:cond delay="2999"/>
                                          </p:stCondLst>
                                        </p:cTn>
                                        <p:tgtEl>
                                          <p:spTgt spid="64"/>
                                        </p:tgtEl>
                                        <p:attrNameLst>
                                          <p:attrName>style.visibility</p:attrName>
                                        </p:attrNameLst>
                                      </p:cBhvr>
                                      <p:to>
                                        <p:strVal val="hidden"/>
                                      </p:to>
                                    </p:set>
                                  </p:childTnLst>
                                </p:cTn>
                              </p:par>
                              <p:par>
                                <p:cTn id="162" presetID="16" presetClass="exit" presetSubtype="42" fill="hold" nodeType="withEffect">
                                  <p:stCondLst>
                                    <p:cond delay="0"/>
                                  </p:stCondLst>
                                  <p:childTnLst>
                                    <p:animEffect transition="out" filter="barn(outHorizontal)">
                                      <p:cBhvr>
                                        <p:cTn id="163" dur="3000"/>
                                        <p:tgtEl>
                                          <p:spTgt spid="73"/>
                                        </p:tgtEl>
                                      </p:cBhvr>
                                    </p:animEffect>
                                    <p:set>
                                      <p:cBhvr>
                                        <p:cTn id="164" dur="1" fill="hold">
                                          <p:stCondLst>
                                            <p:cond delay="2999"/>
                                          </p:stCondLst>
                                        </p:cTn>
                                        <p:tgtEl>
                                          <p:spTgt spid="73"/>
                                        </p:tgtEl>
                                        <p:attrNameLst>
                                          <p:attrName>style.visibility</p:attrName>
                                        </p:attrNameLst>
                                      </p:cBhvr>
                                      <p:to>
                                        <p:strVal val="hidden"/>
                                      </p:to>
                                    </p:set>
                                  </p:childTnLst>
                                </p:cTn>
                              </p:par>
                              <p:par>
                                <p:cTn id="165" presetID="16" presetClass="exit" presetSubtype="42" fill="hold" nodeType="withEffect">
                                  <p:stCondLst>
                                    <p:cond delay="0"/>
                                  </p:stCondLst>
                                  <p:childTnLst>
                                    <p:animEffect transition="out" filter="barn(outHorizontal)">
                                      <p:cBhvr>
                                        <p:cTn id="166" dur="3000"/>
                                        <p:tgtEl>
                                          <p:spTgt spid="74"/>
                                        </p:tgtEl>
                                      </p:cBhvr>
                                    </p:animEffect>
                                    <p:set>
                                      <p:cBhvr>
                                        <p:cTn id="167" dur="1" fill="hold">
                                          <p:stCondLst>
                                            <p:cond delay="2999"/>
                                          </p:stCondLst>
                                        </p:cTn>
                                        <p:tgtEl>
                                          <p:spTgt spid="74"/>
                                        </p:tgtEl>
                                        <p:attrNameLst>
                                          <p:attrName>style.visibility</p:attrName>
                                        </p:attrNameLst>
                                      </p:cBhvr>
                                      <p:to>
                                        <p:strVal val="hidden"/>
                                      </p:to>
                                    </p:set>
                                  </p:childTnLst>
                                </p:cTn>
                              </p:par>
                              <p:par>
                                <p:cTn id="168" presetID="16" presetClass="exit" presetSubtype="42" fill="hold" nodeType="withEffect">
                                  <p:stCondLst>
                                    <p:cond delay="0"/>
                                  </p:stCondLst>
                                  <p:childTnLst>
                                    <p:animEffect transition="out" filter="barn(outHorizontal)">
                                      <p:cBhvr>
                                        <p:cTn id="169" dur="3000"/>
                                        <p:tgtEl>
                                          <p:spTgt spid="75"/>
                                        </p:tgtEl>
                                      </p:cBhvr>
                                    </p:animEffect>
                                    <p:set>
                                      <p:cBhvr>
                                        <p:cTn id="170" dur="1" fill="hold">
                                          <p:stCondLst>
                                            <p:cond delay="2999"/>
                                          </p:stCondLst>
                                        </p:cTn>
                                        <p:tgtEl>
                                          <p:spTgt spid="75"/>
                                        </p:tgtEl>
                                        <p:attrNameLst>
                                          <p:attrName>style.visibility</p:attrName>
                                        </p:attrNameLst>
                                      </p:cBhvr>
                                      <p:to>
                                        <p:strVal val="hidden"/>
                                      </p:to>
                                    </p:set>
                                  </p:childTnLst>
                                </p:cTn>
                              </p:par>
                              <p:par>
                                <p:cTn id="171" presetID="16" presetClass="exit" presetSubtype="42" fill="hold" nodeType="withEffect">
                                  <p:stCondLst>
                                    <p:cond delay="0"/>
                                  </p:stCondLst>
                                  <p:childTnLst>
                                    <p:animEffect transition="out" filter="barn(outHorizontal)">
                                      <p:cBhvr>
                                        <p:cTn id="172" dur="3000"/>
                                        <p:tgtEl>
                                          <p:spTgt spid="76"/>
                                        </p:tgtEl>
                                      </p:cBhvr>
                                    </p:animEffect>
                                    <p:set>
                                      <p:cBhvr>
                                        <p:cTn id="173" dur="1" fill="hold">
                                          <p:stCondLst>
                                            <p:cond delay="2999"/>
                                          </p:stCondLst>
                                        </p:cTn>
                                        <p:tgtEl>
                                          <p:spTgt spid="76"/>
                                        </p:tgtEl>
                                        <p:attrNameLst>
                                          <p:attrName>style.visibility</p:attrName>
                                        </p:attrNameLst>
                                      </p:cBhvr>
                                      <p:to>
                                        <p:strVal val="hidden"/>
                                      </p:to>
                                    </p:set>
                                  </p:childTnLst>
                                </p:cTn>
                              </p:par>
                              <p:par>
                                <p:cTn id="174" presetID="16" presetClass="exit" presetSubtype="42" fill="hold" nodeType="withEffect">
                                  <p:stCondLst>
                                    <p:cond delay="0"/>
                                  </p:stCondLst>
                                  <p:childTnLst>
                                    <p:animEffect transition="out" filter="barn(outHorizontal)">
                                      <p:cBhvr>
                                        <p:cTn id="175" dur="3000"/>
                                        <p:tgtEl>
                                          <p:spTgt spid="81"/>
                                        </p:tgtEl>
                                      </p:cBhvr>
                                    </p:animEffect>
                                    <p:set>
                                      <p:cBhvr>
                                        <p:cTn id="176" dur="1" fill="hold">
                                          <p:stCondLst>
                                            <p:cond delay="2999"/>
                                          </p:stCondLst>
                                        </p:cTn>
                                        <p:tgtEl>
                                          <p:spTgt spid="81"/>
                                        </p:tgtEl>
                                        <p:attrNameLst>
                                          <p:attrName>style.visibility</p:attrName>
                                        </p:attrNameLst>
                                      </p:cBhvr>
                                      <p:to>
                                        <p:strVal val="hidden"/>
                                      </p:to>
                                    </p:set>
                                  </p:childTnLst>
                                </p:cTn>
                              </p:par>
                              <p:par>
                                <p:cTn id="177" presetID="16" presetClass="exit" presetSubtype="42" fill="hold" nodeType="withEffect">
                                  <p:stCondLst>
                                    <p:cond delay="0"/>
                                  </p:stCondLst>
                                  <p:childTnLst>
                                    <p:animEffect transition="out" filter="barn(outHorizontal)">
                                      <p:cBhvr>
                                        <p:cTn id="178" dur="3000"/>
                                        <p:tgtEl>
                                          <p:spTgt spid="82"/>
                                        </p:tgtEl>
                                      </p:cBhvr>
                                    </p:animEffect>
                                    <p:set>
                                      <p:cBhvr>
                                        <p:cTn id="179" dur="1" fill="hold">
                                          <p:stCondLst>
                                            <p:cond delay="2999"/>
                                          </p:stCondLst>
                                        </p:cTn>
                                        <p:tgtEl>
                                          <p:spTgt spid="82"/>
                                        </p:tgtEl>
                                        <p:attrNameLst>
                                          <p:attrName>style.visibility</p:attrName>
                                        </p:attrNameLst>
                                      </p:cBhvr>
                                      <p:to>
                                        <p:strVal val="hidden"/>
                                      </p:to>
                                    </p:set>
                                  </p:childTnLst>
                                </p:cTn>
                              </p:par>
                              <p:par>
                                <p:cTn id="180" presetID="16" presetClass="exit" presetSubtype="42" fill="hold" nodeType="withEffect">
                                  <p:stCondLst>
                                    <p:cond delay="0"/>
                                  </p:stCondLst>
                                  <p:childTnLst>
                                    <p:animEffect transition="out" filter="barn(outHorizontal)">
                                      <p:cBhvr>
                                        <p:cTn id="181" dur="3000"/>
                                        <p:tgtEl>
                                          <p:spTgt spid="83"/>
                                        </p:tgtEl>
                                      </p:cBhvr>
                                    </p:animEffect>
                                    <p:set>
                                      <p:cBhvr>
                                        <p:cTn id="182" dur="1" fill="hold">
                                          <p:stCondLst>
                                            <p:cond delay="2999"/>
                                          </p:stCondLst>
                                        </p:cTn>
                                        <p:tgtEl>
                                          <p:spTgt spid="83"/>
                                        </p:tgtEl>
                                        <p:attrNameLst>
                                          <p:attrName>style.visibility</p:attrName>
                                        </p:attrNameLst>
                                      </p:cBhvr>
                                      <p:to>
                                        <p:strVal val="hidden"/>
                                      </p:to>
                                    </p:set>
                                  </p:childTnLst>
                                </p:cTn>
                              </p:par>
                              <p:par>
                                <p:cTn id="183" presetID="16" presetClass="exit" presetSubtype="42" fill="hold" nodeType="withEffect">
                                  <p:stCondLst>
                                    <p:cond delay="0"/>
                                  </p:stCondLst>
                                  <p:childTnLst>
                                    <p:animEffect transition="out" filter="barn(outHorizontal)">
                                      <p:cBhvr>
                                        <p:cTn id="184" dur="3000"/>
                                        <p:tgtEl>
                                          <p:spTgt spid="84"/>
                                        </p:tgtEl>
                                      </p:cBhvr>
                                    </p:animEffect>
                                    <p:set>
                                      <p:cBhvr>
                                        <p:cTn id="185" dur="1" fill="hold">
                                          <p:stCondLst>
                                            <p:cond delay="2999"/>
                                          </p:stCondLst>
                                        </p:cTn>
                                        <p:tgtEl>
                                          <p:spTgt spid="84"/>
                                        </p:tgtEl>
                                        <p:attrNameLst>
                                          <p:attrName>style.visibility</p:attrName>
                                        </p:attrNameLst>
                                      </p:cBhvr>
                                      <p:to>
                                        <p:strVal val="hidden"/>
                                      </p:to>
                                    </p:set>
                                  </p:childTnLst>
                                </p:cTn>
                              </p:par>
                              <p:par>
                                <p:cTn id="186" presetID="16" presetClass="exit" presetSubtype="42" fill="hold" nodeType="withEffect">
                                  <p:stCondLst>
                                    <p:cond delay="0"/>
                                  </p:stCondLst>
                                  <p:childTnLst>
                                    <p:animEffect transition="out" filter="barn(outHorizontal)">
                                      <p:cBhvr>
                                        <p:cTn id="187" dur="3000"/>
                                        <p:tgtEl>
                                          <p:spTgt spid="97"/>
                                        </p:tgtEl>
                                      </p:cBhvr>
                                    </p:animEffect>
                                    <p:set>
                                      <p:cBhvr>
                                        <p:cTn id="188" dur="1" fill="hold">
                                          <p:stCondLst>
                                            <p:cond delay="2999"/>
                                          </p:stCondLst>
                                        </p:cTn>
                                        <p:tgtEl>
                                          <p:spTgt spid="97"/>
                                        </p:tgtEl>
                                        <p:attrNameLst>
                                          <p:attrName>style.visibility</p:attrName>
                                        </p:attrNameLst>
                                      </p:cBhvr>
                                      <p:to>
                                        <p:strVal val="hidden"/>
                                      </p:to>
                                    </p:set>
                                  </p:childTnLst>
                                </p:cTn>
                              </p:par>
                              <p:par>
                                <p:cTn id="189" presetID="16" presetClass="exit" presetSubtype="42" fill="hold" nodeType="withEffect">
                                  <p:stCondLst>
                                    <p:cond delay="0"/>
                                  </p:stCondLst>
                                  <p:childTnLst>
                                    <p:animEffect transition="out" filter="barn(outHorizontal)">
                                      <p:cBhvr>
                                        <p:cTn id="190" dur="3000"/>
                                        <p:tgtEl>
                                          <p:spTgt spid="98"/>
                                        </p:tgtEl>
                                      </p:cBhvr>
                                    </p:animEffect>
                                    <p:set>
                                      <p:cBhvr>
                                        <p:cTn id="191" dur="1" fill="hold">
                                          <p:stCondLst>
                                            <p:cond delay="2999"/>
                                          </p:stCondLst>
                                        </p:cTn>
                                        <p:tgtEl>
                                          <p:spTgt spid="98"/>
                                        </p:tgtEl>
                                        <p:attrNameLst>
                                          <p:attrName>style.visibility</p:attrName>
                                        </p:attrNameLst>
                                      </p:cBhvr>
                                      <p:to>
                                        <p:strVal val="hidden"/>
                                      </p:to>
                                    </p:set>
                                  </p:childTnLst>
                                </p:cTn>
                              </p:par>
                              <p:par>
                                <p:cTn id="192" presetID="16" presetClass="exit" presetSubtype="42" fill="hold" nodeType="withEffect">
                                  <p:stCondLst>
                                    <p:cond delay="0"/>
                                  </p:stCondLst>
                                  <p:childTnLst>
                                    <p:animEffect transition="out" filter="barn(outHorizontal)">
                                      <p:cBhvr>
                                        <p:cTn id="193" dur="3000"/>
                                        <p:tgtEl>
                                          <p:spTgt spid="99"/>
                                        </p:tgtEl>
                                      </p:cBhvr>
                                    </p:animEffect>
                                    <p:set>
                                      <p:cBhvr>
                                        <p:cTn id="194" dur="1" fill="hold">
                                          <p:stCondLst>
                                            <p:cond delay="2999"/>
                                          </p:stCondLst>
                                        </p:cTn>
                                        <p:tgtEl>
                                          <p:spTgt spid="99"/>
                                        </p:tgtEl>
                                        <p:attrNameLst>
                                          <p:attrName>style.visibility</p:attrName>
                                        </p:attrNameLst>
                                      </p:cBhvr>
                                      <p:to>
                                        <p:strVal val="hidden"/>
                                      </p:to>
                                    </p:set>
                                  </p:childTnLst>
                                </p:cTn>
                              </p:par>
                              <p:par>
                                <p:cTn id="195" presetID="16" presetClass="exit" presetSubtype="42" fill="hold" nodeType="withEffect">
                                  <p:stCondLst>
                                    <p:cond delay="0"/>
                                  </p:stCondLst>
                                  <p:childTnLst>
                                    <p:animEffect transition="out" filter="barn(outHorizontal)">
                                      <p:cBhvr>
                                        <p:cTn id="196" dur="3000"/>
                                        <p:tgtEl>
                                          <p:spTgt spid="100"/>
                                        </p:tgtEl>
                                      </p:cBhvr>
                                    </p:animEffect>
                                    <p:set>
                                      <p:cBhvr>
                                        <p:cTn id="197" dur="1" fill="hold">
                                          <p:stCondLst>
                                            <p:cond delay="2999"/>
                                          </p:stCondLst>
                                        </p:cTn>
                                        <p:tgtEl>
                                          <p:spTgt spid="100"/>
                                        </p:tgtEl>
                                        <p:attrNameLst>
                                          <p:attrName>style.visibility</p:attrName>
                                        </p:attrNameLst>
                                      </p:cBhvr>
                                      <p:to>
                                        <p:strVal val="hidden"/>
                                      </p:to>
                                    </p:set>
                                  </p:childTnLst>
                                </p:cTn>
                              </p:par>
                              <p:par>
                                <p:cTn id="198" presetID="16" presetClass="entr" presetSubtype="42" fill="hold" nodeType="withEffect">
                                  <p:stCondLst>
                                    <p:cond delay="0"/>
                                  </p:stCondLst>
                                  <p:childTnLst>
                                    <p:set>
                                      <p:cBhvr>
                                        <p:cTn id="199" dur="1" fill="hold">
                                          <p:stCondLst>
                                            <p:cond delay="0"/>
                                          </p:stCondLst>
                                        </p:cTn>
                                        <p:tgtEl>
                                          <p:spTgt spid="17410"/>
                                        </p:tgtEl>
                                        <p:attrNameLst>
                                          <p:attrName>style.visibility</p:attrName>
                                        </p:attrNameLst>
                                      </p:cBhvr>
                                      <p:to>
                                        <p:strVal val="visible"/>
                                      </p:to>
                                    </p:set>
                                    <p:animEffect transition="in" filter="barn(outHorizontal)">
                                      <p:cBhvr>
                                        <p:cTn id="200" dur="30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61442" name="Picture 2" descr="Resultado de imagen de alboraya playa"/>
          <p:cNvPicPr>
            <a:picLocks noChangeAspect="1" noChangeArrowheads="1"/>
          </p:cNvPicPr>
          <p:nvPr/>
        </p:nvPicPr>
        <p:blipFill>
          <a:blip r:embed="rId3"/>
          <a:srcRect/>
          <a:stretch>
            <a:fillRect/>
          </a:stretch>
        </p:blipFill>
        <p:spPr bwMode="auto">
          <a:xfrm>
            <a:off x="-197001" y="0"/>
            <a:ext cx="11466664" cy="7632700"/>
          </a:xfrm>
          <a:prstGeom prst="rect">
            <a:avLst/>
          </a:prstGeom>
          <a:noFill/>
        </p:spPr>
      </p:pic>
      <p:sp>
        <p:nvSpPr>
          <p:cNvPr id="5" name="4 Triángulo rectángulo"/>
          <p:cNvSpPr/>
          <p:nvPr/>
        </p:nvSpPr>
        <p:spPr>
          <a:xfrm>
            <a:off x="5464134" y="0"/>
            <a:ext cx="5805531" cy="7632700"/>
          </a:xfrm>
          <a:prstGeom prst="rtTriangle">
            <a:avLst/>
          </a:prstGeom>
          <a:solidFill>
            <a:srgbClr val="0000FF">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rectángulo"/>
          <p:cNvSpPr/>
          <p:nvPr/>
        </p:nvSpPr>
        <p:spPr>
          <a:xfrm flipH="1">
            <a:off x="-254188" y="0"/>
            <a:ext cx="5800969" cy="7632700"/>
          </a:xfrm>
          <a:prstGeom prst="rtTriangle">
            <a:avLst/>
          </a:prstGeom>
          <a:solidFill>
            <a:srgbClr val="0000FF">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Triángulo rectángulo"/>
          <p:cNvSpPr/>
          <p:nvPr/>
        </p:nvSpPr>
        <p:spPr>
          <a:xfrm flipH="1">
            <a:off x="440222" y="555964"/>
            <a:ext cx="4842432" cy="6838805"/>
          </a:xfrm>
          <a:prstGeom prst="rtTriangle">
            <a:avLst/>
          </a:prstGeom>
          <a:solidFill>
            <a:srgbClr val="00FF00">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Triángulo rectángulo"/>
          <p:cNvSpPr/>
          <p:nvPr/>
        </p:nvSpPr>
        <p:spPr>
          <a:xfrm>
            <a:off x="5722877" y="555964"/>
            <a:ext cx="4930478" cy="6838805"/>
          </a:xfrm>
          <a:prstGeom prst="rtTriangle">
            <a:avLst/>
          </a:prstGeom>
          <a:solidFill>
            <a:srgbClr val="00FF00">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Triángulo rectángulo"/>
          <p:cNvSpPr/>
          <p:nvPr/>
        </p:nvSpPr>
        <p:spPr>
          <a:xfrm flipH="1">
            <a:off x="880443" y="1272117"/>
            <a:ext cx="4226124" cy="5884718"/>
          </a:xfrm>
          <a:prstGeom prst="rtTriangle">
            <a:avLst/>
          </a:prstGeom>
          <a:solidFill>
            <a:schemeClr val="accent6">
              <a:lumMod val="50000"/>
              <a:alpha val="6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4" name="13 Triángulo rectángulo"/>
          <p:cNvSpPr/>
          <p:nvPr/>
        </p:nvSpPr>
        <p:spPr>
          <a:xfrm>
            <a:off x="5976224" y="1233170"/>
            <a:ext cx="4226124" cy="5962459"/>
          </a:xfrm>
          <a:prstGeom prst="rtTriangle">
            <a:avLst/>
          </a:prstGeom>
          <a:solidFill>
            <a:schemeClr val="accent6">
              <a:lumMod val="50000"/>
              <a:alpha val="6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5" name="14 Triángulo rectángulo"/>
          <p:cNvSpPr/>
          <p:nvPr/>
        </p:nvSpPr>
        <p:spPr>
          <a:xfrm flipH="1">
            <a:off x="1320666" y="1828079"/>
            <a:ext cx="3609813" cy="5088466"/>
          </a:xfrm>
          <a:prstGeom prst="rtTriangle">
            <a:avLst/>
          </a:prstGeom>
          <a:solidFill>
            <a:srgbClr val="FF0000">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6" name="15 Triángulo rectángulo"/>
          <p:cNvSpPr/>
          <p:nvPr/>
        </p:nvSpPr>
        <p:spPr>
          <a:xfrm>
            <a:off x="6075054" y="1750340"/>
            <a:ext cx="3609813" cy="5166206"/>
          </a:xfrm>
          <a:prstGeom prst="rtTriangle">
            <a:avLst/>
          </a:prstGeom>
          <a:solidFill>
            <a:srgbClr val="FF0000">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Left)">
                                      <p:cBhvr>
                                        <p:cTn id="7" dur="3000"/>
                                        <p:tgtEl>
                                          <p:spTgt spid="5"/>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strips(upLeft)">
                                      <p:cBhvr>
                                        <p:cTn id="10" dur="3000"/>
                                        <p:tgtEl>
                                          <p:spTgt spid="12"/>
                                        </p:tgtEl>
                                      </p:cBhvr>
                                    </p:animEffect>
                                  </p:childTnLst>
                                </p:cTn>
                              </p:par>
                              <p:par>
                                <p:cTn id="11" presetID="18" presetClass="entr" presetSubtype="9"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strips(upLeft)">
                                      <p:cBhvr>
                                        <p:cTn id="13" dur="3000"/>
                                        <p:tgtEl>
                                          <p:spTgt spid="14"/>
                                        </p:tgtEl>
                                      </p:cBhvr>
                                    </p:animEffect>
                                  </p:childTnLst>
                                </p:cTn>
                              </p:par>
                              <p:par>
                                <p:cTn id="14" presetID="18" presetClass="entr" presetSubtype="3"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upRight)">
                                      <p:cBhvr>
                                        <p:cTn id="16" dur="3000"/>
                                        <p:tgtEl>
                                          <p:spTgt spid="6"/>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3000"/>
                                        <p:tgtEl>
                                          <p:spTgt spid="11"/>
                                        </p:tgtEl>
                                      </p:cBhvr>
                                    </p:animEffect>
                                  </p:childTnLst>
                                </p:cTn>
                              </p:par>
                              <p:par>
                                <p:cTn id="20" presetID="18" presetClass="entr" presetSubtype="3"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trips(upRight)">
                                      <p:cBhvr>
                                        <p:cTn id="22" dur="3000"/>
                                        <p:tgtEl>
                                          <p:spTgt spid="13"/>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strips(upRight)">
                                      <p:cBhvr>
                                        <p:cTn id="25" dur="3000"/>
                                        <p:tgtEl>
                                          <p:spTgt spid="15"/>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strips(upLeft)">
                                      <p:cBhvr>
                                        <p:cTn id="28" dur="3000"/>
                                        <p:tgtEl>
                                          <p:spTgt spid="16"/>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1+#ppt_w/2"/>
                                          </p:val>
                                        </p:tav>
                                        <p:tav tm="100000">
                                          <p:val>
                                            <p:strVal val="#ppt_x"/>
                                          </p:val>
                                        </p:tav>
                                      </p:tavLst>
                                    </p:anim>
                                    <p:anim calcmode="lin" valueType="num">
                                      <p:cBhvr additive="base">
                                        <p:cTn id="32" dur="3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1"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2" fill="hold" grpId="1"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grpId="1"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3000" fill="hold"/>
                                        <p:tgtEl>
                                          <p:spTgt spid="5"/>
                                        </p:tgtEl>
                                        <p:attrNameLst>
                                          <p:attrName>ppt_x</p:attrName>
                                        </p:attrNameLst>
                                      </p:cBhvr>
                                      <p:tavLst>
                                        <p:tav tm="0">
                                          <p:val>
                                            <p:strVal val="0-#ppt_w/2"/>
                                          </p:val>
                                        </p:tav>
                                        <p:tav tm="100000">
                                          <p:val>
                                            <p:strVal val="#ppt_x"/>
                                          </p:val>
                                        </p:tav>
                                      </p:tavLst>
                                    </p:anim>
                                    <p:anim calcmode="lin" valueType="num">
                                      <p:cBhvr additive="base">
                                        <p:cTn id="48" dur="3000" fill="hold"/>
                                        <p:tgtEl>
                                          <p:spTgt spid="5"/>
                                        </p:tgtEl>
                                        <p:attrNameLst>
                                          <p:attrName>ppt_y</p:attrName>
                                        </p:attrNameLst>
                                      </p:cBhvr>
                                      <p:tavLst>
                                        <p:tav tm="0">
                                          <p:val>
                                            <p:strVal val="#ppt_y"/>
                                          </p:val>
                                        </p:tav>
                                        <p:tav tm="100000">
                                          <p:val>
                                            <p:strVal val="#ppt_y"/>
                                          </p:val>
                                        </p:tav>
                                      </p:tavLst>
                                    </p:anim>
                                  </p:childTnLst>
                                </p:cTn>
                              </p:par>
                              <p:par>
                                <p:cTn id="49" presetID="2" presetClass="entr" presetSubtype="8"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0-#ppt_w/2"/>
                                          </p:val>
                                        </p:tav>
                                        <p:tav tm="100000">
                                          <p:val>
                                            <p:strVal val="#ppt_x"/>
                                          </p:val>
                                        </p:tav>
                                      </p:tavLst>
                                    </p:anim>
                                    <p:anim calcmode="lin" valueType="num">
                                      <p:cBhvr additive="base">
                                        <p:cTn id="52" dur="3000" fill="hold"/>
                                        <p:tgtEl>
                                          <p:spTgt spid="12"/>
                                        </p:tgtEl>
                                        <p:attrNameLst>
                                          <p:attrName>ppt_y</p:attrName>
                                        </p:attrNameLst>
                                      </p:cBhvr>
                                      <p:tavLst>
                                        <p:tav tm="0">
                                          <p:val>
                                            <p:strVal val="#ppt_y"/>
                                          </p:val>
                                        </p:tav>
                                        <p:tav tm="100000">
                                          <p:val>
                                            <p:strVal val="#ppt_y"/>
                                          </p:val>
                                        </p:tav>
                                      </p:tavLst>
                                    </p:anim>
                                  </p:childTnLst>
                                </p:cTn>
                              </p:par>
                              <p:par>
                                <p:cTn id="53" presetID="2" presetClass="entr" presetSubtype="8" fill="hold" grpId="1"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0-#ppt_w/2"/>
                                          </p:val>
                                        </p:tav>
                                        <p:tav tm="100000">
                                          <p:val>
                                            <p:strVal val="#ppt_x"/>
                                          </p:val>
                                        </p:tav>
                                      </p:tavLst>
                                    </p:anim>
                                    <p:anim calcmode="lin" valueType="num">
                                      <p:cBhvr additive="base">
                                        <p:cTn id="56" dur="30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8" fill="hold" grpId="1"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3000" fill="hold"/>
                                        <p:tgtEl>
                                          <p:spTgt spid="16"/>
                                        </p:tgtEl>
                                        <p:attrNameLst>
                                          <p:attrName>ppt_x</p:attrName>
                                        </p:attrNameLst>
                                      </p:cBhvr>
                                      <p:tavLst>
                                        <p:tav tm="0">
                                          <p:val>
                                            <p:strVal val="0-#ppt_w/2"/>
                                          </p:val>
                                        </p:tav>
                                        <p:tav tm="100000">
                                          <p:val>
                                            <p:strVal val="#ppt_x"/>
                                          </p:val>
                                        </p:tav>
                                      </p:tavLst>
                                    </p:anim>
                                    <p:anim calcmode="lin" valueType="num">
                                      <p:cBhvr additive="base">
                                        <p:cTn id="60" dur="3000" fill="hold"/>
                                        <p:tgtEl>
                                          <p:spTgt spid="16"/>
                                        </p:tgtEl>
                                        <p:attrNameLst>
                                          <p:attrName>ppt_y</p:attrName>
                                        </p:attrNameLst>
                                      </p:cBhvr>
                                      <p:tavLst>
                                        <p:tav tm="0">
                                          <p:val>
                                            <p:strVal val="#ppt_y"/>
                                          </p:val>
                                        </p:tav>
                                        <p:tav tm="100000">
                                          <p:val>
                                            <p:strVal val="#ppt_y"/>
                                          </p:val>
                                        </p:tav>
                                      </p:tavLst>
                                    </p:anim>
                                  </p:childTnLst>
                                </p:cTn>
                              </p:par>
                            </p:childTnLst>
                          </p:cTn>
                        </p:par>
                        <p:par>
                          <p:cTn id="61" fill="hold">
                            <p:stCondLst>
                              <p:cond delay="3000"/>
                            </p:stCondLst>
                            <p:childTnLst>
                              <p:par>
                                <p:cTn id="62" presetID="17" presetClass="exit" presetSubtype="8" fill="hold" grpId="2" nodeType="afterEffect">
                                  <p:stCondLst>
                                    <p:cond delay="0"/>
                                  </p:stCondLst>
                                  <p:childTnLst>
                                    <p:anim calcmode="lin" valueType="num">
                                      <p:cBhvr>
                                        <p:cTn id="63" dur="3000"/>
                                        <p:tgtEl>
                                          <p:spTgt spid="6"/>
                                        </p:tgtEl>
                                        <p:attrNameLst>
                                          <p:attrName>ppt_x</p:attrName>
                                        </p:attrNameLst>
                                      </p:cBhvr>
                                      <p:tavLst>
                                        <p:tav tm="0">
                                          <p:val>
                                            <p:strVal val="ppt_x"/>
                                          </p:val>
                                        </p:tav>
                                        <p:tav tm="100000">
                                          <p:val>
                                            <p:strVal val="ppt_x-ppt_w/2"/>
                                          </p:val>
                                        </p:tav>
                                      </p:tavLst>
                                    </p:anim>
                                    <p:anim calcmode="lin" valueType="num">
                                      <p:cBhvr>
                                        <p:cTn id="64" dur="3000"/>
                                        <p:tgtEl>
                                          <p:spTgt spid="6"/>
                                        </p:tgtEl>
                                        <p:attrNameLst>
                                          <p:attrName>ppt_y</p:attrName>
                                        </p:attrNameLst>
                                      </p:cBhvr>
                                      <p:tavLst>
                                        <p:tav tm="0">
                                          <p:val>
                                            <p:strVal val="ppt_y"/>
                                          </p:val>
                                        </p:tav>
                                        <p:tav tm="100000">
                                          <p:val>
                                            <p:strVal val="ppt_y"/>
                                          </p:val>
                                        </p:tav>
                                      </p:tavLst>
                                    </p:anim>
                                    <p:anim calcmode="lin" valueType="num">
                                      <p:cBhvr>
                                        <p:cTn id="65" dur="3000"/>
                                        <p:tgtEl>
                                          <p:spTgt spid="6"/>
                                        </p:tgtEl>
                                        <p:attrNameLst>
                                          <p:attrName>ppt_w</p:attrName>
                                        </p:attrNameLst>
                                      </p:cBhvr>
                                      <p:tavLst>
                                        <p:tav tm="0">
                                          <p:val>
                                            <p:strVal val="ppt_w"/>
                                          </p:val>
                                        </p:tav>
                                        <p:tav tm="100000">
                                          <p:val>
                                            <p:fltVal val="0"/>
                                          </p:val>
                                        </p:tav>
                                      </p:tavLst>
                                    </p:anim>
                                    <p:anim calcmode="lin" valueType="num">
                                      <p:cBhvr>
                                        <p:cTn id="66" dur="3000"/>
                                        <p:tgtEl>
                                          <p:spTgt spid="6"/>
                                        </p:tgtEl>
                                        <p:attrNameLst>
                                          <p:attrName>ppt_h</p:attrName>
                                        </p:attrNameLst>
                                      </p:cBhvr>
                                      <p:tavLst>
                                        <p:tav tm="0">
                                          <p:val>
                                            <p:strVal val="ppt_h"/>
                                          </p:val>
                                        </p:tav>
                                        <p:tav tm="100000">
                                          <p:val>
                                            <p:strVal val="ppt_h"/>
                                          </p:val>
                                        </p:tav>
                                      </p:tavLst>
                                    </p:anim>
                                    <p:set>
                                      <p:cBhvr>
                                        <p:cTn id="67" dur="1" fill="hold">
                                          <p:stCondLst>
                                            <p:cond delay="2999"/>
                                          </p:stCondLst>
                                        </p:cTn>
                                        <p:tgtEl>
                                          <p:spTgt spid="6"/>
                                        </p:tgtEl>
                                        <p:attrNameLst>
                                          <p:attrName>style.visibility</p:attrName>
                                        </p:attrNameLst>
                                      </p:cBhvr>
                                      <p:to>
                                        <p:strVal val="hidden"/>
                                      </p:to>
                                    </p:set>
                                  </p:childTnLst>
                                </p:cTn>
                              </p:par>
                              <p:par>
                                <p:cTn id="68" presetID="17" presetClass="exit" presetSubtype="8" fill="hold" grpId="2" nodeType="withEffect">
                                  <p:stCondLst>
                                    <p:cond delay="0"/>
                                  </p:stCondLst>
                                  <p:childTnLst>
                                    <p:anim calcmode="lin" valueType="num">
                                      <p:cBhvr>
                                        <p:cTn id="69" dur="3000"/>
                                        <p:tgtEl>
                                          <p:spTgt spid="11"/>
                                        </p:tgtEl>
                                        <p:attrNameLst>
                                          <p:attrName>ppt_x</p:attrName>
                                        </p:attrNameLst>
                                      </p:cBhvr>
                                      <p:tavLst>
                                        <p:tav tm="0">
                                          <p:val>
                                            <p:strVal val="ppt_x"/>
                                          </p:val>
                                        </p:tav>
                                        <p:tav tm="100000">
                                          <p:val>
                                            <p:strVal val="ppt_x-ppt_w/2"/>
                                          </p:val>
                                        </p:tav>
                                      </p:tavLst>
                                    </p:anim>
                                    <p:anim calcmode="lin" valueType="num">
                                      <p:cBhvr>
                                        <p:cTn id="70" dur="3000"/>
                                        <p:tgtEl>
                                          <p:spTgt spid="11"/>
                                        </p:tgtEl>
                                        <p:attrNameLst>
                                          <p:attrName>ppt_y</p:attrName>
                                        </p:attrNameLst>
                                      </p:cBhvr>
                                      <p:tavLst>
                                        <p:tav tm="0">
                                          <p:val>
                                            <p:strVal val="ppt_y"/>
                                          </p:val>
                                        </p:tav>
                                        <p:tav tm="100000">
                                          <p:val>
                                            <p:strVal val="ppt_y"/>
                                          </p:val>
                                        </p:tav>
                                      </p:tavLst>
                                    </p:anim>
                                    <p:anim calcmode="lin" valueType="num">
                                      <p:cBhvr>
                                        <p:cTn id="71" dur="3000"/>
                                        <p:tgtEl>
                                          <p:spTgt spid="11"/>
                                        </p:tgtEl>
                                        <p:attrNameLst>
                                          <p:attrName>ppt_w</p:attrName>
                                        </p:attrNameLst>
                                      </p:cBhvr>
                                      <p:tavLst>
                                        <p:tav tm="0">
                                          <p:val>
                                            <p:strVal val="ppt_w"/>
                                          </p:val>
                                        </p:tav>
                                        <p:tav tm="100000">
                                          <p:val>
                                            <p:fltVal val="0"/>
                                          </p:val>
                                        </p:tav>
                                      </p:tavLst>
                                    </p:anim>
                                    <p:anim calcmode="lin" valueType="num">
                                      <p:cBhvr>
                                        <p:cTn id="72" dur="3000"/>
                                        <p:tgtEl>
                                          <p:spTgt spid="11"/>
                                        </p:tgtEl>
                                        <p:attrNameLst>
                                          <p:attrName>ppt_h</p:attrName>
                                        </p:attrNameLst>
                                      </p:cBhvr>
                                      <p:tavLst>
                                        <p:tav tm="0">
                                          <p:val>
                                            <p:strVal val="ppt_h"/>
                                          </p:val>
                                        </p:tav>
                                        <p:tav tm="100000">
                                          <p:val>
                                            <p:strVal val="ppt_h"/>
                                          </p:val>
                                        </p:tav>
                                      </p:tavLst>
                                    </p:anim>
                                    <p:set>
                                      <p:cBhvr>
                                        <p:cTn id="73" dur="1" fill="hold">
                                          <p:stCondLst>
                                            <p:cond delay="2999"/>
                                          </p:stCondLst>
                                        </p:cTn>
                                        <p:tgtEl>
                                          <p:spTgt spid="11"/>
                                        </p:tgtEl>
                                        <p:attrNameLst>
                                          <p:attrName>style.visibility</p:attrName>
                                        </p:attrNameLst>
                                      </p:cBhvr>
                                      <p:to>
                                        <p:strVal val="hidden"/>
                                      </p:to>
                                    </p:set>
                                  </p:childTnLst>
                                </p:cTn>
                              </p:par>
                              <p:par>
                                <p:cTn id="74" presetID="17" presetClass="exit" presetSubtype="8" fill="hold" grpId="2" nodeType="withEffect">
                                  <p:stCondLst>
                                    <p:cond delay="0"/>
                                  </p:stCondLst>
                                  <p:childTnLst>
                                    <p:anim calcmode="lin" valueType="num">
                                      <p:cBhvr>
                                        <p:cTn id="75" dur="3000"/>
                                        <p:tgtEl>
                                          <p:spTgt spid="13"/>
                                        </p:tgtEl>
                                        <p:attrNameLst>
                                          <p:attrName>ppt_x</p:attrName>
                                        </p:attrNameLst>
                                      </p:cBhvr>
                                      <p:tavLst>
                                        <p:tav tm="0">
                                          <p:val>
                                            <p:strVal val="ppt_x"/>
                                          </p:val>
                                        </p:tav>
                                        <p:tav tm="100000">
                                          <p:val>
                                            <p:strVal val="ppt_x-ppt_w/2"/>
                                          </p:val>
                                        </p:tav>
                                      </p:tavLst>
                                    </p:anim>
                                    <p:anim calcmode="lin" valueType="num">
                                      <p:cBhvr>
                                        <p:cTn id="76" dur="3000"/>
                                        <p:tgtEl>
                                          <p:spTgt spid="13"/>
                                        </p:tgtEl>
                                        <p:attrNameLst>
                                          <p:attrName>ppt_y</p:attrName>
                                        </p:attrNameLst>
                                      </p:cBhvr>
                                      <p:tavLst>
                                        <p:tav tm="0">
                                          <p:val>
                                            <p:strVal val="ppt_y"/>
                                          </p:val>
                                        </p:tav>
                                        <p:tav tm="100000">
                                          <p:val>
                                            <p:strVal val="ppt_y"/>
                                          </p:val>
                                        </p:tav>
                                      </p:tavLst>
                                    </p:anim>
                                    <p:anim calcmode="lin" valueType="num">
                                      <p:cBhvr>
                                        <p:cTn id="77" dur="3000"/>
                                        <p:tgtEl>
                                          <p:spTgt spid="13"/>
                                        </p:tgtEl>
                                        <p:attrNameLst>
                                          <p:attrName>ppt_w</p:attrName>
                                        </p:attrNameLst>
                                      </p:cBhvr>
                                      <p:tavLst>
                                        <p:tav tm="0">
                                          <p:val>
                                            <p:strVal val="ppt_w"/>
                                          </p:val>
                                        </p:tav>
                                        <p:tav tm="100000">
                                          <p:val>
                                            <p:fltVal val="0"/>
                                          </p:val>
                                        </p:tav>
                                      </p:tavLst>
                                    </p:anim>
                                    <p:anim calcmode="lin" valueType="num">
                                      <p:cBhvr>
                                        <p:cTn id="78" dur="3000"/>
                                        <p:tgtEl>
                                          <p:spTgt spid="13"/>
                                        </p:tgtEl>
                                        <p:attrNameLst>
                                          <p:attrName>ppt_h</p:attrName>
                                        </p:attrNameLst>
                                      </p:cBhvr>
                                      <p:tavLst>
                                        <p:tav tm="0">
                                          <p:val>
                                            <p:strVal val="ppt_h"/>
                                          </p:val>
                                        </p:tav>
                                        <p:tav tm="100000">
                                          <p:val>
                                            <p:strVal val="ppt_h"/>
                                          </p:val>
                                        </p:tav>
                                      </p:tavLst>
                                    </p:anim>
                                    <p:set>
                                      <p:cBhvr>
                                        <p:cTn id="79" dur="1" fill="hold">
                                          <p:stCondLst>
                                            <p:cond delay="2999"/>
                                          </p:stCondLst>
                                        </p:cTn>
                                        <p:tgtEl>
                                          <p:spTgt spid="13"/>
                                        </p:tgtEl>
                                        <p:attrNameLst>
                                          <p:attrName>style.visibility</p:attrName>
                                        </p:attrNameLst>
                                      </p:cBhvr>
                                      <p:to>
                                        <p:strVal val="hidden"/>
                                      </p:to>
                                    </p:set>
                                  </p:childTnLst>
                                </p:cTn>
                              </p:par>
                              <p:par>
                                <p:cTn id="80" presetID="17" presetClass="exit" presetSubtype="8" fill="hold" grpId="2" nodeType="withEffect">
                                  <p:stCondLst>
                                    <p:cond delay="0"/>
                                  </p:stCondLst>
                                  <p:childTnLst>
                                    <p:anim calcmode="lin" valueType="num">
                                      <p:cBhvr>
                                        <p:cTn id="81" dur="3000"/>
                                        <p:tgtEl>
                                          <p:spTgt spid="15"/>
                                        </p:tgtEl>
                                        <p:attrNameLst>
                                          <p:attrName>ppt_x</p:attrName>
                                        </p:attrNameLst>
                                      </p:cBhvr>
                                      <p:tavLst>
                                        <p:tav tm="0">
                                          <p:val>
                                            <p:strVal val="ppt_x"/>
                                          </p:val>
                                        </p:tav>
                                        <p:tav tm="100000">
                                          <p:val>
                                            <p:strVal val="ppt_x-ppt_w/2"/>
                                          </p:val>
                                        </p:tav>
                                      </p:tavLst>
                                    </p:anim>
                                    <p:anim calcmode="lin" valueType="num">
                                      <p:cBhvr>
                                        <p:cTn id="82" dur="3000"/>
                                        <p:tgtEl>
                                          <p:spTgt spid="15"/>
                                        </p:tgtEl>
                                        <p:attrNameLst>
                                          <p:attrName>ppt_y</p:attrName>
                                        </p:attrNameLst>
                                      </p:cBhvr>
                                      <p:tavLst>
                                        <p:tav tm="0">
                                          <p:val>
                                            <p:strVal val="ppt_y"/>
                                          </p:val>
                                        </p:tav>
                                        <p:tav tm="100000">
                                          <p:val>
                                            <p:strVal val="ppt_y"/>
                                          </p:val>
                                        </p:tav>
                                      </p:tavLst>
                                    </p:anim>
                                    <p:anim calcmode="lin" valueType="num">
                                      <p:cBhvr>
                                        <p:cTn id="83" dur="3000"/>
                                        <p:tgtEl>
                                          <p:spTgt spid="15"/>
                                        </p:tgtEl>
                                        <p:attrNameLst>
                                          <p:attrName>ppt_w</p:attrName>
                                        </p:attrNameLst>
                                      </p:cBhvr>
                                      <p:tavLst>
                                        <p:tav tm="0">
                                          <p:val>
                                            <p:strVal val="ppt_w"/>
                                          </p:val>
                                        </p:tav>
                                        <p:tav tm="100000">
                                          <p:val>
                                            <p:fltVal val="0"/>
                                          </p:val>
                                        </p:tav>
                                      </p:tavLst>
                                    </p:anim>
                                    <p:anim calcmode="lin" valueType="num">
                                      <p:cBhvr>
                                        <p:cTn id="84" dur="3000"/>
                                        <p:tgtEl>
                                          <p:spTgt spid="15"/>
                                        </p:tgtEl>
                                        <p:attrNameLst>
                                          <p:attrName>ppt_h</p:attrName>
                                        </p:attrNameLst>
                                      </p:cBhvr>
                                      <p:tavLst>
                                        <p:tav tm="0">
                                          <p:val>
                                            <p:strVal val="ppt_h"/>
                                          </p:val>
                                        </p:tav>
                                        <p:tav tm="100000">
                                          <p:val>
                                            <p:strVal val="ppt_h"/>
                                          </p:val>
                                        </p:tav>
                                      </p:tavLst>
                                    </p:anim>
                                    <p:set>
                                      <p:cBhvr>
                                        <p:cTn id="85" dur="1" fill="hold">
                                          <p:stCondLst>
                                            <p:cond delay="2999"/>
                                          </p:stCondLst>
                                        </p:cTn>
                                        <p:tgtEl>
                                          <p:spTgt spid="15"/>
                                        </p:tgtEl>
                                        <p:attrNameLst>
                                          <p:attrName>style.visibility</p:attrName>
                                        </p:attrNameLst>
                                      </p:cBhvr>
                                      <p:to>
                                        <p:strVal val="hidden"/>
                                      </p:to>
                                    </p:set>
                                  </p:childTnLst>
                                </p:cTn>
                              </p:par>
                              <p:par>
                                <p:cTn id="86" presetID="17" presetClass="exit" presetSubtype="2" fill="hold" grpId="2" nodeType="withEffect">
                                  <p:stCondLst>
                                    <p:cond delay="0"/>
                                  </p:stCondLst>
                                  <p:childTnLst>
                                    <p:anim calcmode="lin" valueType="num">
                                      <p:cBhvr>
                                        <p:cTn id="87" dur="3000"/>
                                        <p:tgtEl>
                                          <p:spTgt spid="5"/>
                                        </p:tgtEl>
                                        <p:attrNameLst>
                                          <p:attrName>ppt_x</p:attrName>
                                        </p:attrNameLst>
                                      </p:cBhvr>
                                      <p:tavLst>
                                        <p:tav tm="0">
                                          <p:val>
                                            <p:strVal val="ppt_x"/>
                                          </p:val>
                                        </p:tav>
                                        <p:tav tm="100000">
                                          <p:val>
                                            <p:strVal val="ppt_x+ppt_w/2"/>
                                          </p:val>
                                        </p:tav>
                                      </p:tavLst>
                                    </p:anim>
                                    <p:anim calcmode="lin" valueType="num">
                                      <p:cBhvr>
                                        <p:cTn id="88" dur="3000"/>
                                        <p:tgtEl>
                                          <p:spTgt spid="5"/>
                                        </p:tgtEl>
                                        <p:attrNameLst>
                                          <p:attrName>ppt_y</p:attrName>
                                        </p:attrNameLst>
                                      </p:cBhvr>
                                      <p:tavLst>
                                        <p:tav tm="0">
                                          <p:val>
                                            <p:strVal val="ppt_y"/>
                                          </p:val>
                                        </p:tav>
                                        <p:tav tm="100000">
                                          <p:val>
                                            <p:strVal val="ppt_y"/>
                                          </p:val>
                                        </p:tav>
                                      </p:tavLst>
                                    </p:anim>
                                    <p:anim calcmode="lin" valueType="num">
                                      <p:cBhvr>
                                        <p:cTn id="89" dur="3000"/>
                                        <p:tgtEl>
                                          <p:spTgt spid="5"/>
                                        </p:tgtEl>
                                        <p:attrNameLst>
                                          <p:attrName>ppt_w</p:attrName>
                                        </p:attrNameLst>
                                      </p:cBhvr>
                                      <p:tavLst>
                                        <p:tav tm="0">
                                          <p:val>
                                            <p:strVal val="ppt_w"/>
                                          </p:val>
                                        </p:tav>
                                        <p:tav tm="100000">
                                          <p:val>
                                            <p:fltVal val="0"/>
                                          </p:val>
                                        </p:tav>
                                      </p:tavLst>
                                    </p:anim>
                                    <p:anim calcmode="lin" valueType="num">
                                      <p:cBhvr>
                                        <p:cTn id="90" dur="3000"/>
                                        <p:tgtEl>
                                          <p:spTgt spid="5"/>
                                        </p:tgtEl>
                                        <p:attrNameLst>
                                          <p:attrName>ppt_h</p:attrName>
                                        </p:attrNameLst>
                                      </p:cBhvr>
                                      <p:tavLst>
                                        <p:tav tm="0">
                                          <p:val>
                                            <p:strVal val="ppt_h"/>
                                          </p:val>
                                        </p:tav>
                                        <p:tav tm="100000">
                                          <p:val>
                                            <p:strVal val="ppt_h"/>
                                          </p:val>
                                        </p:tav>
                                      </p:tavLst>
                                    </p:anim>
                                    <p:set>
                                      <p:cBhvr>
                                        <p:cTn id="91" dur="1" fill="hold">
                                          <p:stCondLst>
                                            <p:cond delay="2999"/>
                                          </p:stCondLst>
                                        </p:cTn>
                                        <p:tgtEl>
                                          <p:spTgt spid="5"/>
                                        </p:tgtEl>
                                        <p:attrNameLst>
                                          <p:attrName>style.visibility</p:attrName>
                                        </p:attrNameLst>
                                      </p:cBhvr>
                                      <p:to>
                                        <p:strVal val="hidden"/>
                                      </p:to>
                                    </p:set>
                                  </p:childTnLst>
                                </p:cTn>
                              </p:par>
                              <p:par>
                                <p:cTn id="92" presetID="17" presetClass="exit" presetSubtype="2" fill="hold" grpId="2" nodeType="withEffect">
                                  <p:stCondLst>
                                    <p:cond delay="0"/>
                                  </p:stCondLst>
                                  <p:childTnLst>
                                    <p:anim calcmode="lin" valueType="num">
                                      <p:cBhvr>
                                        <p:cTn id="93" dur="3000"/>
                                        <p:tgtEl>
                                          <p:spTgt spid="12"/>
                                        </p:tgtEl>
                                        <p:attrNameLst>
                                          <p:attrName>ppt_x</p:attrName>
                                        </p:attrNameLst>
                                      </p:cBhvr>
                                      <p:tavLst>
                                        <p:tav tm="0">
                                          <p:val>
                                            <p:strVal val="ppt_x"/>
                                          </p:val>
                                        </p:tav>
                                        <p:tav tm="100000">
                                          <p:val>
                                            <p:strVal val="ppt_x+ppt_w/2"/>
                                          </p:val>
                                        </p:tav>
                                      </p:tavLst>
                                    </p:anim>
                                    <p:anim calcmode="lin" valueType="num">
                                      <p:cBhvr>
                                        <p:cTn id="94" dur="3000"/>
                                        <p:tgtEl>
                                          <p:spTgt spid="12"/>
                                        </p:tgtEl>
                                        <p:attrNameLst>
                                          <p:attrName>ppt_y</p:attrName>
                                        </p:attrNameLst>
                                      </p:cBhvr>
                                      <p:tavLst>
                                        <p:tav tm="0">
                                          <p:val>
                                            <p:strVal val="ppt_y"/>
                                          </p:val>
                                        </p:tav>
                                        <p:tav tm="100000">
                                          <p:val>
                                            <p:strVal val="ppt_y"/>
                                          </p:val>
                                        </p:tav>
                                      </p:tavLst>
                                    </p:anim>
                                    <p:anim calcmode="lin" valueType="num">
                                      <p:cBhvr>
                                        <p:cTn id="95" dur="3000"/>
                                        <p:tgtEl>
                                          <p:spTgt spid="12"/>
                                        </p:tgtEl>
                                        <p:attrNameLst>
                                          <p:attrName>ppt_w</p:attrName>
                                        </p:attrNameLst>
                                      </p:cBhvr>
                                      <p:tavLst>
                                        <p:tav tm="0">
                                          <p:val>
                                            <p:strVal val="ppt_w"/>
                                          </p:val>
                                        </p:tav>
                                        <p:tav tm="100000">
                                          <p:val>
                                            <p:fltVal val="0"/>
                                          </p:val>
                                        </p:tav>
                                      </p:tavLst>
                                    </p:anim>
                                    <p:anim calcmode="lin" valueType="num">
                                      <p:cBhvr>
                                        <p:cTn id="96" dur="3000"/>
                                        <p:tgtEl>
                                          <p:spTgt spid="12"/>
                                        </p:tgtEl>
                                        <p:attrNameLst>
                                          <p:attrName>ppt_h</p:attrName>
                                        </p:attrNameLst>
                                      </p:cBhvr>
                                      <p:tavLst>
                                        <p:tav tm="0">
                                          <p:val>
                                            <p:strVal val="ppt_h"/>
                                          </p:val>
                                        </p:tav>
                                        <p:tav tm="100000">
                                          <p:val>
                                            <p:strVal val="ppt_h"/>
                                          </p:val>
                                        </p:tav>
                                      </p:tavLst>
                                    </p:anim>
                                    <p:set>
                                      <p:cBhvr>
                                        <p:cTn id="97" dur="1" fill="hold">
                                          <p:stCondLst>
                                            <p:cond delay="2999"/>
                                          </p:stCondLst>
                                        </p:cTn>
                                        <p:tgtEl>
                                          <p:spTgt spid="12"/>
                                        </p:tgtEl>
                                        <p:attrNameLst>
                                          <p:attrName>style.visibility</p:attrName>
                                        </p:attrNameLst>
                                      </p:cBhvr>
                                      <p:to>
                                        <p:strVal val="hidden"/>
                                      </p:to>
                                    </p:set>
                                  </p:childTnLst>
                                </p:cTn>
                              </p:par>
                              <p:par>
                                <p:cTn id="98" presetID="17" presetClass="exit" presetSubtype="2" fill="hold" grpId="2" nodeType="withEffect">
                                  <p:stCondLst>
                                    <p:cond delay="0"/>
                                  </p:stCondLst>
                                  <p:childTnLst>
                                    <p:anim calcmode="lin" valueType="num">
                                      <p:cBhvr>
                                        <p:cTn id="99" dur="3000"/>
                                        <p:tgtEl>
                                          <p:spTgt spid="14"/>
                                        </p:tgtEl>
                                        <p:attrNameLst>
                                          <p:attrName>ppt_x</p:attrName>
                                        </p:attrNameLst>
                                      </p:cBhvr>
                                      <p:tavLst>
                                        <p:tav tm="0">
                                          <p:val>
                                            <p:strVal val="ppt_x"/>
                                          </p:val>
                                        </p:tav>
                                        <p:tav tm="100000">
                                          <p:val>
                                            <p:strVal val="ppt_x+ppt_w/2"/>
                                          </p:val>
                                        </p:tav>
                                      </p:tavLst>
                                    </p:anim>
                                    <p:anim calcmode="lin" valueType="num">
                                      <p:cBhvr>
                                        <p:cTn id="100" dur="3000"/>
                                        <p:tgtEl>
                                          <p:spTgt spid="14"/>
                                        </p:tgtEl>
                                        <p:attrNameLst>
                                          <p:attrName>ppt_y</p:attrName>
                                        </p:attrNameLst>
                                      </p:cBhvr>
                                      <p:tavLst>
                                        <p:tav tm="0">
                                          <p:val>
                                            <p:strVal val="ppt_y"/>
                                          </p:val>
                                        </p:tav>
                                        <p:tav tm="100000">
                                          <p:val>
                                            <p:strVal val="ppt_y"/>
                                          </p:val>
                                        </p:tav>
                                      </p:tavLst>
                                    </p:anim>
                                    <p:anim calcmode="lin" valueType="num">
                                      <p:cBhvr>
                                        <p:cTn id="101" dur="3000"/>
                                        <p:tgtEl>
                                          <p:spTgt spid="14"/>
                                        </p:tgtEl>
                                        <p:attrNameLst>
                                          <p:attrName>ppt_w</p:attrName>
                                        </p:attrNameLst>
                                      </p:cBhvr>
                                      <p:tavLst>
                                        <p:tav tm="0">
                                          <p:val>
                                            <p:strVal val="ppt_w"/>
                                          </p:val>
                                        </p:tav>
                                        <p:tav tm="100000">
                                          <p:val>
                                            <p:fltVal val="0"/>
                                          </p:val>
                                        </p:tav>
                                      </p:tavLst>
                                    </p:anim>
                                    <p:anim calcmode="lin" valueType="num">
                                      <p:cBhvr>
                                        <p:cTn id="102" dur="3000"/>
                                        <p:tgtEl>
                                          <p:spTgt spid="14"/>
                                        </p:tgtEl>
                                        <p:attrNameLst>
                                          <p:attrName>ppt_h</p:attrName>
                                        </p:attrNameLst>
                                      </p:cBhvr>
                                      <p:tavLst>
                                        <p:tav tm="0">
                                          <p:val>
                                            <p:strVal val="ppt_h"/>
                                          </p:val>
                                        </p:tav>
                                        <p:tav tm="100000">
                                          <p:val>
                                            <p:strVal val="ppt_h"/>
                                          </p:val>
                                        </p:tav>
                                      </p:tavLst>
                                    </p:anim>
                                    <p:set>
                                      <p:cBhvr>
                                        <p:cTn id="103" dur="1" fill="hold">
                                          <p:stCondLst>
                                            <p:cond delay="2999"/>
                                          </p:stCondLst>
                                        </p:cTn>
                                        <p:tgtEl>
                                          <p:spTgt spid="14"/>
                                        </p:tgtEl>
                                        <p:attrNameLst>
                                          <p:attrName>style.visibility</p:attrName>
                                        </p:attrNameLst>
                                      </p:cBhvr>
                                      <p:to>
                                        <p:strVal val="hidden"/>
                                      </p:to>
                                    </p:set>
                                  </p:childTnLst>
                                </p:cTn>
                              </p:par>
                              <p:par>
                                <p:cTn id="104" presetID="17" presetClass="exit" presetSubtype="2" fill="hold" grpId="2" nodeType="withEffect">
                                  <p:stCondLst>
                                    <p:cond delay="0"/>
                                  </p:stCondLst>
                                  <p:childTnLst>
                                    <p:anim calcmode="lin" valueType="num">
                                      <p:cBhvr>
                                        <p:cTn id="105" dur="3000"/>
                                        <p:tgtEl>
                                          <p:spTgt spid="16"/>
                                        </p:tgtEl>
                                        <p:attrNameLst>
                                          <p:attrName>ppt_x</p:attrName>
                                        </p:attrNameLst>
                                      </p:cBhvr>
                                      <p:tavLst>
                                        <p:tav tm="0">
                                          <p:val>
                                            <p:strVal val="ppt_x"/>
                                          </p:val>
                                        </p:tav>
                                        <p:tav tm="100000">
                                          <p:val>
                                            <p:strVal val="ppt_x+ppt_w/2"/>
                                          </p:val>
                                        </p:tav>
                                      </p:tavLst>
                                    </p:anim>
                                    <p:anim calcmode="lin" valueType="num">
                                      <p:cBhvr>
                                        <p:cTn id="106" dur="3000"/>
                                        <p:tgtEl>
                                          <p:spTgt spid="16"/>
                                        </p:tgtEl>
                                        <p:attrNameLst>
                                          <p:attrName>ppt_y</p:attrName>
                                        </p:attrNameLst>
                                      </p:cBhvr>
                                      <p:tavLst>
                                        <p:tav tm="0">
                                          <p:val>
                                            <p:strVal val="ppt_y"/>
                                          </p:val>
                                        </p:tav>
                                        <p:tav tm="100000">
                                          <p:val>
                                            <p:strVal val="ppt_y"/>
                                          </p:val>
                                        </p:tav>
                                      </p:tavLst>
                                    </p:anim>
                                    <p:anim calcmode="lin" valueType="num">
                                      <p:cBhvr>
                                        <p:cTn id="107" dur="3000"/>
                                        <p:tgtEl>
                                          <p:spTgt spid="16"/>
                                        </p:tgtEl>
                                        <p:attrNameLst>
                                          <p:attrName>ppt_w</p:attrName>
                                        </p:attrNameLst>
                                      </p:cBhvr>
                                      <p:tavLst>
                                        <p:tav tm="0">
                                          <p:val>
                                            <p:strVal val="ppt_w"/>
                                          </p:val>
                                        </p:tav>
                                        <p:tav tm="100000">
                                          <p:val>
                                            <p:fltVal val="0"/>
                                          </p:val>
                                        </p:tav>
                                      </p:tavLst>
                                    </p:anim>
                                    <p:anim calcmode="lin" valueType="num">
                                      <p:cBhvr>
                                        <p:cTn id="108" dur="3000"/>
                                        <p:tgtEl>
                                          <p:spTgt spid="16"/>
                                        </p:tgtEl>
                                        <p:attrNameLst>
                                          <p:attrName>ppt_h</p:attrName>
                                        </p:attrNameLst>
                                      </p:cBhvr>
                                      <p:tavLst>
                                        <p:tav tm="0">
                                          <p:val>
                                            <p:strVal val="ppt_h"/>
                                          </p:val>
                                        </p:tav>
                                        <p:tav tm="100000">
                                          <p:val>
                                            <p:strVal val="ppt_h"/>
                                          </p:val>
                                        </p:tav>
                                      </p:tavLst>
                                    </p:anim>
                                    <p:set>
                                      <p:cBhvr>
                                        <p:cTn id="109" dur="1" fill="hold">
                                          <p:stCondLst>
                                            <p:cond delay="2999"/>
                                          </p:stCondLst>
                                        </p:cTn>
                                        <p:tgtEl>
                                          <p:spTgt spid="16"/>
                                        </p:tgtEl>
                                        <p:attrNameLst>
                                          <p:attrName>style.visibility</p:attrName>
                                        </p:attrNameLst>
                                      </p:cBhvr>
                                      <p:to>
                                        <p:strVal val="hidden"/>
                                      </p:to>
                                    </p:set>
                                  </p:childTnLst>
                                </p:cTn>
                              </p:par>
                              <p:par>
                                <p:cTn id="110" presetID="16" presetClass="entr" presetSubtype="37" fill="hold" nodeType="withEffect">
                                  <p:stCondLst>
                                    <p:cond delay="0"/>
                                  </p:stCondLst>
                                  <p:childTnLst>
                                    <p:set>
                                      <p:cBhvr>
                                        <p:cTn id="111" dur="1" fill="hold">
                                          <p:stCondLst>
                                            <p:cond delay="0"/>
                                          </p:stCondLst>
                                        </p:cTn>
                                        <p:tgtEl>
                                          <p:spTgt spid="61442"/>
                                        </p:tgtEl>
                                        <p:attrNameLst>
                                          <p:attrName>style.visibility</p:attrName>
                                        </p:attrNameLst>
                                      </p:cBhvr>
                                      <p:to>
                                        <p:strVal val="visible"/>
                                      </p:to>
                                    </p:set>
                                    <p:animEffect transition="in" filter="barn(outVertical)">
                                      <p:cBhvr>
                                        <p:cTn id="112" dur="3000"/>
                                        <p:tgtEl>
                                          <p:spTgt spid="614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Resultado de imagen de alboraya playa"/>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
        <p:nvSpPr>
          <p:cNvPr id="6" name="5 Rectángulo"/>
          <p:cNvSpPr/>
          <p:nvPr/>
        </p:nvSpPr>
        <p:spPr>
          <a:xfrm rot="2191837">
            <a:off x="-508699" y="1554810"/>
            <a:ext cx="5859834" cy="203185"/>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7" name="6 Rectángulo"/>
          <p:cNvSpPr/>
          <p:nvPr/>
        </p:nvSpPr>
        <p:spPr>
          <a:xfrm rot="19246806">
            <a:off x="-571307" y="5786365"/>
            <a:ext cx="5773746" cy="222621"/>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8" name="7 Rectángulo"/>
          <p:cNvSpPr/>
          <p:nvPr/>
        </p:nvSpPr>
        <p:spPr>
          <a:xfrm rot="19153358">
            <a:off x="6337230" y="1611348"/>
            <a:ext cx="5540918" cy="189051"/>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9" name="8 Rectángulo"/>
          <p:cNvSpPr/>
          <p:nvPr/>
        </p:nvSpPr>
        <p:spPr>
          <a:xfrm rot="13444277">
            <a:off x="6464405" y="5673288"/>
            <a:ext cx="5537004" cy="206718"/>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0" name="9 Rectángulo"/>
          <p:cNvSpPr/>
          <p:nvPr/>
        </p:nvSpPr>
        <p:spPr>
          <a:xfrm rot="2191837">
            <a:off x="-467614" y="1828670"/>
            <a:ext cx="5403962" cy="213785"/>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1" name="10 Rectángulo"/>
          <p:cNvSpPr/>
          <p:nvPr/>
        </p:nvSpPr>
        <p:spPr>
          <a:xfrm rot="19246806">
            <a:off x="-508699" y="5597314"/>
            <a:ext cx="5278741" cy="204952"/>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2" name="11 Rectángulo"/>
          <p:cNvSpPr/>
          <p:nvPr/>
        </p:nvSpPr>
        <p:spPr>
          <a:xfrm rot="19153358">
            <a:off x="6767667" y="1842804"/>
            <a:ext cx="5014609" cy="173149"/>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3" name="12 Rectángulo"/>
          <p:cNvSpPr/>
          <p:nvPr/>
        </p:nvSpPr>
        <p:spPr>
          <a:xfrm rot="13444277">
            <a:off x="6978975" y="5486005"/>
            <a:ext cx="4901129" cy="206718"/>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4" name="13 Rectángulo"/>
          <p:cNvSpPr/>
          <p:nvPr/>
        </p:nvSpPr>
        <p:spPr>
          <a:xfrm rot="2191837">
            <a:off x="-412830" y="2123729"/>
            <a:ext cx="5010696" cy="183750"/>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5" name="14 Rectángulo"/>
          <p:cNvSpPr/>
          <p:nvPr/>
        </p:nvSpPr>
        <p:spPr>
          <a:xfrm rot="19246806">
            <a:off x="-416743" y="5318156"/>
            <a:ext cx="4856131" cy="217320"/>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6" name="15 Rectángulo"/>
          <p:cNvSpPr/>
          <p:nvPr/>
        </p:nvSpPr>
        <p:spPr>
          <a:xfrm rot="19153358">
            <a:off x="7131585" y="1989450"/>
            <a:ext cx="4633083" cy="187284"/>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7" name="16 Rectángulo"/>
          <p:cNvSpPr/>
          <p:nvPr/>
        </p:nvSpPr>
        <p:spPr>
          <a:xfrm rot="13444277">
            <a:off x="7362457" y="5296952"/>
            <a:ext cx="4494169" cy="185517"/>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16" presetClass="entr" presetSubtype="26"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arn(inHorizontal)">
                                      <p:cBhvr>
                                        <p:cTn id="55" dur="3000"/>
                                        <p:tgtEl>
                                          <p:spTgt spid="6"/>
                                        </p:tgtEl>
                                      </p:cBhvr>
                                    </p:animEffect>
                                  </p:childTnLst>
                                </p:cTn>
                              </p:par>
                              <p:par>
                                <p:cTn id="56" presetID="16" presetClass="entr" presetSubtype="26"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arn(inHorizontal)">
                                      <p:cBhvr>
                                        <p:cTn id="58" dur="3000"/>
                                        <p:tgtEl>
                                          <p:spTgt spid="7"/>
                                        </p:tgtEl>
                                      </p:cBhvr>
                                    </p:animEffect>
                                  </p:childTnLst>
                                </p:cTn>
                              </p:par>
                              <p:par>
                                <p:cTn id="59" presetID="16" presetClass="entr" presetSubtype="26"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par>
                                <p:cTn id="62" presetID="16" presetClass="entr" presetSubtype="26"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barn(inHorizontal)">
                                      <p:cBhvr>
                                        <p:cTn id="64" dur="3000"/>
                                        <p:tgtEl>
                                          <p:spTgt spid="11"/>
                                        </p:tgtEl>
                                      </p:cBhvr>
                                    </p:animEffect>
                                  </p:childTnLst>
                                </p:cTn>
                              </p:par>
                              <p:par>
                                <p:cTn id="65" presetID="16" presetClass="entr" presetSubtype="26"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arn(inHorizontal)">
                                      <p:cBhvr>
                                        <p:cTn id="67" dur="3000"/>
                                        <p:tgtEl>
                                          <p:spTgt spid="14"/>
                                        </p:tgtEl>
                                      </p:cBhvr>
                                    </p:animEffect>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3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arn(inHorizontal)">
                                      <p:cBhvr>
                                        <p:cTn id="73" dur="3000"/>
                                        <p:tgtEl>
                                          <p:spTgt spid="8"/>
                                        </p:tgtEl>
                                      </p:cBhvr>
                                    </p:animEffect>
                                  </p:childTnLst>
                                </p:cTn>
                              </p:par>
                              <p:par>
                                <p:cTn id="74" presetID="16" presetClass="entr" presetSubtype="26" fill="hold"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arn(inHorizontal)">
                                      <p:cBhvr>
                                        <p:cTn id="76" dur="3000"/>
                                        <p:tgtEl>
                                          <p:spTgt spid="9"/>
                                        </p:tgtEl>
                                      </p:cBhvr>
                                    </p:animEffect>
                                  </p:childTnLst>
                                </p:cTn>
                              </p:par>
                              <p:par>
                                <p:cTn id="77" presetID="16" presetClass="entr" presetSubtype="26"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arn(inHorizontal)">
                                      <p:cBhvr>
                                        <p:cTn id="79" dur="3000"/>
                                        <p:tgtEl>
                                          <p:spTgt spid="12"/>
                                        </p:tgtEl>
                                      </p:cBhvr>
                                    </p:animEffect>
                                  </p:childTnLst>
                                </p:cTn>
                              </p:par>
                              <p:par>
                                <p:cTn id="80" presetID="16" presetClass="entr" presetSubtype="26" fill="hold"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inHorizontal)">
                                      <p:cBhvr>
                                        <p:cTn id="82" dur="3000"/>
                                        <p:tgtEl>
                                          <p:spTgt spid="13"/>
                                        </p:tgtEl>
                                      </p:cBhvr>
                                    </p:animEffect>
                                  </p:childTnLst>
                                </p:cTn>
                              </p:par>
                              <p:par>
                                <p:cTn id="83" presetID="16" presetClass="entr" presetSubtype="26"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barn(inHorizontal)">
                                      <p:cBhvr>
                                        <p:cTn id="85" dur="3000"/>
                                        <p:tgtEl>
                                          <p:spTgt spid="16"/>
                                        </p:tgtEl>
                                      </p:cBhvr>
                                    </p:animEffect>
                                  </p:childTnLst>
                                </p:cTn>
                              </p:par>
                              <p:par>
                                <p:cTn id="86" presetID="16" presetClass="entr" presetSubtype="26"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barn(inHorizontal)">
                                      <p:cBhvr>
                                        <p:cTn id="88" dur="3000"/>
                                        <p:tgtEl>
                                          <p:spTgt spid="17"/>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6"/>
                                        </p:tgtEl>
                                        <p:attrNameLst>
                                          <p:attrName>ppt_x</p:attrName>
                                        </p:attrNameLst>
                                      </p:cBhvr>
                                      <p:tavLst>
                                        <p:tav tm="0">
                                          <p:val>
                                            <p:strVal val="ppt_x"/>
                                          </p:val>
                                        </p:tav>
                                        <p:tav tm="100000">
                                          <p:val>
                                            <p:strVal val="1+ppt_w/2"/>
                                          </p:val>
                                        </p:tav>
                                      </p:tavLst>
                                    </p:anim>
                                    <p:anim calcmode="lin" valueType="num">
                                      <p:cBhvr additive="base">
                                        <p:cTn id="92" dur="3000"/>
                                        <p:tgtEl>
                                          <p:spTgt spid="6"/>
                                        </p:tgtEl>
                                        <p:attrNameLst>
                                          <p:attrName>ppt_y</p:attrName>
                                        </p:attrNameLst>
                                      </p:cBhvr>
                                      <p:tavLst>
                                        <p:tav tm="0">
                                          <p:val>
                                            <p:strVal val="ppt_y"/>
                                          </p:val>
                                        </p:tav>
                                        <p:tav tm="100000">
                                          <p:val>
                                            <p:strVal val="1+ppt_h/2"/>
                                          </p:val>
                                        </p:tav>
                                      </p:tavLst>
                                    </p:anim>
                                    <p:set>
                                      <p:cBhvr>
                                        <p:cTn id="93" dur="1" fill="hold">
                                          <p:stCondLst>
                                            <p:cond delay="2999"/>
                                          </p:stCondLst>
                                        </p:cTn>
                                        <p:tgtEl>
                                          <p:spTgt spid="6"/>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4"/>
                                        </p:tgtEl>
                                        <p:attrNameLst>
                                          <p:attrName>ppt_x</p:attrName>
                                        </p:attrNameLst>
                                      </p:cBhvr>
                                      <p:tavLst>
                                        <p:tav tm="0">
                                          <p:val>
                                            <p:strVal val="ppt_x"/>
                                          </p:val>
                                        </p:tav>
                                        <p:tav tm="100000">
                                          <p:val>
                                            <p:strVal val="1+ppt_w/2"/>
                                          </p:val>
                                        </p:tav>
                                      </p:tavLst>
                                    </p:anim>
                                    <p:anim calcmode="lin" valueType="num">
                                      <p:cBhvr additive="base">
                                        <p:cTn id="100" dur="3000"/>
                                        <p:tgtEl>
                                          <p:spTgt spid="14"/>
                                        </p:tgtEl>
                                        <p:attrNameLst>
                                          <p:attrName>ppt_y</p:attrName>
                                        </p:attrNameLst>
                                      </p:cBhvr>
                                      <p:tavLst>
                                        <p:tav tm="0">
                                          <p:val>
                                            <p:strVal val="ppt_y"/>
                                          </p:val>
                                        </p:tav>
                                        <p:tav tm="100000">
                                          <p:val>
                                            <p:strVal val="1+ppt_h/2"/>
                                          </p:val>
                                        </p:tav>
                                      </p:tavLst>
                                    </p:anim>
                                    <p:set>
                                      <p:cBhvr>
                                        <p:cTn id="101" dur="1" fill="hold">
                                          <p:stCondLst>
                                            <p:cond delay="2999"/>
                                          </p:stCondLst>
                                        </p:cTn>
                                        <p:tgtEl>
                                          <p:spTgt spid="14"/>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0-ppt_w/2"/>
                                          </p:val>
                                        </p:tav>
                                      </p:tavLst>
                                    </p:anim>
                                    <p:anim calcmode="lin" valueType="num">
                                      <p:cBhvr additive="base">
                                        <p:cTn id="104" dur="3000"/>
                                        <p:tgtEl>
                                          <p:spTgt spid="8"/>
                                        </p:tgtEl>
                                        <p:attrNameLst>
                                          <p:attrName>ppt_y</p:attrName>
                                        </p:attrNameLst>
                                      </p:cBhvr>
                                      <p:tavLst>
                                        <p:tav tm="0">
                                          <p:val>
                                            <p:strVal val="ppt_y"/>
                                          </p:val>
                                        </p:tav>
                                        <p:tav tm="100000">
                                          <p:val>
                                            <p:strVal val="1+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1+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1+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3000"/>
                                        <p:tgtEl>
                                          <p:spTgt spid="7"/>
                                        </p:tgtEl>
                                        <p:attrNameLst>
                                          <p:attrName>ppt_x</p:attrName>
                                        </p:attrNameLst>
                                      </p:cBhvr>
                                      <p:tavLst>
                                        <p:tav tm="0">
                                          <p:val>
                                            <p:strVal val="ppt_x"/>
                                          </p:val>
                                        </p:tav>
                                        <p:tav tm="100000">
                                          <p:val>
                                            <p:strVal val="1+ppt_w/2"/>
                                          </p:val>
                                        </p:tav>
                                      </p:tavLst>
                                    </p:anim>
                                    <p:anim calcmode="lin" valueType="num">
                                      <p:cBhvr additive="base">
                                        <p:cTn id="116" dur="3000"/>
                                        <p:tgtEl>
                                          <p:spTgt spid="7"/>
                                        </p:tgtEl>
                                        <p:attrNameLst>
                                          <p:attrName>ppt_y</p:attrName>
                                        </p:attrNameLst>
                                      </p:cBhvr>
                                      <p:tavLst>
                                        <p:tav tm="0">
                                          <p:val>
                                            <p:strVal val="ppt_y"/>
                                          </p:val>
                                        </p:tav>
                                        <p:tav tm="100000">
                                          <p:val>
                                            <p:strVal val="0-ppt_h/2"/>
                                          </p:val>
                                        </p:tav>
                                      </p:tavLst>
                                    </p:anim>
                                    <p:set>
                                      <p:cBhvr>
                                        <p:cTn id="117" dur="1" fill="hold">
                                          <p:stCondLst>
                                            <p:cond delay="2999"/>
                                          </p:stCondLst>
                                        </p:cTn>
                                        <p:tgtEl>
                                          <p:spTgt spid="7"/>
                                        </p:tgtEl>
                                        <p:attrNameLst>
                                          <p:attrName>style.visibility</p:attrName>
                                        </p:attrNameLst>
                                      </p:cBhvr>
                                      <p:to>
                                        <p:strVal val="hidden"/>
                                      </p:to>
                                    </p:set>
                                  </p:childTnLst>
                                </p:cTn>
                              </p:par>
                              <p:par>
                                <p:cTn id="118" presetID="2" presetClass="exit" presetSubtype="3" fill="hold" nodeType="withEffect">
                                  <p:stCondLst>
                                    <p:cond delay="0"/>
                                  </p:stCondLst>
                                  <p:childTnLst>
                                    <p:anim calcmode="lin" valueType="num">
                                      <p:cBhvr additive="base">
                                        <p:cTn id="119" dur="3000"/>
                                        <p:tgtEl>
                                          <p:spTgt spid="11"/>
                                        </p:tgtEl>
                                        <p:attrNameLst>
                                          <p:attrName>ppt_x</p:attrName>
                                        </p:attrNameLst>
                                      </p:cBhvr>
                                      <p:tavLst>
                                        <p:tav tm="0">
                                          <p:val>
                                            <p:strVal val="ppt_x"/>
                                          </p:val>
                                        </p:tav>
                                        <p:tav tm="100000">
                                          <p:val>
                                            <p:strVal val="1+ppt_w/2"/>
                                          </p:val>
                                        </p:tav>
                                      </p:tavLst>
                                    </p:anim>
                                    <p:anim calcmode="lin" valueType="num">
                                      <p:cBhvr additive="base">
                                        <p:cTn id="120" dur="3000"/>
                                        <p:tgtEl>
                                          <p:spTgt spid="11"/>
                                        </p:tgtEl>
                                        <p:attrNameLst>
                                          <p:attrName>ppt_y</p:attrName>
                                        </p:attrNameLst>
                                      </p:cBhvr>
                                      <p:tavLst>
                                        <p:tav tm="0">
                                          <p:val>
                                            <p:strVal val="ppt_y"/>
                                          </p:val>
                                        </p:tav>
                                        <p:tav tm="100000">
                                          <p:val>
                                            <p:strVal val="0-ppt_h/2"/>
                                          </p:val>
                                        </p:tav>
                                      </p:tavLst>
                                    </p:anim>
                                    <p:set>
                                      <p:cBhvr>
                                        <p:cTn id="121" dur="1" fill="hold">
                                          <p:stCondLst>
                                            <p:cond delay="2999"/>
                                          </p:stCondLst>
                                        </p:cTn>
                                        <p:tgtEl>
                                          <p:spTgt spid="11"/>
                                        </p:tgtEl>
                                        <p:attrNameLst>
                                          <p:attrName>style.visibility</p:attrName>
                                        </p:attrNameLst>
                                      </p:cBhvr>
                                      <p:to>
                                        <p:strVal val="hidden"/>
                                      </p:to>
                                    </p:set>
                                  </p:childTnLst>
                                </p:cTn>
                              </p:par>
                              <p:par>
                                <p:cTn id="122" presetID="2" presetClass="exit" presetSubtype="3" fill="hold" nodeType="withEffect">
                                  <p:stCondLst>
                                    <p:cond delay="0"/>
                                  </p:stCondLst>
                                  <p:childTnLst>
                                    <p:anim calcmode="lin" valueType="num">
                                      <p:cBhvr additive="base">
                                        <p:cTn id="123" dur="3000"/>
                                        <p:tgtEl>
                                          <p:spTgt spid="15"/>
                                        </p:tgtEl>
                                        <p:attrNameLst>
                                          <p:attrName>ppt_x</p:attrName>
                                        </p:attrNameLst>
                                      </p:cBhvr>
                                      <p:tavLst>
                                        <p:tav tm="0">
                                          <p:val>
                                            <p:strVal val="ppt_x"/>
                                          </p:val>
                                        </p:tav>
                                        <p:tav tm="100000">
                                          <p:val>
                                            <p:strVal val="1+ppt_w/2"/>
                                          </p:val>
                                        </p:tav>
                                      </p:tavLst>
                                    </p:anim>
                                    <p:anim calcmode="lin" valueType="num">
                                      <p:cBhvr additive="base">
                                        <p:cTn id="124" dur="3000"/>
                                        <p:tgtEl>
                                          <p:spTgt spid="15"/>
                                        </p:tgtEl>
                                        <p:attrNameLst>
                                          <p:attrName>ppt_y</p:attrName>
                                        </p:attrNameLst>
                                      </p:cBhvr>
                                      <p:tavLst>
                                        <p:tav tm="0">
                                          <p:val>
                                            <p:strVal val="ppt_y"/>
                                          </p:val>
                                        </p:tav>
                                        <p:tav tm="100000">
                                          <p:val>
                                            <p:strVal val="0-ppt_h/2"/>
                                          </p:val>
                                        </p:tav>
                                      </p:tavLst>
                                    </p:anim>
                                    <p:set>
                                      <p:cBhvr>
                                        <p:cTn id="125" dur="1" fill="hold">
                                          <p:stCondLst>
                                            <p:cond delay="2999"/>
                                          </p:stCondLst>
                                        </p:cTn>
                                        <p:tgtEl>
                                          <p:spTgt spid="15"/>
                                        </p:tgtEl>
                                        <p:attrNameLst>
                                          <p:attrName>style.visibility</p:attrName>
                                        </p:attrNameLst>
                                      </p:cBhvr>
                                      <p:to>
                                        <p:strVal val="hidden"/>
                                      </p:to>
                                    </p:set>
                                  </p:childTnLst>
                                </p:cTn>
                              </p:par>
                              <p:par>
                                <p:cTn id="126" presetID="2" presetClass="exit" presetSubtype="9"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0-ppt_h/2"/>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9"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0-ppt_w/2"/>
                                          </p:val>
                                        </p:tav>
                                      </p:tavLst>
                                    </p:anim>
                                    <p:anim calcmode="lin" valueType="num">
                                      <p:cBhvr additive="base">
                                        <p:cTn id="132" dur="3000"/>
                                        <p:tgtEl>
                                          <p:spTgt spid="13"/>
                                        </p:tgtEl>
                                        <p:attrNameLst>
                                          <p:attrName>ppt_y</p:attrName>
                                        </p:attrNameLst>
                                      </p:cBhvr>
                                      <p:tavLst>
                                        <p:tav tm="0">
                                          <p:val>
                                            <p:strVal val="ppt_y"/>
                                          </p:val>
                                        </p:tav>
                                        <p:tav tm="100000">
                                          <p:val>
                                            <p:strVal val="0-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17"/>
                                        </p:tgtEl>
                                        <p:attrNameLst>
                                          <p:attrName>ppt_x</p:attrName>
                                        </p:attrNameLst>
                                      </p:cBhvr>
                                      <p:tavLst>
                                        <p:tav tm="0">
                                          <p:val>
                                            <p:strVal val="ppt_x"/>
                                          </p:val>
                                        </p:tav>
                                        <p:tav tm="100000">
                                          <p:val>
                                            <p:strVal val="0-ppt_w/2"/>
                                          </p:val>
                                        </p:tav>
                                      </p:tavLst>
                                    </p:anim>
                                    <p:anim calcmode="lin" valueType="num">
                                      <p:cBhvr additive="base">
                                        <p:cTn id="136" dur="3000"/>
                                        <p:tgtEl>
                                          <p:spTgt spid="17"/>
                                        </p:tgtEl>
                                        <p:attrNameLst>
                                          <p:attrName>ppt_y</p:attrName>
                                        </p:attrNameLst>
                                      </p:cBhvr>
                                      <p:tavLst>
                                        <p:tav tm="0">
                                          <p:val>
                                            <p:strVal val="ppt_y"/>
                                          </p:val>
                                        </p:tav>
                                        <p:tav tm="100000">
                                          <p:val>
                                            <p:strVal val="0-ppt_h/2"/>
                                          </p:val>
                                        </p:tav>
                                      </p:tavLst>
                                    </p:anim>
                                    <p:set>
                                      <p:cBhvr>
                                        <p:cTn id="137" dur="1" fill="hold">
                                          <p:stCondLst>
                                            <p:cond delay="2999"/>
                                          </p:stCondLst>
                                        </p:cTn>
                                        <p:tgtEl>
                                          <p:spTgt spid="17"/>
                                        </p:tgtEl>
                                        <p:attrNameLst>
                                          <p:attrName>style.visibility</p:attrName>
                                        </p:attrNameLst>
                                      </p:cBhvr>
                                      <p:to>
                                        <p:strVal val="hidden"/>
                                      </p:to>
                                    </p:set>
                                  </p:childTnLst>
                                </p:cTn>
                              </p:par>
                              <p:par>
                                <p:cTn id="138" presetID="8" presetClass="entr" presetSubtype="32" fill="hold" nodeType="withEffect">
                                  <p:stCondLst>
                                    <p:cond delay="0"/>
                                  </p:stCondLst>
                                  <p:childTnLst>
                                    <p:set>
                                      <p:cBhvr>
                                        <p:cTn id="139" dur="1" fill="hold">
                                          <p:stCondLst>
                                            <p:cond delay="0"/>
                                          </p:stCondLst>
                                        </p:cTn>
                                        <p:tgtEl>
                                          <p:spTgt spid="46082"/>
                                        </p:tgtEl>
                                        <p:attrNameLst>
                                          <p:attrName>style.visibility</p:attrName>
                                        </p:attrNameLst>
                                      </p:cBhvr>
                                      <p:to>
                                        <p:strVal val="visible"/>
                                      </p:to>
                                    </p:set>
                                    <p:animEffect transition="in" filter="diamond(out)">
                                      <p:cBhvr>
                                        <p:cTn id="140" dur="3000"/>
                                        <p:tgtEl>
                                          <p:spTgt spid="460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58370" name="Picture 2" descr="Resultado de imagen de alboraya playa">
            <a:hlinkClick r:id="rId2"/>
          </p:cNvPr>
          <p:cNvPicPr>
            <a:picLocks noChangeAspect="1" noChangeArrowheads="1"/>
          </p:cNvPicPr>
          <p:nvPr/>
        </p:nvPicPr>
        <p:blipFill>
          <a:blip r:embed="rId3" cstate="email"/>
          <a:srcRect/>
          <a:stretch>
            <a:fillRect/>
          </a:stretch>
        </p:blipFill>
        <p:spPr bwMode="auto">
          <a:xfrm>
            <a:off x="0" y="-327054"/>
            <a:ext cx="11269664" cy="8461547"/>
          </a:xfrm>
          <a:prstGeom prst="rect">
            <a:avLst/>
          </a:prstGeom>
          <a:noFill/>
        </p:spPr>
      </p:pic>
      <p:sp>
        <p:nvSpPr>
          <p:cNvPr id="5" name="4 Rombo"/>
          <p:cNvSpPr/>
          <p:nvPr/>
        </p:nvSpPr>
        <p:spPr>
          <a:xfrm>
            <a:off x="1" y="0"/>
            <a:ext cx="11269663" cy="7632700"/>
          </a:xfrm>
          <a:prstGeom prst="diamond">
            <a:avLst/>
          </a:prstGeom>
          <a:solidFill>
            <a:srgbClr val="FFFF00"/>
          </a:solidFill>
          <a:ln w="3175">
            <a:solidFill>
              <a:srgbClr val="E1C2A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Rombo"/>
          <p:cNvSpPr/>
          <p:nvPr/>
        </p:nvSpPr>
        <p:spPr>
          <a:xfrm>
            <a:off x="1282078" y="0"/>
            <a:ext cx="8790854" cy="7632700"/>
          </a:xfrm>
          <a:prstGeom prst="diamond">
            <a:avLst/>
          </a:prstGeom>
          <a:solidFill>
            <a:srgbClr val="00FF00">
              <a:alpha val="55000"/>
            </a:srgbClr>
          </a:solidFill>
          <a:ln w="3175">
            <a:solidFill>
              <a:srgbClr val="E1C2A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Rombo"/>
          <p:cNvSpPr/>
          <p:nvPr/>
        </p:nvSpPr>
        <p:spPr>
          <a:xfrm>
            <a:off x="2220908" y="0"/>
            <a:ext cx="6486455" cy="7632700"/>
          </a:xfrm>
          <a:prstGeom prst="diamond">
            <a:avLst/>
          </a:prstGeom>
          <a:solidFill>
            <a:srgbClr val="FFFF00"/>
          </a:solidFill>
          <a:ln w="3175">
            <a:solidFill>
              <a:srgbClr val="E1C2A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dirty="0">
              <a:solidFill>
                <a:srgbClr val="FF0000"/>
              </a:solidFill>
              <a:cs typeface="Arial" pitchFamily="34" charset="0"/>
            </a:endParaRPr>
          </a:p>
        </p:txBody>
      </p:sp>
      <p:sp>
        <p:nvSpPr>
          <p:cNvPr id="8" name="7 Rombo"/>
          <p:cNvSpPr/>
          <p:nvPr/>
        </p:nvSpPr>
        <p:spPr>
          <a:xfrm>
            <a:off x="2989040" y="0"/>
            <a:ext cx="5035538" cy="7632700"/>
          </a:xfrm>
          <a:prstGeom prst="diamond">
            <a:avLst/>
          </a:prstGeom>
          <a:solidFill>
            <a:srgbClr val="00FF00">
              <a:alpha val="55000"/>
            </a:srgbClr>
          </a:solidFill>
          <a:ln w="3175">
            <a:solidFill>
              <a:srgbClr val="E1C2A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Rombo"/>
          <p:cNvSpPr/>
          <p:nvPr/>
        </p:nvSpPr>
        <p:spPr>
          <a:xfrm>
            <a:off x="4063195" y="244450"/>
            <a:ext cx="2862320" cy="7632700"/>
          </a:xfrm>
          <a:prstGeom prst="diamond">
            <a:avLst/>
          </a:prstGeom>
          <a:solidFill>
            <a:srgbClr val="FFFF00"/>
          </a:solidFill>
          <a:ln w="3175">
            <a:solidFill>
              <a:srgbClr val="E1C2A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2000"/>
                                  </p:stCondLst>
                                  <p:childTnLst>
                                    <p:anim calcmode="lin" valueType="num">
                                      <p:cBhvr>
                                        <p:cTn id="6" dur="3000"/>
                                        <p:tgtEl>
                                          <p:spTgt spid="5"/>
                                        </p:tgtEl>
                                        <p:attrNameLst>
                                          <p:attrName>ppt_h</p:attrName>
                                        </p:attrNameLst>
                                      </p:cBhvr>
                                      <p:tavLst>
                                        <p:tav tm="0">
                                          <p:val>
                                            <p:strVal val="ppt_h"/>
                                          </p:val>
                                        </p:tav>
                                        <p:tav tm="100000">
                                          <p:val>
                                            <p:strVal val="ppt_h"/>
                                          </p:val>
                                        </p:tav>
                                      </p:tavLst>
                                    </p:anim>
                                    <p:anim calcmode="lin" valueType="num">
                                      <p:cBhvr>
                                        <p:cTn id="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19" presetClass="exit" presetSubtype="10" fill="hold" grpId="0" nodeType="withEffect">
                                  <p:stCondLst>
                                    <p:cond delay="1500"/>
                                  </p:stCondLst>
                                  <p:childTnLst>
                                    <p:anim calcmode="lin" valueType="num">
                                      <p:cBhvr>
                                        <p:cTn id="10" dur="3000"/>
                                        <p:tgtEl>
                                          <p:spTgt spid="6"/>
                                        </p:tgtEl>
                                        <p:attrNameLst>
                                          <p:attrName>ppt_h</p:attrName>
                                        </p:attrNameLst>
                                      </p:cBhvr>
                                      <p:tavLst>
                                        <p:tav tm="0">
                                          <p:val>
                                            <p:strVal val="ppt_h"/>
                                          </p:val>
                                        </p:tav>
                                        <p:tav tm="100000">
                                          <p:val>
                                            <p:strVal val="ppt_h"/>
                                          </p:val>
                                        </p:tav>
                                      </p:tavLst>
                                    </p:anim>
                                    <p:anim calcmode="lin" valueType="num">
                                      <p:cBhvr>
                                        <p:cTn id="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6"/>
                                        </p:tgtEl>
                                        <p:attrNameLst>
                                          <p:attrName>style.visibility</p:attrName>
                                        </p:attrNameLst>
                                      </p:cBhvr>
                                      <p:to>
                                        <p:strVal val="hidden"/>
                                      </p:to>
                                    </p:set>
                                  </p:childTnLst>
                                </p:cTn>
                              </p:par>
                              <p:par>
                                <p:cTn id="13" presetID="19" presetClass="exit" presetSubtype="10" fill="hold" grpId="0" nodeType="withEffect">
                                  <p:stCondLst>
                                    <p:cond delay="1000"/>
                                  </p:stCondLst>
                                  <p:childTnLst>
                                    <p:anim calcmode="lin" valueType="num">
                                      <p:cBhvr>
                                        <p:cTn id="14" dur="3000"/>
                                        <p:tgtEl>
                                          <p:spTgt spid="7"/>
                                        </p:tgtEl>
                                        <p:attrNameLst>
                                          <p:attrName>ppt_h</p:attrName>
                                        </p:attrNameLst>
                                      </p:cBhvr>
                                      <p:tavLst>
                                        <p:tav tm="0">
                                          <p:val>
                                            <p:strVal val="ppt_h"/>
                                          </p:val>
                                        </p:tav>
                                        <p:tav tm="100000">
                                          <p:val>
                                            <p:strVal val="ppt_h"/>
                                          </p:val>
                                        </p:tav>
                                      </p:tavLst>
                                    </p:anim>
                                    <p:anim calcmode="lin" valueType="num">
                                      <p:cBhvr>
                                        <p:cTn id="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19" presetClass="exit" presetSubtype="10" fill="hold" grpId="0" nodeType="withEffect">
                                  <p:stCondLst>
                                    <p:cond delay="500"/>
                                  </p:stCondLst>
                                  <p:childTnLst>
                                    <p:anim calcmode="lin" valueType="num">
                                      <p:cBhvr>
                                        <p:cTn id="18" dur="3000"/>
                                        <p:tgtEl>
                                          <p:spTgt spid="8"/>
                                        </p:tgtEl>
                                        <p:attrNameLst>
                                          <p:attrName>ppt_h</p:attrName>
                                        </p:attrNameLst>
                                      </p:cBhvr>
                                      <p:tavLst>
                                        <p:tav tm="0">
                                          <p:val>
                                            <p:strVal val="ppt_h"/>
                                          </p:val>
                                        </p:tav>
                                        <p:tav tm="100000">
                                          <p:val>
                                            <p:strVal val="ppt_h"/>
                                          </p:val>
                                        </p:tav>
                                      </p:tavLst>
                                    </p:anim>
                                    <p:anim calcmode="lin" valueType="num">
                                      <p:cBhvr>
                                        <p:cTn id="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8"/>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3000"/>
                                        <p:tgtEl>
                                          <p:spTgt spid="9"/>
                                        </p:tgtEl>
                                        <p:attrNameLst>
                                          <p:attrName>ppt_h</p:attrName>
                                        </p:attrNameLst>
                                      </p:cBhvr>
                                      <p:tavLst>
                                        <p:tav tm="0">
                                          <p:val>
                                            <p:strVal val="ppt_h"/>
                                          </p:val>
                                        </p:tav>
                                        <p:tav tm="100000">
                                          <p:val>
                                            <p:strVal val="ppt_h"/>
                                          </p:val>
                                        </p:tav>
                                      </p:tavLst>
                                    </p:anim>
                                    <p:anim calcmode="lin" valueType="num">
                                      <p:cBhvr>
                                        <p:cTn id="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2999"/>
                                          </p:stCondLst>
                                        </p:cTn>
                                        <p:tgtEl>
                                          <p:spTgt spid="9"/>
                                        </p:tgtEl>
                                        <p:attrNameLst>
                                          <p:attrName>style.visibility</p:attrName>
                                        </p:attrNameLst>
                                      </p:cBhvr>
                                      <p:to>
                                        <p:strVal val="hidden"/>
                                      </p:to>
                                    </p:set>
                                  </p:childTnLst>
                                </p:cTn>
                              </p:par>
                              <p:par>
                                <p:cTn id="25" presetID="8" presetClass="exit" presetSubtype="32" fill="hold" grpId="1" nodeType="withEffect">
                                  <p:stCondLst>
                                    <p:cond delay="2000"/>
                                  </p:stCondLst>
                                  <p:childTnLst>
                                    <p:animEffect transition="out" filter="diamond(out)">
                                      <p:cBhvr>
                                        <p:cTn id="26" dur="3000"/>
                                        <p:tgtEl>
                                          <p:spTgt spid="5"/>
                                        </p:tgtEl>
                                      </p:cBhvr>
                                    </p:animEffect>
                                    <p:set>
                                      <p:cBhvr>
                                        <p:cTn id="27" dur="1" fill="hold">
                                          <p:stCondLst>
                                            <p:cond delay="2999"/>
                                          </p:stCondLst>
                                        </p:cTn>
                                        <p:tgtEl>
                                          <p:spTgt spid="5"/>
                                        </p:tgtEl>
                                        <p:attrNameLst>
                                          <p:attrName>style.visibility</p:attrName>
                                        </p:attrNameLst>
                                      </p:cBhvr>
                                      <p:to>
                                        <p:strVal val="hidden"/>
                                      </p:to>
                                    </p:set>
                                  </p:childTnLst>
                                </p:cTn>
                              </p:par>
                              <p:par>
                                <p:cTn id="28" presetID="8" presetClass="exit" presetSubtype="32" fill="hold" grpId="1" nodeType="withEffect">
                                  <p:stCondLst>
                                    <p:cond delay="1500"/>
                                  </p:stCondLst>
                                  <p:childTnLst>
                                    <p:animEffect transition="out" filter="diamond(out)">
                                      <p:cBhvr>
                                        <p:cTn id="29" dur="3000"/>
                                        <p:tgtEl>
                                          <p:spTgt spid="6"/>
                                        </p:tgtEl>
                                      </p:cBhvr>
                                    </p:animEffect>
                                    <p:set>
                                      <p:cBhvr>
                                        <p:cTn id="30" dur="1" fill="hold">
                                          <p:stCondLst>
                                            <p:cond delay="2999"/>
                                          </p:stCondLst>
                                        </p:cTn>
                                        <p:tgtEl>
                                          <p:spTgt spid="6"/>
                                        </p:tgtEl>
                                        <p:attrNameLst>
                                          <p:attrName>style.visibility</p:attrName>
                                        </p:attrNameLst>
                                      </p:cBhvr>
                                      <p:to>
                                        <p:strVal val="hidden"/>
                                      </p:to>
                                    </p:set>
                                  </p:childTnLst>
                                </p:cTn>
                              </p:par>
                              <p:par>
                                <p:cTn id="31" presetID="8" presetClass="exit" presetSubtype="32" fill="hold" grpId="1" nodeType="withEffect">
                                  <p:stCondLst>
                                    <p:cond delay="1000"/>
                                  </p:stCondLst>
                                  <p:childTnLst>
                                    <p:animEffect transition="out" filter="diamond(out)">
                                      <p:cBhvr>
                                        <p:cTn id="32" dur="3000"/>
                                        <p:tgtEl>
                                          <p:spTgt spid="7"/>
                                        </p:tgtEl>
                                      </p:cBhvr>
                                    </p:animEffect>
                                    <p:set>
                                      <p:cBhvr>
                                        <p:cTn id="33" dur="1" fill="hold">
                                          <p:stCondLst>
                                            <p:cond delay="2999"/>
                                          </p:stCondLst>
                                        </p:cTn>
                                        <p:tgtEl>
                                          <p:spTgt spid="7"/>
                                        </p:tgtEl>
                                        <p:attrNameLst>
                                          <p:attrName>style.visibility</p:attrName>
                                        </p:attrNameLst>
                                      </p:cBhvr>
                                      <p:to>
                                        <p:strVal val="hidden"/>
                                      </p:to>
                                    </p:set>
                                  </p:childTnLst>
                                </p:cTn>
                              </p:par>
                              <p:par>
                                <p:cTn id="34" presetID="8" presetClass="exit" presetSubtype="32" fill="hold" grpId="1" nodeType="withEffect">
                                  <p:stCondLst>
                                    <p:cond delay="500"/>
                                  </p:stCondLst>
                                  <p:childTnLst>
                                    <p:animEffect transition="out" filter="diamond(out)">
                                      <p:cBhvr>
                                        <p:cTn id="35" dur="3000"/>
                                        <p:tgtEl>
                                          <p:spTgt spid="8"/>
                                        </p:tgtEl>
                                      </p:cBhvr>
                                    </p:animEffect>
                                    <p:set>
                                      <p:cBhvr>
                                        <p:cTn id="36" dur="1" fill="hold">
                                          <p:stCondLst>
                                            <p:cond delay="2999"/>
                                          </p:stCondLst>
                                        </p:cTn>
                                        <p:tgtEl>
                                          <p:spTgt spid="8"/>
                                        </p:tgtEl>
                                        <p:attrNameLst>
                                          <p:attrName>style.visibility</p:attrName>
                                        </p:attrNameLst>
                                      </p:cBhvr>
                                      <p:to>
                                        <p:strVal val="hidden"/>
                                      </p:to>
                                    </p:set>
                                  </p:childTnLst>
                                </p:cTn>
                              </p:par>
                              <p:par>
                                <p:cTn id="37" presetID="8" presetClass="exit" presetSubtype="32" fill="hold" grpId="1" nodeType="withEffect">
                                  <p:stCondLst>
                                    <p:cond delay="0"/>
                                  </p:stCondLst>
                                  <p:childTnLst>
                                    <p:animEffect transition="out" filter="diamond(out)">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par>
                                <p:cTn id="40" presetID="23" presetClass="entr" presetSubtype="16" fill="hold" nodeType="withEffect">
                                  <p:stCondLst>
                                    <p:cond delay="0"/>
                                  </p:stCondLst>
                                  <p:childTnLst>
                                    <p:set>
                                      <p:cBhvr>
                                        <p:cTn id="41" dur="1" fill="hold">
                                          <p:stCondLst>
                                            <p:cond delay="0"/>
                                          </p:stCondLst>
                                        </p:cTn>
                                        <p:tgtEl>
                                          <p:spTgt spid="58370"/>
                                        </p:tgtEl>
                                        <p:attrNameLst>
                                          <p:attrName>style.visibility</p:attrName>
                                        </p:attrNameLst>
                                      </p:cBhvr>
                                      <p:to>
                                        <p:strVal val="visible"/>
                                      </p:to>
                                    </p:set>
                                    <p:anim calcmode="lin" valueType="num">
                                      <p:cBhvr>
                                        <p:cTn id="42" dur="5000" fill="hold"/>
                                        <p:tgtEl>
                                          <p:spTgt spid="58370"/>
                                        </p:tgtEl>
                                        <p:attrNameLst>
                                          <p:attrName>ppt_w</p:attrName>
                                        </p:attrNameLst>
                                      </p:cBhvr>
                                      <p:tavLst>
                                        <p:tav tm="0">
                                          <p:val>
                                            <p:fltVal val="0"/>
                                          </p:val>
                                        </p:tav>
                                        <p:tav tm="100000">
                                          <p:val>
                                            <p:strVal val="#ppt_w"/>
                                          </p:val>
                                        </p:tav>
                                      </p:tavLst>
                                    </p:anim>
                                    <p:anim calcmode="lin" valueType="num">
                                      <p:cBhvr>
                                        <p:cTn id="43" dur="5000" fill="hold"/>
                                        <p:tgtEl>
                                          <p:spTgt spid="5837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Resultado de imagen de alboraya horchata"/>
          <p:cNvPicPr>
            <a:picLocks noChangeAspect="1" noChangeArrowheads="1"/>
          </p:cNvPicPr>
          <p:nvPr/>
        </p:nvPicPr>
        <p:blipFill>
          <a:blip r:embed="rId2"/>
          <a:srcRect/>
          <a:stretch>
            <a:fillRect/>
          </a:stretch>
        </p:blipFill>
        <p:spPr bwMode="auto">
          <a:xfrm>
            <a:off x="0" y="0"/>
            <a:ext cx="13493011" cy="7632700"/>
          </a:xfrm>
          <a:prstGeom prst="rect">
            <a:avLst/>
          </a:prstGeom>
          <a:noFill/>
        </p:spPr>
      </p:pic>
      <p:pic>
        <p:nvPicPr>
          <p:cNvPr id="8" name="Picture 3" descr="illusion-015"/>
          <p:cNvPicPr>
            <a:picLocks noChangeAspect="1" noChangeArrowheads="1" noCrop="1"/>
          </p:cNvPicPr>
          <p:nvPr/>
        </p:nvPicPr>
        <p:blipFill>
          <a:blip r:embed="rId3" cstate="print">
            <a:duotone>
              <a:prstClr val="black"/>
              <a:schemeClr val="accent6">
                <a:tint val="45000"/>
                <a:satMod val="400000"/>
              </a:schemeClr>
            </a:duotone>
            <a:lum bright="-10000" contrast="12000"/>
          </a:blip>
          <a:srcRect/>
          <a:stretch>
            <a:fillRect/>
          </a:stretch>
        </p:blipFill>
        <p:spPr bwMode="auto">
          <a:xfrm>
            <a:off x="0" y="0"/>
            <a:ext cx="13501782" cy="7653902"/>
          </a:xfrm>
          <a:prstGeom prst="rect">
            <a:avLst/>
          </a:prstGeom>
          <a:noFill/>
          <a:ln w="9525">
            <a:noFill/>
            <a:miter lim="800000"/>
            <a:headEnd/>
            <a:tailEnd/>
          </a:ln>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Resultado de imagen de alboraya playa"/>
          <p:cNvPicPr>
            <a:picLocks noChangeAspect="1" noChangeArrowheads="1"/>
          </p:cNvPicPr>
          <p:nvPr/>
        </p:nvPicPr>
        <p:blipFill>
          <a:blip r:embed="rId2"/>
          <a:srcRect/>
          <a:stretch>
            <a:fillRect/>
          </a:stretch>
        </p:blipFill>
        <p:spPr bwMode="auto">
          <a:xfrm>
            <a:off x="0" y="0"/>
            <a:ext cx="11433468" cy="7632700"/>
          </a:xfrm>
          <a:prstGeom prst="rect">
            <a:avLst/>
          </a:prstGeom>
          <a:noFill/>
        </p:spPr>
      </p:pic>
      <p:sp>
        <p:nvSpPr>
          <p:cNvPr id="4" name="3 Elipse"/>
          <p:cNvSpPr/>
          <p:nvPr/>
        </p:nvSpPr>
        <p:spPr>
          <a:xfrm>
            <a:off x="5810921" y="318030"/>
            <a:ext cx="2377195" cy="2226204"/>
          </a:xfrm>
          <a:prstGeom prst="ellipse">
            <a:avLst/>
          </a:prstGeom>
          <a:solidFill>
            <a:srgbClr val="0099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5" name="4 Elipse"/>
          <p:cNvSpPr/>
          <p:nvPr/>
        </p:nvSpPr>
        <p:spPr>
          <a:xfrm>
            <a:off x="487179" y="2614906"/>
            <a:ext cx="2377194" cy="2226204"/>
          </a:xfrm>
          <a:prstGeom prst="ellipse">
            <a:avLst/>
          </a:prstGeom>
          <a:solidFill>
            <a:srgbClr val="6633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6" name="5 Elipse"/>
          <p:cNvSpPr/>
          <p:nvPr/>
        </p:nvSpPr>
        <p:spPr>
          <a:xfrm>
            <a:off x="528266" y="5088467"/>
            <a:ext cx="2377195" cy="2226204"/>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7" name="6 Elipse"/>
          <p:cNvSpPr/>
          <p:nvPr/>
        </p:nvSpPr>
        <p:spPr>
          <a:xfrm>
            <a:off x="8276160" y="318030"/>
            <a:ext cx="2377195" cy="2226204"/>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8" name="7 Elipse"/>
          <p:cNvSpPr/>
          <p:nvPr/>
        </p:nvSpPr>
        <p:spPr>
          <a:xfrm>
            <a:off x="2903692" y="2836523"/>
            <a:ext cx="2377194" cy="2226204"/>
          </a:xfrm>
          <a:prstGeom prst="ellipse">
            <a:avLst/>
          </a:prstGeom>
          <a:solidFill>
            <a:srgbClr val="FFC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9" name="8 Elipse"/>
          <p:cNvSpPr/>
          <p:nvPr/>
        </p:nvSpPr>
        <p:spPr>
          <a:xfrm>
            <a:off x="5812878" y="2747448"/>
            <a:ext cx="2126353" cy="2093662"/>
          </a:xfrm>
          <a:prstGeom prst="ellipse">
            <a:avLst/>
          </a:prstGeom>
          <a:solidFill>
            <a:srgbClr val="FFC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0" name="9 Elipse"/>
          <p:cNvSpPr/>
          <p:nvPr/>
        </p:nvSpPr>
        <p:spPr>
          <a:xfrm>
            <a:off x="8276160" y="2703248"/>
            <a:ext cx="2377195" cy="2226204"/>
          </a:xfrm>
          <a:prstGeom prst="ellipse">
            <a:avLst/>
          </a:prstGeom>
          <a:solidFill>
            <a:srgbClr val="6633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1" name="10 Elipse"/>
          <p:cNvSpPr/>
          <p:nvPr/>
        </p:nvSpPr>
        <p:spPr>
          <a:xfrm>
            <a:off x="2971983" y="5017794"/>
            <a:ext cx="2377194" cy="2226204"/>
          </a:xfrm>
          <a:prstGeom prst="ellipse">
            <a:avLst/>
          </a:prstGeom>
          <a:solidFill>
            <a:srgbClr val="0099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2" name="11 Elipse"/>
          <p:cNvSpPr/>
          <p:nvPr/>
        </p:nvSpPr>
        <p:spPr>
          <a:xfrm>
            <a:off x="5810921" y="5008960"/>
            <a:ext cx="2377195" cy="2226204"/>
          </a:xfrm>
          <a:prstGeom prst="ellipse">
            <a:avLst/>
          </a:prstGeom>
          <a:solidFill>
            <a:schemeClr val="accent2">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3" name="12 Elipse"/>
          <p:cNvSpPr/>
          <p:nvPr/>
        </p:nvSpPr>
        <p:spPr>
          <a:xfrm>
            <a:off x="8540293" y="5088467"/>
            <a:ext cx="2377194" cy="2226204"/>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6" name="15 Elipse"/>
          <p:cNvSpPr/>
          <p:nvPr/>
        </p:nvSpPr>
        <p:spPr>
          <a:xfrm>
            <a:off x="440222" y="318030"/>
            <a:ext cx="2377194" cy="2226204"/>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7" name="16 Elipse"/>
          <p:cNvSpPr/>
          <p:nvPr/>
        </p:nvSpPr>
        <p:spPr>
          <a:xfrm>
            <a:off x="3081550" y="318030"/>
            <a:ext cx="2377194" cy="2226204"/>
          </a:xfrm>
          <a:prstGeom prst="ellipse">
            <a:avLst/>
          </a:prstGeom>
          <a:solidFill>
            <a:schemeClr val="accent2">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8" name="17 Elipse"/>
          <p:cNvSpPr/>
          <p:nvPr/>
        </p:nvSpPr>
        <p:spPr>
          <a:xfrm>
            <a:off x="8563771" y="5099067"/>
            <a:ext cx="2377194" cy="2226204"/>
          </a:xfrm>
          <a:prstGeom prst="ellipse">
            <a:avLst/>
          </a:prstGeom>
          <a:solidFill>
            <a:srgbClr val="FF0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9" name="18 Elipse"/>
          <p:cNvSpPr/>
          <p:nvPr/>
        </p:nvSpPr>
        <p:spPr>
          <a:xfrm>
            <a:off x="8297682" y="289760"/>
            <a:ext cx="2377194" cy="2226204"/>
          </a:xfrm>
          <a:prstGeom prst="ellipse">
            <a:avLst/>
          </a:prstGeom>
          <a:solidFill>
            <a:srgbClr val="0000FF">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20" name="19 Elipse"/>
          <p:cNvSpPr/>
          <p:nvPr/>
        </p:nvSpPr>
        <p:spPr>
          <a:xfrm>
            <a:off x="528266" y="5088467"/>
            <a:ext cx="2377195" cy="2226204"/>
          </a:xfrm>
          <a:prstGeom prst="ellipse">
            <a:avLst/>
          </a:prstGeom>
          <a:solidFill>
            <a:srgbClr val="0000FF">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21" name="20 Elipse"/>
          <p:cNvSpPr/>
          <p:nvPr/>
        </p:nvSpPr>
        <p:spPr>
          <a:xfrm>
            <a:off x="440222" y="318030"/>
            <a:ext cx="2377194" cy="2226204"/>
          </a:xfrm>
          <a:prstGeom prst="ellipse">
            <a:avLst/>
          </a:prstGeom>
          <a:solidFill>
            <a:srgbClr val="FF0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4"/>
                                        </p:tgtEl>
                                        <p:attrNameLst>
                                          <p:attrName>style.color</p:attrName>
                                        </p:attrNameLst>
                                      </p:cBhvr>
                                      <p:to>
                                        <a:schemeClr val="accent1"/>
                                      </p:to>
                                    </p:animClr>
                                    <p:animClr clrSpc="rgb" dir="cw">
                                      <p:cBhvr>
                                        <p:cTn id="11" dur="5000" fill="hold"/>
                                        <p:tgtEl>
                                          <p:spTgt spid="4"/>
                                        </p:tgtEl>
                                        <p:attrNameLst>
                                          <p:attrName>fillcolor</p:attrName>
                                        </p:attrNameLst>
                                      </p:cBhvr>
                                      <p:to>
                                        <a:schemeClr val="accent1"/>
                                      </p:to>
                                    </p:animClr>
                                    <p:set>
                                      <p:cBhvr>
                                        <p:cTn id="12" dur="5000" fill="hold"/>
                                        <p:tgtEl>
                                          <p:spTgt spid="4"/>
                                        </p:tgtEl>
                                        <p:attrNameLst>
                                          <p:attrName>fill.type</p:attrName>
                                        </p:attrNameLst>
                                      </p:cBhvr>
                                      <p:to>
                                        <p:strVal val="solid"/>
                                      </p:to>
                                    </p:set>
                                    <p:set>
                                      <p:cBhvr>
                                        <p:cTn id="13" dur="5000" fill="hold"/>
                                        <p:tgtEl>
                                          <p:spTgt spid="4"/>
                                        </p:tgtEl>
                                        <p:attrNameLst>
                                          <p:attrName>fill.on</p:attrName>
                                        </p:attrNameLst>
                                      </p:cBhvr>
                                      <p:to>
                                        <p:strVal val="true"/>
                                      </p:to>
                                    </p:set>
                                  </p:childTnLst>
                                </p:cTn>
                              </p:par>
                              <p:par>
                                <p:cTn id="14" presetID="2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childTnLst>
                                </p:cTn>
                              </p:par>
                              <p:par>
                                <p:cTn id="18" presetID="19" presetClass="emph" presetSubtype="0" fill="hold" grpId="1" nodeType="withEffect">
                                  <p:stCondLst>
                                    <p:cond delay="0"/>
                                  </p:stCondLst>
                                  <p:childTnLst>
                                    <p:animClr clrSpc="rgb" dir="cw">
                                      <p:cBhvr override="childStyle">
                                        <p:cTn id="19" dur="5000" fill="hold"/>
                                        <p:tgtEl>
                                          <p:spTgt spid="5"/>
                                        </p:tgtEl>
                                        <p:attrNameLst>
                                          <p:attrName>style.color</p:attrName>
                                        </p:attrNameLst>
                                      </p:cBhvr>
                                      <p:to>
                                        <a:schemeClr val="accent1"/>
                                      </p:to>
                                    </p:animClr>
                                    <p:animClr clrSpc="rgb" dir="cw">
                                      <p:cBhvr>
                                        <p:cTn id="20" dur="5000" fill="hold"/>
                                        <p:tgtEl>
                                          <p:spTgt spid="5"/>
                                        </p:tgtEl>
                                        <p:attrNameLst>
                                          <p:attrName>fillcolor</p:attrName>
                                        </p:attrNameLst>
                                      </p:cBhvr>
                                      <p:to>
                                        <a:schemeClr val="accent1"/>
                                      </p:to>
                                    </p:animClr>
                                    <p:set>
                                      <p:cBhvr>
                                        <p:cTn id="21" dur="5000" fill="hold"/>
                                        <p:tgtEl>
                                          <p:spTgt spid="5"/>
                                        </p:tgtEl>
                                        <p:attrNameLst>
                                          <p:attrName>fill.type</p:attrName>
                                        </p:attrNameLst>
                                      </p:cBhvr>
                                      <p:to>
                                        <p:strVal val="solid"/>
                                      </p:to>
                                    </p:set>
                                    <p:set>
                                      <p:cBhvr>
                                        <p:cTn id="22" dur="5000" fill="hold"/>
                                        <p:tgtEl>
                                          <p:spTgt spid="5"/>
                                        </p:tgtEl>
                                        <p:attrNameLst>
                                          <p:attrName>fill.on</p:attrName>
                                        </p:attrNameLst>
                                      </p:cBhvr>
                                      <p:to>
                                        <p:strVal val="true"/>
                                      </p:to>
                                    </p:set>
                                  </p:childTnLst>
                                </p:cTn>
                              </p:par>
                              <p:par>
                                <p:cTn id="23" presetID="23" presetClass="entr" presetSubtype="1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0" fill="hold"/>
                                        <p:tgtEl>
                                          <p:spTgt spid="6"/>
                                        </p:tgtEl>
                                        <p:attrNameLst>
                                          <p:attrName>ppt_w</p:attrName>
                                        </p:attrNameLst>
                                      </p:cBhvr>
                                      <p:tavLst>
                                        <p:tav tm="0">
                                          <p:val>
                                            <p:fltVal val="0"/>
                                          </p:val>
                                        </p:tav>
                                        <p:tav tm="100000">
                                          <p:val>
                                            <p:strVal val="#ppt_w"/>
                                          </p:val>
                                        </p:tav>
                                      </p:tavLst>
                                    </p:anim>
                                    <p:anim calcmode="lin" valueType="num">
                                      <p:cBhvr>
                                        <p:cTn id="26" dur="5000" fill="hold"/>
                                        <p:tgtEl>
                                          <p:spTgt spid="6"/>
                                        </p:tgtEl>
                                        <p:attrNameLst>
                                          <p:attrName>ppt_h</p:attrName>
                                        </p:attrNameLst>
                                      </p:cBhvr>
                                      <p:tavLst>
                                        <p:tav tm="0">
                                          <p:val>
                                            <p:fltVal val="0"/>
                                          </p:val>
                                        </p:tav>
                                        <p:tav tm="100000">
                                          <p:val>
                                            <p:strVal val="#ppt_h"/>
                                          </p:val>
                                        </p:tav>
                                      </p:tavLst>
                                    </p:anim>
                                  </p:childTnLst>
                                </p:cTn>
                              </p:par>
                              <p:par>
                                <p:cTn id="27" presetID="19" presetClass="emph" presetSubtype="0" fill="hold" grpId="1" nodeType="withEffect">
                                  <p:stCondLst>
                                    <p:cond delay="0"/>
                                  </p:stCondLst>
                                  <p:childTnLst>
                                    <p:animClr clrSpc="rgb" dir="cw">
                                      <p:cBhvr override="childStyle">
                                        <p:cTn id="28" dur="5000" fill="hold"/>
                                        <p:tgtEl>
                                          <p:spTgt spid="6"/>
                                        </p:tgtEl>
                                        <p:attrNameLst>
                                          <p:attrName>style.color</p:attrName>
                                        </p:attrNameLst>
                                      </p:cBhvr>
                                      <p:to>
                                        <a:srgbClr val="F9D5A9"/>
                                      </p:to>
                                    </p:animClr>
                                    <p:animClr clrSpc="rgb" dir="cw">
                                      <p:cBhvr>
                                        <p:cTn id="29" dur="5000" fill="hold"/>
                                        <p:tgtEl>
                                          <p:spTgt spid="6"/>
                                        </p:tgtEl>
                                        <p:attrNameLst>
                                          <p:attrName>fillcolor</p:attrName>
                                        </p:attrNameLst>
                                      </p:cBhvr>
                                      <p:to>
                                        <a:srgbClr val="F9D5A9"/>
                                      </p:to>
                                    </p:animClr>
                                    <p:set>
                                      <p:cBhvr>
                                        <p:cTn id="30" dur="5000" fill="hold"/>
                                        <p:tgtEl>
                                          <p:spTgt spid="6"/>
                                        </p:tgtEl>
                                        <p:attrNameLst>
                                          <p:attrName>fill.type</p:attrName>
                                        </p:attrNameLst>
                                      </p:cBhvr>
                                      <p:to>
                                        <p:strVal val="solid"/>
                                      </p:to>
                                    </p:set>
                                    <p:set>
                                      <p:cBhvr>
                                        <p:cTn id="31" dur="5000" fill="hold"/>
                                        <p:tgtEl>
                                          <p:spTgt spid="6"/>
                                        </p:tgtEl>
                                        <p:attrNameLst>
                                          <p:attrName>fill.on</p:attrName>
                                        </p:attrNameLst>
                                      </p:cBhvr>
                                      <p:to>
                                        <p:strVal val="true"/>
                                      </p:to>
                                    </p:set>
                                  </p:childTnLst>
                                </p:cTn>
                              </p:par>
                              <p:par>
                                <p:cTn id="32" presetID="23" presetClass="entr" presetSubtype="1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0" fill="hold"/>
                                        <p:tgtEl>
                                          <p:spTgt spid="7"/>
                                        </p:tgtEl>
                                        <p:attrNameLst>
                                          <p:attrName>ppt_w</p:attrName>
                                        </p:attrNameLst>
                                      </p:cBhvr>
                                      <p:tavLst>
                                        <p:tav tm="0">
                                          <p:val>
                                            <p:fltVal val="0"/>
                                          </p:val>
                                        </p:tav>
                                        <p:tav tm="100000">
                                          <p:val>
                                            <p:strVal val="#ppt_w"/>
                                          </p:val>
                                        </p:tav>
                                      </p:tavLst>
                                    </p:anim>
                                    <p:anim calcmode="lin" valueType="num">
                                      <p:cBhvr>
                                        <p:cTn id="35" dur="5000" fill="hold"/>
                                        <p:tgtEl>
                                          <p:spTgt spid="7"/>
                                        </p:tgtEl>
                                        <p:attrNameLst>
                                          <p:attrName>ppt_h</p:attrName>
                                        </p:attrNameLst>
                                      </p:cBhvr>
                                      <p:tavLst>
                                        <p:tav tm="0">
                                          <p:val>
                                            <p:fltVal val="0"/>
                                          </p:val>
                                        </p:tav>
                                        <p:tav tm="100000">
                                          <p:val>
                                            <p:strVal val="#ppt_h"/>
                                          </p:val>
                                        </p:tav>
                                      </p:tavLst>
                                    </p:anim>
                                  </p:childTnLst>
                                </p:cTn>
                              </p:par>
                              <p:par>
                                <p:cTn id="36" presetID="19" presetClass="emph" presetSubtype="0" fill="hold" grpId="1" nodeType="withEffect">
                                  <p:stCondLst>
                                    <p:cond delay="0"/>
                                  </p:stCondLst>
                                  <p:childTnLst>
                                    <p:animClr clrSpc="rgb" dir="cw">
                                      <p:cBhvr override="childStyle">
                                        <p:cTn id="37" dur="5000" fill="hold"/>
                                        <p:tgtEl>
                                          <p:spTgt spid="7"/>
                                        </p:tgtEl>
                                        <p:attrNameLst>
                                          <p:attrName>style.color</p:attrName>
                                        </p:attrNameLst>
                                      </p:cBhvr>
                                      <p:to>
                                        <a:srgbClr val="F9D5A9"/>
                                      </p:to>
                                    </p:animClr>
                                    <p:animClr clrSpc="rgb" dir="cw">
                                      <p:cBhvr>
                                        <p:cTn id="38" dur="5000" fill="hold"/>
                                        <p:tgtEl>
                                          <p:spTgt spid="7"/>
                                        </p:tgtEl>
                                        <p:attrNameLst>
                                          <p:attrName>fillcolor</p:attrName>
                                        </p:attrNameLst>
                                      </p:cBhvr>
                                      <p:to>
                                        <a:srgbClr val="F9D5A9"/>
                                      </p:to>
                                    </p:animClr>
                                    <p:set>
                                      <p:cBhvr>
                                        <p:cTn id="39" dur="5000" fill="hold"/>
                                        <p:tgtEl>
                                          <p:spTgt spid="7"/>
                                        </p:tgtEl>
                                        <p:attrNameLst>
                                          <p:attrName>fill.type</p:attrName>
                                        </p:attrNameLst>
                                      </p:cBhvr>
                                      <p:to>
                                        <p:strVal val="solid"/>
                                      </p:to>
                                    </p:set>
                                    <p:set>
                                      <p:cBhvr>
                                        <p:cTn id="40" dur="5000" fill="hold"/>
                                        <p:tgtEl>
                                          <p:spTgt spid="7"/>
                                        </p:tgtEl>
                                        <p:attrNameLst>
                                          <p:attrName>fill.on</p:attrName>
                                        </p:attrNameLst>
                                      </p:cBhvr>
                                      <p:to>
                                        <p:strVal val="true"/>
                                      </p:to>
                                    </p:set>
                                  </p:childTnLst>
                                </p:cTn>
                              </p:par>
                              <p:par>
                                <p:cTn id="41" presetID="2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fltVal val="0"/>
                                          </p:val>
                                        </p:tav>
                                        <p:tav tm="100000">
                                          <p:val>
                                            <p:strVal val="#ppt_h"/>
                                          </p:val>
                                        </p:tav>
                                      </p:tavLst>
                                    </p:anim>
                                  </p:childTnLst>
                                </p:cTn>
                              </p:par>
                              <p:par>
                                <p:cTn id="45" presetID="19" presetClass="emph" presetSubtype="0" fill="hold" grpId="1" nodeType="withEffect">
                                  <p:stCondLst>
                                    <p:cond delay="0"/>
                                  </p:stCondLst>
                                  <p:childTnLst>
                                    <p:animClr clrSpc="rgb" dir="cw">
                                      <p:cBhvr override="childStyle">
                                        <p:cTn id="46" dur="5000" fill="hold"/>
                                        <p:tgtEl>
                                          <p:spTgt spid="8"/>
                                        </p:tgtEl>
                                        <p:attrNameLst>
                                          <p:attrName>style.color</p:attrName>
                                        </p:attrNameLst>
                                      </p:cBhvr>
                                      <p:to>
                                        <a:schemeClr val="accent1"/>
                                      </p:to>
                                    </p:animClr>
                                    <p:animClr clrSpc="rgb" dir="cw">
                                      <p:cBhvr>
                                        <p:cTn id="47" dur="5000" fill="hold"/>
                                        <p:tgtEl>
                                          <p:spTgt spid="8"/>
                                        </p:tgtEl>
                                        <p:attrNameLst>
                                          <p:attrName>fillcolor</p:attrName>
                                        </p:attrNameLst>
                                      </p:cBhvr>
                                      <p:to>
                                        <a:schemeClr val="accent1"/>
                                      </p:to>
                                    </p:animClr>
                                    <p:set>
                                      <p:cBhvr>
                                        <p:cTn id="48" dur="5000" fill="hold"/>
                                        <p:tgtEl>
                                          <p:spTgt spid="8"/>
                                        </p:tgtEl>
                                        <p:attrNameLst>
                                          <p:attrName>fill.type</p:attrName>
                                        </p:attrNameLst>
                                      </p:cBhvr>
                                      <p:to>
                                        <p:strVal val="solid"/>
                                      </p:to>
                                    </p:set>
                                    <p:set>
                                      <p:cBhvr>
                                        <p:cTn id="49" dur="5000" fill="hold"/>
                                        <p:tgtEl>
                                          <p:spTgt spid="8"/>
                                        </p:tgtEl>
                                        <p:attrNameLst>
                                          <p:attrName>fill.on</p:attrName>
                                        </p:attrNameLst>
                                      </p:cBhvr>
                                      <p:to>
                                        <p:strVal val="true"/>
                                      </p:to>
                                    </p:set>
                                  </p:childTnLst>
                                </p:cTn>
                              </p:par>
                              <p:par>
                                <p:cTn id="50" presetID="23" presetClass="entr" presetSubtype="16"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0" fill="hold"/>
                                        <p:tgtEl>
                                          <p:spTgt spid="9"/>
                                        </p:tgtEl>
                                        <p:attrNameLst>
                                          <p:attrName>ppt_w</p:attrName>
                                        </p:attrNameLst>
                                      </p:cBhvr>
                                      <p:tavLst>
                                        <p:tav tm="0">
                                          <p:val>
                                            <p:fltVal val="0"/>
                                          </p:val>
                                        </p:tav>
                                        <p:tav tm="100000">
                                          <p:val>
                                            <p:strVal val="#ppt_w"/>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childTnLst>
                                </p:cTn>
                              </p:par>
                              <p:par>
                                <p:cTn id="54" presetID="19" presetClass="emph" presetSubtype="0" fill="hold" grpId="1" nodeType="withEffect">
                                  <p:stCondLst>
                                    <p:cond delay="0"/>
                                  </p:stCondLst>
                                  <p:childTnLst>
                                    <p:animClr clrSpc="rgb" dir="cw">
                                      <p:cBhvr override="childStyle">
                                        <p:cTn id="55" dur="5000" fill="hold"/>
                                        <p:tgtEl>
                                          <p:spTgt spid="9"/>
                                        </p:tgtEl>
                                        <p:attrNameLst>
                                          <p:attrName>style.color</p:attrName>
                                        </p:attrNameLst>
                                      </p:cBhvr>
                                      <p:to>
                                        <a:schemeClr val="accent1"/>
                                      </p:to>
                                    </p:animClr>
                                    <p:animClr clrSpc="rgb" dir="cw">
                                      <p:cBhvr>
                                        <p:cTn id="56" dur="5000" fill="hold"/>
                                        <p:tgtEl>
                                          <p:spTgt spid="9"/>
                                        </p:tgtEl>
                                        <p:attrNameLst>
                                          <p:attrName>fillcolor</p:attrName>
                                        </p:attrNameLst>
                                      </p:cBhvr>
                                      <p:to>
                                        <a:schemeClr val="accent1"/>
                                      </p:to>
                                    </p:animClr>
                                    <p:set>
                                      <p:cBhvr>
                                        <p:cTn id="57" dur="5000" fill="hold"/>
                                        <p:tgtEl>
                                          <p:spTgt spid="9"/>
                                        </p:tgtEl>
                                        <p:attrNameLst>
                                          <p:attrName>fill.type</p:attrName>
                                        </p:attrNameLst>
                                      </p:cBhvr>
                                      <p:to>
                                        <p:strVal val="solid"/>
                                      </p:to>
                                    </p:set>
                                    <p:set>
                                      <p:cBhvr>
                                        <p:cTn id="58" dur="5000" fill="hold"/>
                                        <p:tgtEl>
                                          <p:spTgt spid="9"/>
                                        </p:tgtEl>
                                        <p:attrNameLst>
                                          <p:attrName>fill.on</p:attrName>
                                        </p:attrNameLst>
                                      </p:cBhvr>
                                      <p:to>
                                        <p:strVal val="true"/>
                                      </p:to>
                                    </p:set>
                                  </p:childTnLst>
                                </p:cTn>
                              </p:par>
                              <p:par>
                                <p:cTn id="59" presetID="2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0" fill="hold"/>
                                        <p:tgtEl>
                                          <p:spTgt spid="10"/>
                                        </p:tgtEl>
                                        <p:attrNameLst>
                                          <p:attrName>ppt_w</p:attrName>
                                        </p:attrNameLst>
                                      </p:cBhvr>
                                      <p:tavLst>
                                        <p:tav tm="0">
                                          <p:val>
                                            <p:fltVal val="0"/>
                                          </p:val>
                                        </p:tav>
                                        <p:tav tm="100000">
                                          <p:val>
                                            <p:strVal val="#ppt_w"/>
                                          </p:val>
                                        </p:tav>
                                      </p:tavLst>
                                    </p:anim>
                                    <p:anim calcmode="lin" valueType="num">
                                      <p:cBhvr>
                                        <p:cTn id="62" dur="5000" fill="hold"/>
                                        <p:tgtEl>
                                          <p:spTgt spid="10"/>
                                        </p:tgtEl>
                                        <p:attrNameLst>
                                          <p:attrName>ppt_h</p:attrName>
                                        </p:attrNameLst>
                                      </p:cBhvr>
                                      <p:tavLst>
                                        <p:tav tm="0">
                                          <p:val>
                                            <p:fltVal val="0"/>
                                          </p:val>
                                        </p:tav>
                                        <p:tav tm="100000">
                                          <p:val>
                                            <p:strVal val="#ppt_h"/>
                                          </p:val>
                                        </p:tav>
                                      </p:tavLst>
                                    </p:anim>
                                  </p:childTnLst>
                                </p:cTn>
                              </p:par>
                              <p:par>
                                <p:cTn id="63" presetID="19" presetClass="emph" presetSubtype="0" fill="hold" grpId="1" nodeType="withEffect">
                                  <p:stCondLst>
                                    <p:cond delay="0"/>
                                  </p:stCondLst>
                                  <p:childTnLst>
                                    <p:animClr clrSpc="rgb" dir="cw">
                                      <p:cBhvr override="childStyle">
                                        <p:cTn id="64" dur="5000" fill="hold"/>
                                        <p:tgtEl>
                                          <p:spTgt spid="10"/>
                                        </p:tgtEl>
                                        <p:attrNameLst>
                                          <p:attrName>style.color</p:attrName>
                                        </p:attrNameLst>
                                      </p:cBhvr>
                                      <p:to>
                                        <a:schemeClr val="accent1"/>
                                      </p:to>
                                    </p:animClr>
                                    <p:animClr clrSpc="rgb" dir="cw">
                                      <p:cBhvr>
                                        <p:cTn id="65" dur="5000" fill="hold"/>
                                        <p:tgtEl>
                                          <p:spTgt spid="10"/>
                                        </p:tgtEl>
                                        <p:attrNameLst>
                                          <p:attrName>fillcolor</p:attrName>
                                        </p:attrNameLst>
                                      </p:cBhvr>
                                      <p:to>
                                        <a:schemeClr val="accent1"/>
                                      </p:to>
                                    </p:animClr>
                                    <p:set>
                                      <p:cBhvr>
                                        <p:cTn id="66" dur="5000" fill="hold"/>
                                        <p:tgtEl>
                                          <p:spTgt spid="10"/>
                                        </p:tgtEl>
                                        <p:attrNameLst>
                                          <p:attrName>fill.type</p:attrName>
                                        </p:attrNameLst>
                                      </p:cBhvr>
                                      <p:to>
                                        <p:strVal val="solid"/>
                                      </p:to>
                                    </p:set>
                                    <p:set>
                                      <p:cBhvr>
                                        <p:cTn id="67" dur="5000" fill="hold"/>
                                        <p:tgtEl>
                                          <p:spTgt spid="10"/>
                                        </p:tgtEl>
                                        <p:attrNameLst>
                                          <p:attrName>fill.on</p:attrName>
                                        </p:attrNameLst>
                                      </p:cBhvr>
                                      <p:to>
                                        <p:strVal val="true"/>
                                      </p:to>
                                    </p:set>
                                  </p:childTnLst>
                                </p:cTn>
                              </p:par>
                              <p:par>
                                <p:cTn id="68" presetID="23" presetClass="entr" presetSubtype="16"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0" fill="hold"/>
                                        <p:tgtEl>
                                          <p:spTgt spid="11"/>
                                        </p:tgtEl>
                                        <p:attrNameLst>
                                          <p:attrName>ppt_w</p:attrName>
                                        </p:attrNameLst>
                                      </p:cBhvr>
                                      <p:tavLst>
                                        <p:tav tm="0">
                                          <p:val>
                                            <p:fltVal val="0"/>
                                          </p:val>
                                        </p:tav>
                                        <p:tav tm="100000">
                                          <p:val>
                                            <p:strVal val="#ppt_w"/>
                                          </p:val>
                                        </p:tav>
                                      </p:tavLst>
                                    </p:anim>
                                    <p:anim calcmode="lin" valueType="num">
                                      <p:cBhvr>
                                        <p:cTn id="71" dur="5000" fill="hold"/>
                                        <p:tgtEl>
                                          <p:spTgt spid="11"/>
                                        </p:tgtEl>
                                        <p:attrNameLst>
                                          <p:attrName>ppt_h</p:attrName>
                                        </p:attrNameLst>
                                      </p:cBhvr>
                                      <p:tavLst>
                                        <p:tav tm="0">
                                          <p:val>
                                            <p:fltVal val="0"/>
                                          </p:val>
                                        </p:tav>
                                        <p:tav tm="100000">
                                          <p:val>
                                            <p:strVal val="#ppt_h"/>
                                          </p:val>
                                        </p:tav>
                                      </p:tavLst>
                                    </p:anim>
                                  </p:childTnLst>
                                </p:cTn>
                              </p:par>
                              <p:par>
                                <p:cTn id="72" presetID="19" presetClass="emph" presetSubtype="0" fill="hold" grpId="1" nodeType="withEffect">
                                  <p:stCondLst>
                                    <p:cond delay="0"/>
                                  </p:stCondLst>
                                  <p:childTnLst>
                                    <p:animClr clrSpc="rgb" dir="cw">
                                      <p:cBhvr override="childStyle">
                                        <p:cTn id="73" dur="5000" fill="hold"/>
                                        <p:tgtEl>
                                          <p:spTgt spid="11"/>
                                        </p:tgtEl>
                                        <p:attrNameLst>
                                          <p:attrName>style.color</p:attrName>
                                        </p:attrNameLst>
                                      </p:cBhvr>
                                      <p:to>
                                        <a:schemeClr val="accent1"/>
                                      </p:to>
                                    </p:animClr>
                                    <p:animClr clrSpc="rgb" dir="cw">
                                      <p:cBhvr>
                                        <p:cTn id="74" dur="5000" fill="hold"/>
                                        <p:tgtEl>
                                          <p:spTgt spid="11"/>
                                        </p:tgtEl>
                                        <p:attrNameLst>
                                          <p:attrName>fillcolor</p:attrName>
                                        </p:attrNameLst>
                                      </p:cBhvr>
                                      <p:to>
                                        <a:schemeClr val="accent1"/>
                                      </p:to>
                                    </p:animClr>
                                    <p:set>
                                      <p:cBhvr>
                                        <p:cTn id="75" dur="5000" fill="hold"/>
                                        <p:tgtEl>
                                          <p:spTgt spid="11"/>
                                        </p:tgtEl>
                                        <p:attrNameLst>
                                          <p:attrName>fill.type</p:attrName>
                                        </p:attrNameLst>
                                      </p:cBhvr>
                                      <p:to>
                                        <p:strVal val="solid"/>
                                      </p:to>
                                    </p:set>
                                    <p:set>
                                      <p:cBhvr>
                                        <p:cTn id="76" dur="5000" fill="hold"/>
                                        <p:tgtEl>
                                          <p:spTgt spid="11"/>
                                        </p:tgtEl>
                                        <p:attrNameLst>
                                          <p:attrName>fill.on</p:attrName>
                                        </p:attrNameLst>
                                      </p:cBhvr>
                                      <p:to>
                                        <p:strVal val="true"/>
                                      </p:to>
                                    </p:set>
                                  </p:childTnLst>
                                </p:cTn>
                              </p:par>
                              <p:par>
                                <p:cTn id="77" presetID="23" presetClass="entr" presetSubtype="16"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5000" fill="hold"/>
                                        <p:tgtEl>
                                          <p:spTgt spid="12"/>
                                        </p:tgtEl>
                                        <p:attrNameLst>
                                          <p:attrName>ppt_w</p:attrName>
                                        </p:attrNameLst>
                                      </p:cBhvr>
                                      <p:tavLst>
                                        <p:tav tm="0">
                                          <p:val>
                                            <p:fltVal val="0"/>
                                          </p:val>
                                        </p:tav>
                                        <p:tav tm="100000">
                                          <p:val>
                                            <p:strVal val="#ppt_w"/>
                                          </p:val>
                                        </p:tav>
                                      </p:tavLst>
                                    </p:anim>
                                    <p:anim calcmode="lin" valueType="num">
                                      <p:cBhvr>
                                        <p:cTn id="80" dur="5000" fill="hold"/>
                                        <p:tgtEl>
                                          <p:spTgt spid="12"/>
                                        </p:tgtEl>
                                        <p:attrNameLst>
                                          <p:attrName>ppt_h</p:attrName>
                                        </p:attrNameLst>
                                      </p:cBhvr>
                                      <p:tavLst>
                                        <p:tav tm="0">
                                          <p:val>
                                            <p:fltVal val="0"/>
                                          </p:val>
                                        </p:tav>
                                        <p:tav tm="100000">
                                          <p:val>
                                            <p:strVal val="#ppt_h"/>
                                          </p:val>
                                        </p:tav>
                                      </p:tavLst>
                                    </p:anim>
                                  </p:childTnLst>
                                </p:cTn>
                              </p:par>
                              <p:par>
                                <p:cTn id="81" presetID="19" presetClass="emph" presetSubtype="0" fill="hold" grpId="1" nodeType="withEffect">
                                  <p:stCondLst>
                                    <p:cond delay="0"/>
                                  </p:stCondLst>
                                  <p:childTnLst>
                                    <p:animClr clrSpc="rgb" dir="cw">
                                      <p:cBhvr override="childStyle">
                                        <p:cTn id="82" dur="5000" fill="hold"/>
                                        <p:tgtEl>
                                          <p:spTgt spid="12"/>
                                        </p:tgtEl>
                                        <p:attrNameLst>
                                          <p:attrName>style.color</p:attrName>
                                        </p:attrNameLst>
                                      </p:cBhvr>
                                      <p:to>
                                        <a:schemeClr val="accent1"/>
                                      </p:to>
                                    </p:animClr>
                                    <p:animClr clrSpc="rgb" dir="cw">
                                      <p:cBhvr>
                                        <p:cTn id="83" dur="5000" fill="hold"/>
                                        <p:tgtEl>
                                          <p:spTgt spid="12"/>
                                        </p:tgtEl>
                                        <p:attrNameLst>
                                          <p:attrName>fillcolor</p:attrName>
                                        </p:attrNameLst>
                                      </p:cBhvr>
                                      <p:to>
                                        <a:schemeClr val="accent1"/>
                                      </p:to>
                                    </p:animClr>
                                    <p:set>
                                      <p:cBhvr>
                                        <p:cTn id="84" dur="5000" fill="hold"/>
                                        <p:tgtEl>
                                          <p:spTgt spid="12"/>
                                        </p:tgtEl>
                                        <p:attrNameLst>
                                          <p:attrName>fill.type</p:attrName>
                                        </p:attrNameLst>
                                      </p:cBhvr>
                                      <p:to>
                                        <p:strVal val="solid"/>
                                      </p:to>
                                    </p:set>
                                    <p:set>
                                      <p:cBhvr>
                                        <p:cTn id="85" dur="5000" fill="hold"/>
                                        <p:tgtEl>
                                          <p:spTgt spid="12"/>
                                        </p:tgtEl>
                                        <p:attrNameLst>
                                          <p:attrName>fill.on</p:attrName>
                                        </p:attrNameLst>
                                      </p:cBhvr>
                                      <p:to>
                                        <p:strVal val="true"/>
                                      </p:to>
                                    </p:set>
                                  </p:childTnLst>
                                </p:cTn>
                              </p:par>
                              <p:par>
                                <p:cTn id="86" presetID="23" presetClass="entr" presetSubtype="16"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5000" fill="hold"/>
                                        <p:tgtEl>
                                          <p:spTgt spid="13"/>
                                        </p:tgtEl>
                                        <p:attrNameLst>
                                          <p:attrName>ppt_w</p:attrName>
                                        </p:attrNameLst>
                                      </p:cBhvr>
                                      <p:tavLst>
                                        <p:tav tm="0">
                                          <p:val>
                                            <p:fltVal val="0"/>
                                          </p:val>
                                        </p:tav>
                                        <p:tav tm="100000">
                                          <p:val>
                                            <p:strVal val="#ppt_w"/>
                                          </p:val>
                                        </p:tav>
                                      </p:tavLst>
                                    </p:anim>
                                    <p:anim calcmode="lin" valueType="num">
                                      <p:cBhvr>
                                        <p:cTn id="89" dur="5000" fill="hold"/>
                                        <p:tgtEl>
                                          <p:spTgt spid="13"/>
                                        </p:tgtEl>
                                        <p:attrNameLst>
                                          <p:attrName>ppt_h</p:attrName>
                                        </p:attrNameLst>
                                      </p:cBhvr>
                                      <p:tavLst>
                                        <p:tav tm="0">
                                          <p:val>
                                            <p:fltVal val="0"/>
                                          </p:val>
                                        </p:tav>
                                        <p:tav tm="100000">
                                          <p:val>
                                            <p:strVal val="#ppt_h"/>
                                          </p:val>
                                        </p:tav>
                                      </p:tavLst>
                                    </p:anim>
                                  </p:childTnLst>
                                </p:cTn>
                              </p:par>
                              <p:par>
                                <p:cTn id="90" presetID="19" presetClass="emph" presetSubtype="0" fill="hold" grpId="1" nodeType="withEffect">
                                  <p:stCondLst>
                                    <p:cond delay="0"/>
                                  </p:stCondLst>
                                  <p:childTnLst>
                                    <p:animClr clrSpc="rgb" dir="cw">
                                      <p:cBhvr override="childStyle">
                                        <p:cTn id="91" dur="5000" fill="hold"/>
                                        <p:tgtEl>
                                          <p:spTgt spid="13"/>
                                        </p:tgtEl>
                                        <p:attrNameLst>
                                          <p:attrName>style.color</p:attrName>
                                        </p:attrNameLst>
                                      </p:cBhvr>
                                      <p:to>
                                        <a:srgbClr val="F9D5A9"/>
                                      </p:to>
                                    </p:animClr>
                                    <p:animClr clrSpc="rgb" dir="cw">
                                      <p:cBhvr>
                                        <p:cTn id="92" dur="5000" fill="hold"/>
                                        <p:tgtEl>
                                          <p:spTgt spid="13"/>
                                        </p:tgtEl>
                                        <p:attrNameLst>
                                          <p:attrName>fillcolor</p:attrName>
                                        </p:attrNameLst>
                                      </p:cBhvr>
                                      <p:to>
                                        <a:srgbClr val="F9D5A9"/>
                                      </p:to>
                                    </p:animClr>
                                    <p:set>
                                      <p:cBhvr>
                                        <p:cTn id="93" dur="5000" fill="hold"/>
                                        <p:tgtEl>
                                          <p:spTgt spid="13"/>
                                        </p:tgtEl>
                                        <p:attrNameLst>
                                          <p:attrName>fill.type</p:attrName>
                                        </p:attrNameLst>
                                      </p:cBhvr>
                                      <p:to>
                                        <p:strVal val="solid"/>
                                      </p:to>
                                    </p:set>
                                    <p:set>
                                      <p:cBhvr>
                                        <p:cTn id="94" dur="5000" fill="hold"/>
                                        <p:tgtEl>
                                          <p:spTgt spid="13"/>
                                        </p:tgtEl>
                                        <p:attrNameLst>
                                          <p:attrName>fill.on</p:attrName>
                                        </p:attrNameLst>
                                      </p:cBhvr>
                                      <p:to>
                                        <p:strVal val="true"/>
                                      </p:to>
                                    </p:set>
                                  </p:childTnLst>
                                </p:cTn>
                              </p:par>
                              <p:par>
                                <p:cTn id="95" presetID="23" presetClass="entr" presetSubtype="1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0" fill="hold"/>
                                        <p:tgtEl>
                                          <p:spTgt spid="16"/>
                                        </p:tgtEl>
                                        <p:attrNameLst>
                                          <p:attrName>ppt_w</p:attrName>
                                        </p:attrNameLst>
                                      </p:cBhvr>
                                      <p:tavLst>
                                        <p:tav tm="0">
                                          <p:val>
                                            <p:fltVal val="0"/>
                                          </p:val>
                                        </p:tav>
                                        <p:tav tm="100000">
                                          <p:val>
                                            <p:strVal val="#ppt_w"/>
                                          </p:val>
                                        </p:tav>
                                      </p:tavLst>
                                    </p:anim>
                                    <p:anim calcmode="lin" valueType="num">
                                      <p:cBhvr>
                                        <p:cTn id="98" dur="5000" fill="hold"/>
                                        <p:tgtEl>
                                          <p:spTgt spid="16"/>
                                        </p:tgtEl>
                                        <p:attrNameLst>
                                          <p:attrName>ppt_h</p:attrName>
                                        </p:attrNameLst>
                                      </p:cBhvr>
                                      <p:tavLst>
                                        <p:tav tm="0">
                                          <p:val>
                                            <p:fltVal val="0"/>
                                          </p:val>
                                        </p:tav>
                                        <p:tav tm="100000">
                                          <p:val>
                                            <p:strVal val="#ppt_h"/>
                                          </p:val>
                                        </p:tav>
                                      </p:tavLst>
                                    </p:anim>
                                  </p:childTnLst>
                                </p:cTn>
                              </p:par>
                              <p:par>
                                <p:cTn id="99" presetID="19" presetClass="emph" presetSubtype="0" fill="hold" grpId="1" nodeType="withEffect">
                                  <p:stCondLst>
                                    <p:cond delay="0"/>
                                  </p:stCondLst>
                                  <p:childTnLst>
                                    <p:animClr clrSpc="rgb" dir="cw">
                                      <p:cBhvr override="childStyle">
                                        <p:cTn id="100" dur="5000" fill="hold"/>
                                        <p:tgtEl>
                                          <p:spTgt spid="16"/>
                                        </p:tgtEl>
                                        <p:attrNameLst>
                                          <p:attrName>style.color</p:attrName>
                                        </p:attrNameLst>
                                      </p:cBhvr>
                                      <p:to>
                                        <a:srgbClr val="F9D5A9"/>
                                      </p:to>
                                    </p:animClr>
                                    <p:animClr clrSpc="rgb" dir="cw">
                                      <p:cBhvr>
                                        <p:cTn id="101" dur="5000" fill="hold"/>
                                        <p:tgtEl>
                                          <p:spTgt spid="16"/>
                                        </p:tgtEl>
                                        <p:attrNameLst>
                                          <p:attrName>fillcolor</p:attrName>
                                        </p:attrNameLst>
                                      </p:cBhvr>
                                      <p:to>
                                        <a:srgbClr val="F9D5A9"/>
                                      </p:to>
                                    </p:animClr>
                                    <p:set>
                                      <p:cBhvr>
                                        <p:cTn id="102" dur="5000" fill="hold"/>
                                        <p:tgtEl>
                                          <p:spTgt spid="16"/>
                                        </p:tgtEl>
                                        <p:attrNameLst>
                                          <p:attrName>fill.type</p:attrName>
                                        </p:attrNameLst>
                                      </p:cBhvr>
                                      <p:to>
                                        <p:strVal val="solid"/>
                                      </p:to>
                                    </p:set>
                                    <p:set>
                                      <p:cBhvr>
                                        <p:cTn id="103" dur="5000" fill="hold"/>
                                        <p:tgtEl>
                                          <p:spTgt spid="16"/>
                                        </p:tgtEl>
                                        <p:attrNameLst>
                                          <p:attrName>fill.on</p:attrName>
                                        </p:attrNameLst>
                                      </p:cBhvr>
                                      <p:to>
                                        <p:strVal val="true"/>
                                      </p:to>
                                    </p:set>
                                  </p:childTnLst>
                                </p:cTn>
                              </p:par>
                              <p:par>
                                <p:cTn id="104" presetID="2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5000" fill="hold"/>
                                        <p:tgtEl>
                                          <p:spTgt spid="17"/>
                                        </p:tgtEl>
                                        <p:attrNameLst>
                                          <p:attrName>ppt_w</p:attrName>
                                        </p:attrNameLst>
                                      </p:cBhvr>
                                      <p:tavLst>
                                        <p:tav tm="0">
                                          <p:val>
                                            <p:fltVal val="0"/>
                                          </p:val>
                                        </p:tav>
                                        <p:tav tm="100000">
                                          <p:val>
                                            <p:strVal val="#ppt_w"/>
                                          </p:val>
                                        </p:tav>
                                      </p:tavLst>
                                    </p:anim>
                                    <p:anim calcmode="lin" valueType="num">
                                      <p:cBhvr>
                                        <p:cTn id="107" dur="5000" fill="hold"/>
                                        <p:tgtEl>
                                          <p:spTgt spid="17"/>
                                        </p:tgtEl>
                                        <p:attrNameLst>
                                          <p:attrName>ppt_h</p:attrName>
                                        </p:attrNameLst>
                                      </p:cBhvr>
                                      <p:tavLst>
                                        <p:tav tm="0">
                                          <p:val>
                                            <p:fltVal val="0"/>
                                          </p:val>
                                        </p:tav>
                                        <p:tav tm="100000">
                                          <p:val>
                                            <p:strVal val="#ppt_h"/>
                                          </p:val>
                                        </p:tav>
                                      </p:tavLst>
                                    </p:anim>
                                  </p:childTnLst>
                                </p:cTn>
                              </p:par>
                              <p:par>
                                <p:cTn id="108" presetID="19" presetClass="emph" presetSubtype="0" fill="hold" grpId="1" nodeType="withEffect">
                                  <p:stCondLst>
                                    <p:cond delay="0"/>
                                  </p:stCondLst>
                                  <p:childTnLst>
                                    <p:animClr clrSpc="rgb" dir="cw">
                                      <p:cBhvr override="childStyle">
                                        <p:cTn id="109" dur="5000" fill="hold"/>
                                        <p:tgtEl>
                                          <p:spTgt spid="17"/>
                                        </p:tgtEl>
                                        <p:attrNameLst>
                                          <p:attrName>style.color</p:attrName>
                                        </p:attrNameLst>
                                      </p:cBhvr>
                                      <p:to>
                                        <a:schemeClr val="accent1"/>
                                      </p:to>
                                    </p:animClr>
                                    <p:animClr clrSpc="rgb" dir="cw">
                                      <p:cBhvr>
                                        <p:cTn id="110" dur="5000" fill="hold"/>
                                        <p:tgtEl>
                                          <p:spTgt spid="17"/>
                                        </p:tgtEl>
                                        <p:attrNameLst>
                                          <p:attrName>fillcolor</p:attrName>
                                        </p:attrNameLst>
                                      </p:cBhvr>
                                      <p:to>
                                        <a:schemeClr val="accent1"/>
                                      </p:to>
                                    </p:animClr>
                                    <p:set>
                                      <p:cBhvr>
                                        <p:cTn id="111" dur="5000" fill="hold"/>
                                        <p:tgtEl>
                                          <p:spTgt spid="17"/>
                                        </p:tgtEl>
                                        <p:attrNameLst>
                                          <p:attrName>fill.type</p:attrName>
                                        </p:attrNameLst>
                                      </p:cBhvr>
                                      <p:to>
                                        <p:strVal val="solid"/>
                                      </p:to>
                                    </p:set>
                                    <p:set>
                                      <p:cBhvr>
                                        <p:cTn id="112" dur="5000" fill="hold"/>
                                        <p:tgtEl>
                                          <p:spTgt spid="17"/>
                                        </p:tgtEl>
                                        <p:attrNameLst>
                                          <p:attrName>fill.on</p:attrName>
                                        </p:attrNameLst>
                                      </p:cBhvr>
                                      <p:to>
                                        <p:strVal val="true"/>
                                      </p:to>
                                    </p:set>
                                  </p:childTnLst>
                                </p:cTn>
                              </p:par>
                              <p:par>
                                <p:cTn id="113" presetID="23" presetClass="entr" presetSubtype="16" fill="hold" grpId="0"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5000" fill="hold"/>
                                        <p:tgtEl>
                                          <p:spTgt spid="18"/>
                                        </p:tgtEl>
                                        <p:attrNameLst>
                                          <p:attrName>ppt_w</p:attrName>
                                        </p:attrNameLst>
                                      </p:cBhvr>
                                      <p:tavLst>
                                        <p:tav tm="0">
                                          <p:val>
                                            <p:fltVal val="0"/>
                                          </p:val>
                                        </p:tav>
                                        <p:tav tm="100000">
                                          <p:val>
                                            <p:strVal val="#ppt_w"/>
                                          </p:val>
                                        </p:tav>
                                      </p:tavLst>
                                    </p:anim>
                                    <p:anim calcmode="lin" valueType="num">
                                      <p:cBhvr>
                                        <p:cTn id="116" dur="5000" fill="hold"/>
                                        <p:tgtEl>
                                          <p:spTgt spid="18"/>
                                        </p:tgtEl>
                                        <p:attrNameLst>
                                          <p:attrName>ppt_h</p:attrName>
                                        </p:attrNameLst>
                                      </p:cBhvr>
                                      <p:tavLst>
                                        <p:tav tm="0">
                                          <p:val>
                                            <p:fltVal val="0"/>
                                          </p:val>
                                        </p:tav>
                                        <p:tav tm="100000">
                                          <p:val>
                                            <p:strVal val="#ppt_h"/>
                                          </p:val>
                                        </p:tav>
                                      </p:tavLst>
                                    </p:anim>
                                  </p:childTnLst>
                                </p:cTn>
                              </p:par>
                              <p:par>
                                <p:cTn id="117" presetID="19" presetClass="emph" presetSubtype="0" fill="hold" grpId="1" nodeType="withEffect">
                                  <p:stCondLst>
                                    <p:cond delay="0"/>
                                  </p:stCondLst>
                                  <p:childTnLst>
                                    <p:animClr clrSpc="rgb" dir="cw">
                                      <p:cBhvr override="childStyle">
                                        <p:cTn id="118" dur="5000" fill="hold"/>
                                        <p:tgtEl>
                                          <p:spTgt spid="18"/>
                                        </p:tgtEl>
                                        <p:attrNameLst>
                                          <p:attrName>style.color</p:attrName>
                                        </p:attrNameLst>
                                      </p:cBhvr>
                                      <p:to>
                                        <a:srgbClr val="F9D5A9"/>
                                      </p:to>
                                    </p:animClr>
                                    <p:animClr clrSpc="rgb" dir="cw">
                                      <p:cBhvr>
                                        <p:cTn id="119" dur="5000" fill="hold"/>
                                        <p:tgtEl>
                                          <p:spTgt spid="18"/>
                                        </p:tgtEl>
                                        <p:attrNameLst>
                                          <p:attrName>fillcolor</p:attrName>
                                        </p:attrNameLst>
                                      </p:cBhvr>
                                      <p:to>
                                        <a:srgbClr val="F9D5A9"/>
                                      </p:to>
                                    </p:animClr>
                                    <p:set>
                                      <p:cBhvr>
                                        <p:cTn id="120" dur="5000" fill="hold"/>
                                        <p:tgtEl>
                                          <p:spTgt spid="18"/>
                                        </p:tgtEl>
                                        <p:attrNameLst>
                                          <p:attrName>fill.type</p:attrName>
                                        </p:attrNameLst>
                                      </p:cBhvr>
                                      <p:to>
                                        <p:strVal val="solid"/>
                                      </p:to>
                                    </p:set>
                                    <p:set>
                                      <p:cBhvr>
                                        <p:cTn id="121" dur="5000" fill="hold"/>
                                        <p:tgtEl>
                                          <p:spTgt spid="18"/>
                                        </p:tgtEl>
                                        <p:attrNameLst>
                                          <p:attrName>fill.on</p:attrName>
                                        </p:attrNameLst>
                                      </p:cBhvr>
                                      <p:to>
                                        <p:strVal val="true"/>
                                      </p:to>
                                    </p:set>
                                  </p:childTnLst>
                                </p:cTn>
                              </p:par>
                              <p:par>
                                <p:cTn id="122" presetID="23" presetClass="entr" presetSubtype="16" fill="hold" grpId="0" nodeType="withEffect">
                                  <p:stCondLst>
                                    <p:cond delay="0"/>
                                  </p:stCondLst>
                                  <p:childTnLst>
                                    <p:set>
                                      <p:cBhvr>
                                        <p:cTn id="123" dur="1" fill="hold">
                                          <p:stCondLst>
                                            <p:cond delay="0"/>
                                          </p:stCondLst>
                                        </p:cTn>
                                        <p:tgtEl>
                                          <p:spTgt spid="19"/>
                                        </p:tgtEl>
                                        <p:attrNameLst>
                                          <p:attrName>style.visibility</p:attrName>
                                        </p:attrNameLst>
                                      </p:cBhvr>
                                      <p:to>
                                        <p:strVal val="visible"/>
                                      </p:to>
                                    </p:set>
                                    <p:anim calcmode="lin" valueType="num">
                                      <p:cBhvr>
                                        <p:cTn id="124" dur="5000" fill="hold"/>
                                        <p:tgtEl>
                                          <p:spTgt spid="19"/>
                                        </p:tgtEl>
                                        <p:attrNameLst>
                                          <p:attrName>ppt_w</p:attrName>
                                        </p:attrNameLst>
                                      </p:cBhvr>
                                      <p:tavLst>
                                        <p:tav tm="0">
                                          <p:val>
                                            <p:fltVal val="0"/>
                                          </p:val>
                                        </p:tav>
                                        <p:tav tm="100000">
                                          <p:val>
                                            <p:strVal val="#ppt_w"/>
                                          </p:val>
                                        </p:tav>
                                      </p:tavLst>
                                    </p:anim>
                                    <p:anim calcmode="lin" valueType="num">
                                      <p:cBhvr>
                                        <p:cTn id="125" dur="5000" fill="hold"/>
                                        <p:tgtEl>
                                          <p:spTgt spid="19"/>
                                        </p:tgtEl>
                                        <p:attrNameLst>
                                          <p:attrName>ppt_h</p:attrName>
                                        </p:attrNameLst>
                                      </p:cBhvr>
                                      <p:tavLst>
                                        <p:tav tm="0">
                                          <p:val>
                                            <p:fltVal val="0"/>
                                          </p:val>
                                        </p:tav>
                                        <p:tav tm="100000">
                                          <p:val>
                                            <p:strVal val="#ppt_h"/>
                                          </p:val>
                                        </p:tav>
                                      </p:tavLst>
                                    </p:anim>
                                  </p:childTnLst>
                                </p:cTn>
                              </p:par>
                              <p:par>
                                <p:cTn id="126" presetID="19" presetClass="emph" presetSubtype="0" fill="hold" grpId="1" nodeType="withEffect">
                                  <p:stCondLst>
                                    <p:cond delay="0"/>
                                  </p:stCondLst>
                                  <p:childTnLst>
                                    <p:animClr clrSpc="rgb" dir="cw">
                                      <p:cBhvr override="childStyle">
                                        <p:cTn id="127" dur="5000" fill="hold"/>
                                        <p:tgtEl>
                                          <p:spTgt spid="19"/>
                                        </p:tgtEl>
                                        <p:attrNameLst>
                                          <p:attrName>style.color</p:attrName>
                                        </p:attrNameLst>
                                      </p:cBhvr>
                                      <p:to>
                                        <a:srgbClr val="F9D5A9"/>
                                      </p:to>
                                    </p:animClr>
                                    <p:animClr clrSpc="rgb" dir="cw">
                                      <p:cBhvr>
                                        <p:cTn id="128" dur="5000" fill="hold"/>
                                        <p:tgtEl>
                                          <p:spTgt spid="19"/>
                                        </p:tgtEl>
                                        <p:attrNameLst>
                                          <p:attrName>fillcolor</p:attrName>
                                        </p:attrNameLst>
                                      </p:cBhvr>
                                      <p:to>
                                        <a:srgbClr val="F9D5A9"/>
                                      </p:to>
                                    </p:animClr>
                                    <p:set>
                                      <p:cBhvr>
                                        <p:cTn id="129" dur="5000" fill="hold"/>
                                        <p:tgtEl>
                                          <p:spTgt spid="19"/>
                                        </p:tgtEl>
                                        <p:attrNameLst>
                                          <p:attrName>fill.type</p:attrName>
                                        </p:attrNameLst>
                                      </p:cBhvr>
                                      <p:to>
                                        <p:strVal val="solid"/>
                                      </p:to>
                                    </p:set>
                                    <p:set>
                                      <p:cBhvr>
                                        <p:cTn id="130" dur="5000" fill="hold"/>
                                        <p:tgtEl>
                                          <p:spTgt spid="19"/>
                                        </p:tgtEl>
                                        <p:attrNameLst>
                                          <p:attrName>fill.on</p:attrName>
                                        </p:attrNameLst>
                                      </p:cBhvr>
                                      <p:to>
                                        <p:strVal val="true"/>
                                      </p:to>
                                    </p:set>
                                  </p:childTnLst>
                                </p:cTn>
                              </p:par>
                              <p:par>
                                <p:cTn id="131" presetID="23" presetClass="entr" presetSubtype="16" fill="hold" grpId="0" nodeType="withEffect">
                                  <p:stCondLst>
                                    <p:cond delay="0"/>
                                  </p:stCondLst>
                                  <p:childTnLst>
                                    <p:set>
                                      <p:cBhvr>
                                        <p:cTn id="132" dur="1" fill="hold">
                                          <p:stCondLst>
                                            <p:cond delay="0"/>
                                          </p:stCondLst>
                                        </p:cTn>
                                        <p:tgtEl>
                                          <p:spTgt spid="20"/>
                                        </p:tgtEl>
                                        <p:attrNameLst>
                                          <p:attrName>style.visibility</p:attrName>
                                        </p:attrNameLst>
                                      </p:cBhvr>
                                      <p:to>
                                        <p:strVal val="visible"/>
                                      </p:to>
                                    </p:set>
                                    <p:anim calcmode="lin" valueType="num">
                                      <p:cBhvr>
                                        <p:cTn id="133" dur="5000" fill="hold"/>
                                        <p:tgtEl>
                                          <p:spTgt spid="20"/>
                                        </p:tgtEl>
                                        <p:attrNameLst>
                                          <p:attrName>ppt_w</p:attrName>
                                        </p:attrNameLst>
                                      </p:cBhvr>
                                      <p:tavLst>
                                        <p:tav tm="0">
                                          <p:val>
                                            <p:fltVal val="0"/>
                                          </p:val>
                                        </p:tav>
                                        <p:tav tm="100000">
                                          <p:val>
                                            <p:strVal val="#ppt_w"/>
                                          </p:val>
                                        </p:tav>
                                      </p:tavLst>
                                    </p:anim>
                                    <p:anim calcmode="lin" valueType="num">
                                      <p:cBhvr>
                                        <p:cTn id="134" dur="5000" fill="hold"/>
                                        <p:tgtEl>
                                          <p:spTgt spid="20"/>
                                        </p:tgtEl>
                                        <p:attrNameLst>
                                          <p:attrName>ppt_h</p:attrName>
                                        </p:attrNameLst>
                                      </p:cBhvr>
                                      <p:tavLst>
                                        <p:tav tm="0">
                                          <p:val>
                                            <p:fltVal val="0"/>
                                          </p:val>
                                        </p:tav>
                                        <p:tav tm="100000">
                                          <p:val>
                                            <p:strVal val="#ppt_h"/>
                                          </p:val>
                                        </p:tav>
                                      </p:tavLst>
                                    </p:anim>
                                  </p:childTnLst>
                                </p:cTn>
                              </p:par>
                              <p:par>
                                <p:cTn id="135" presetID="19" presetClass="emph" presetSubtype="0" fill="hold" grpId="1" nodeType="withEffect">
                                  <p:stCondLst>
                                    <p:cond delay="0"/>
                                  </p:stCondLst>
                                  <p:childTnLst>
                                    <p:animClr clrSpc="rgb" dir="cw">
                                      <p:cBhvr override="childStyle">
                                        <p:cTn id="136" dur="5000" fill="hold"/>
                                        <p:tgtEl>
                                          <p:spTgt spid="20"/>
                                        </p:tgtEl>
                                        <p:attrNameLst>
                                          <p:attrName>style.color</p:attrName>
                                        </p:attrNameLst>
                                      </p:cBhvr>
                                      <p:to>
                                        <a:srgbClr val="F9D5A9"/>
                                      </p:to>
                                    </p:animClr>
                                    <p:animClr clrSpc="rgb" dir="cw">
                                      <p:cBhvr>
                                        <p:cTn id="137" dur="5000" fill="hold"/>
                                        <p:tgtEl>
                                          <p:spTgt spid="20"/>
                                        </p:tgtEl>
                                        <p:attrNameLst>
                                          <p:attrName>fillcolor</p:attrName>
                                        </p:attrNameLst>
                                      </p:cBhvr>
                                      <p:to>
                                        <a:srgbClr val="F9D5A9"/>
                                      </p:to>
                                    </p:animClr>
                                    <p:set>
                                      <p:cBhvr>
                                        <p:cTn id="138" dur="5000" fill="hold"/>
                                        <p:tgtEl>
                                          <p:spTgt spid="20"/>
                                        </p:tgtEl>
                                        <p:attrNameLst>
                                          <p:attrName>fill.type</p:attrName>
                                        </p:attrNameLst>
                                      </p:cBhvr>
                                      <p:to>
                                        <p:strVal val="solid"/>
                                      </p:to>
                                    </p:set>
                                    <p:set>
                                      <p:cBhvr>
                                        <p:cTn id="139" dur="5000" fill="hold"/>
                                        <p:tgtEl>
                                          <p:spTgt spid="20"/>
                                        </p:tgtEl>
                                        <p:attrNameLst>
                                          <p:attrName>fill.on</p:attrName>
                                        </p:attrNameLst>
                                      </p:cBhvr>
                                      <p:to>
                                        <p:strVal val="true"/>
                                      </p:to>
                                    </p:set>
                                  </p:childTnLst>
                                </p:cTn>
                              </p:par>
                              <p:par>
                                <p:cTn id="140" presetID="23" presetClass="entr" presetSubtype="16" fill="hold" grpId="0"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5000" fill="hold"/>
                                        <p:tgtEl>
                                          <p:spTgt spid="21"/>
                                        </p:tgtEl>
                                        <p:attrNameLst>
                                          <p:attrName>ppt_w</p:attrName>
                                        </p:attrNameLst>
                                      </p:cBhvr>
                                      <p:tavLst>
                                        <p:tav tm="0">
                                          <p:val>
                                            <p:fltVal val="0"/>
                                          </p:val>
                                        </p:tav>
                                        <p:tav tm="100000">
                                          <p:val>
                                            <p:strVal val="#ppt_w"/>
                                          </p:val>
                                        </p:tav>
                                      </p:tavLst>
                                    </p:anim>
                                    <p:anim calcmode="lin" valueType="num">
                                      <p:cBhvr>
                                        <p:cTn id="143" dur="5000" fill="hold"/>
                                        <p:tgtEl>
                                          <p:spTgt spid="21"/>
                                        </p:tgtEl>
                                        <p:attrNameLst>
                                          <p:attrName>ppt_h</p:attrName>
                                        </p:attrNameLst>
                                      </p:cBhvr>
                                      <p:tavLst>
                                        <p:tav tm="0">
                                          <p:val>
                                            <p:fltVal val="0"/>
                                          </p:val>
                                        </p:tav>
                                        <p:tav tm="100000">
                                          <p:val>
                                            <p:strVal val="#ppt_h"/>
                                          </p:val>
                                        </p:tav>
                                      </p:tavLst>
                                    </p:anim>
                                  </p:childTnLst>
                                </p:cTn>
                              </p:par>
                              <p:par>
                                <p:cTn id="144" presetID="19" presetClass="emph" presetSubtype="0" fill="hold" grpId="1" nodeType="withEffect">
                                  <p:stCondLst>
                                    <p:cond delay="0"/>
                                  </p:stCondLst>
                                  <p:childTnLst>
                                    <p:animClr clrSpc="rgb" dir="cw">
                                      <p:cBhvr override="childStyle">
                                        <p:cTn id="145" dur="5000" fill="hold"/>
                                        <p:tgtEl>
                                          <p:spTgt spid="21"/>
                                        </p:tgtEl>
                                        <p:attrNameLst>
                                          <p:attrName>style.color</p:attrName>
                                        </p:attrNameLst>
                                      </p:cBhvr>
                                      <p:to>
                                        <a:srgbClr val="F9D5A9"/>
                                      </p:to>
                                    </p:animClr>
                                    <p:animClr clrSpc="rgb" dir="cw">
                                      <p:cBhvr>
                                        <p:cTn id="146" dur="5000" fill="hold"/>
                                        <p:tgtEl>
                                          <p:spTgt spid="21"/>
                                        </p:tgtEl>
                                        <p:attrNameLst>
                                          <p:attrName>fillcolor</p:attrName>
                                        </p:attrNameLst>
                                      </p:cBhvr>
                                      <p:to>
                                        <a:srgbClr val="F9D5A9"/>
                                      </p:to>
                                    </p:animClr>
                                    <p:set>
                                      <p:cBhvr>
                                        <p:cTn id="147" dur="5000" fill="hold"/>
                                        <p:tgtEl>
                                          <p:spTgt spid="21"/>
                                        </p:tgtEl>
                                        <p:attrNameLst>
                                          <p:attrName>fill.type</p:attrName>
                                        </p:attrNameLst>
                                      </p:cBhvr>
                                      <p:to>
                                        <p:strVal val="solid"/>
                                      </p:to>
                                    </p:set>
                                    <p:set>
                                      <p:cBhvr>
                                        <p:cTn id="148" dur="5000" fill="hold"/>
                                        <p:tgtEl>
                                          <p:spTgt spid="21"/>
                                        </p:tgtEl>
                                        <p:attrNameLst>
                                          <p:attrName>fill.on</p:attrName>
                                        </p:attrNameLst>
                                      </p:cBhvr>
                                      <p:to>
                                        <p:strVal val="true"/>
                                      </p:to>
                                    </p:set>
                                  </p:childTnLst>
                                </p:cTn>
                              </p:par>
                            </p:childTnLst>
                          </p:cTn>
                        </p:par>
                        <p:par>
                          <p:cTn id="149" fill="hold">
                            <p:stCondLst>
                              <p:cond delay="5000"/>
                            </p:stCondLst>
                            <p:childTnLst>
                              <p:par>
                                <p:cTn id="150" presetID="20" presetClass="exit" presetSubtype="0" fill="hold" grpId="2" nodeType="afterEffect">
                                  <p:stCondLst>
                                    <p:cond delay="0"/>
                                  </p:stCondLst>
                                  <p:childTnLst>
                                    <p:animEffect transition="out" filter="wedge">
                                      <p:cBhvr>
                                        <p:cTn id="151" dur="5000"/>
                                        <p:tgtEl>
                                          <p:spTgt spid="21"/>
                                        </p:tgtEl>
                                      </p:cBhvr>
                                    </p:animEffect>
                                    <p:set>
                                      <p:cBhvr>
                                        <p:cTn id="152" dur="1" fill="hold">
                                          <p:stCondLst>
                                            <p:cond delay="4999"/>
                                          </p:stCondLst>
                                        </p:cTn>
                                        <p:tgtEl>
                                          <p:spTgt spid="21"/>
                                        </p:tgtEl>
                                        <p:attrNameLst>
                                          <p:attrName>style.visibility</p:attrName>
                                        </p:attrNameLst>
                                      </p:cBhvr>
                                      <p:to>
                                        <p:strVal val="hidden"/>
                                      </p:to>
                                    </p:set>
                                  </p:childTnLst>
                                </p:cTn>
                              </p:par>
                              <p:par>
                                <p:cTn id="153" presetID="9" presetClass="exit" presetSubtype="0" fill="hold" grpId="2" nodeType="withEffect">
                                  <p:stCondLst>
                                    <p:cond delay="0"/>
                                  </p:stCondLst>
                                  <p:childTnLst>
                                    <p:animEffect transition="out" filter="dissolve">
                                      <p:cBhvr>
                                        <p:cTn id="154" dur="5000"/>
                                        <p:tgtEl>
                                          <p:spTgt spid="16"/>
                                        </p:tgtEl>
                                      </p:cBhvr>
                                    </p:animEffect>
                                    <p:set>
                                      <p:cBhvr>
                                        <p:cTn id="155" dur="1" fill="hold">
                                          <p:stCondLst>
                                            <p:cond delay="4999"/>
                                          </p:stCondLst>
                                        </p:cTn>
                                        <p:tgtEl>
                                          <p:spTgt spid="16"/>
                                        </p:tgtEl>
                                        <p:attrNameLst>
                                          <p:attrName>style.visibility</p:attrName>
                                        </p:attrNameLst>
                                      </p:cBhvr>
                                      <p:to>
                                        <p:strVal val="hidden"/>
                                      </p:to>
                                    </p:set>
                                  </p:childTnLst>
                                </p:cTn>
                              </p:par>
                              <p:par>
                                <p:cTn id="156" presetID="20" presetClass="exit" presetSubtype="0" fill="hold" grpId="2" nodeType="withEffect">
                                  <p:stCondLst>
                                    <p:cond delay="0"/>
                                  </p:stCondLst>
                                  <p:childTnLst>
                                    <p:animEffect transition="out" filter="wedge">
                                      <p:cBhvr>
                                        <p:cTn id="157" dur="5000"/>
                                        <p:tgtEl>
                                          <p:spTgt spid="19"/>
                                        </p:tgtEl>
                                      </p:cBhvr>
                                    </p:animEffect>
                                    <p:set>
                                      <p:cBhvr>
                                        <p:cTn id="158" dur="1" fill="hold">
                                          <p:stCondLst>
                                            <p:cond delay="4999"/>
                                          </p:stCondLst>
                                        </p:cTn>
                                        <p:tgtEl>
                                          <p:spTgt spid="19"/>
                                        </p:tgtEl>
                                        <p:attrNameLst>
                                          <p:attrName>style.visibility</p:attrName>
                                        </p:attrNameLst>
                                      </p:cBhvr>
                                      <p:to>
                                        <p:strVal val="hidden"/>
                                      </p:to>
                                    </p:set>
                                  </p:childTnLst>
                                </p:cTn>
                              </p:par>
                              <p:par>
                                <p:cTn id="159" presetID="9" presetClass="exit" presetSubtype="0" fill="hold" grpId="2" nodeType="withEffect">
                                  <p:stCondLst>
                                    <p:cond delay="0"/>
                                  </p:stCondLst>
                                  <p:childTnLst>
                                    <p:animEffect transition="out" filter="dissolve">
                                      <p:cBhvr>
                                        <p:cTn id="160" dur="5000"/>
                                        <p:tgtEl>
                                          <p:spTgt spid="7"/>
                                        </p:tgtEl>
                                      </p:cBhvr>
                                    </p:animEffect>
                                    <p:set>
                                      <p:cBhvr>
                                        <p:cTn id="161" dur="1" fill="hold">
                                          <p:stCondLst>
                                            <p:cond delay="4999"/>
                                          </p:stCondLst>
                                        </p:cTn>
                                        <p:tgtEl>
                                          <p:spTgt spid="7"/>
                                        </p:tgtEl>
                                        <p:attrNameLst>
                                          <p:attrName>style.visibility</p:attrName>
                                        </p:attrNameLst>
                                      </p:cBhvr>
                                      <p:to>
                                        <p:strVal val="hidden"/>
                                      </p:to>
                                    </p:set>
                                  </p:childTnLst>
                                </p:cTn>
                              </p:par>
                              <p:par>
                                <p:cTn id="162" presetID="9" presetClass="exit" presetSubtype="0" fill="hold" grpId="2" nodeType="withEffect">
                                  <p:stCondLst>
                                    <p:cond delay="0"/>
                                  </p:stCondLst>
                                  <p:childTnLst>
                                    <p:animEffect transition="out" filter="dissolve">
                                      <p:cBhvr>
                                        <p:cTn id="163" dur="5000"/>
                                        <p:tgtEl>
                                          <p:spTgt spid="17"/>
                                        </p:tgtEl>
                                      </p:cBhvr>
                                    </p:animEffect>
                                    <p:set>
                                      <p:cBhvr>
                                        <p:cTn id="164" dur="1" fill="hold">
                                          <p:stCondLst>
                                            <p:cond delay="4999"/>
                                          </p:stCondLst>
                                        </p:cTn>
                                        <p:tgtEl>
                                          <p:spTgt spid="17"/>
                                        </p:tgtEl>
                                        <p:attrNameLst>
                                          <p:attrName>style.visibility</p:attrName>
                                        </p:attrNameLst>
                                      </p:cBhvr>
                                      <p:to>
                                        <p:strVal val="hidden"/>
                                      </p:to>
                                    </p:set>
                                  </p:childTnLst>
                                </p:cTn>
                              </p:par>
                              <p:par>
                                <p:cTn id="165" presetID="9" presetClass="exit" presetSubtype="0" fill="hold" grpId="2" nodeType="withEffect">
                                  <p:stCondLst>
                                    <p:cond delay="0"/>
                                  </p:stCondLst>
                                  <p:childTnLst>
                                    <p:animEffect transition="out" filter="dissolve">
                                      <p:cBhvr>
                                        <p:cTn id="166" dur="5000"/>
                                        <p:tgtEl>
                                          <p:spTgt spid="4"/>
                                        </p:tgtEl>
                                      </p:cBhvr>
                                    </p:animEffect>
                                    <p:set>
                                      <p:cBhvr>
                                        <p:cTn id="167" dur="1" fill="hold">
                                          <p:stCondLst>
                                            <p:cond delay="4999"/>
                                          </p:stCondLst>
                                        </p:cTn>
                                        <p:tgtEl>
                                          <p:spTgt spid="4"/>
                                        </p:tgtEl>
                                        <p:attrNameLst>
                                          <p:attrName>style.visibility</p:attrName>
                                        </p:attrNameLst>
                                      </p:cBhvr>
                                      <p:to>
                                        <p:strVal val="hidden"/>
                                      </p:to>
                                    </p:set>
                                  </p:childTnLst>
                                </p:cTn>
                              </p:par>
                              <p:par>
                                <p:cTn id="168" presetID="20" presetClass="exit" presetSubtype="0" fill="hold" grpId="2" nodeType="withEffect">
                                  <p:stCondLst>
                                    <p:cond delay="0"/>
                                  </p:stCondLst>
                                  <p:childTnLst>
                                    <p:animEffect transition="out" filter="wedge">
                                      <p:cBhvr>
                                        <p:cTn id="169" dur="5000"/>
                                        <p:tgtEl>
                                          <p:spTgt spid="18"/>
                                        </p:tgtEl>
                                      </p:cBhvr>
                                    </p:animEffect>
                                    <p:set>
                                      <p:cBhvr>
                                        <p:cTn id="170" dur="1" fill="hold">
                                          <p:stCondLst>
                                            <p:cond delay="4999"/>
                                          </p:stCondLst>
                                        </p:cTn>
                                        <p:tgtEl>
                                          <p:spTgt spid="18"/>
                                        </p:tgtEl>
                                        <p:attrNameLst>
                                          <p:attrName>style.visibility</p:attrName>
                                        </p:attrNameLst>
                                      </p:cBhvr>
                                      <p:to>
                                        <p:strVal val="hidden"/>
                                      </p:to>
                                    </p:set>
                                  </p:childTnLst>
                                </p:cTn>
                              </p:par>
                              <p:par>
                                <p:cTn id="171" presetID="9" presetClass="exit" presetSubtype="0" fill="hold" grpId="2" nodeType="withEffect">
                                  <p:stCondLst>
                                    <p:cond delay="0"/>
                                  </p:stCondLst>
                                  <p:childTnLst>
                                    <p:animEffect transition="out" filter="dissolve">
                                      <p:cBhvr>
                                        <p:cTn id="172" dur="5000"/>
                                        <p:tgtEl>
                                          <p:spTgt spid="13"/>
                                        </p:tgtEl>
                                      </p:cBhvr>
                                    </p:animEffect>
                                    <p:set>
                                      <p:cBhvr>
                                        <p:cTn id="173" dur="1" fill="hold">
                                          <p:stCondLst>
                                            <p:cond delay="4999"/>
                                          </p:stCondLst>
                                        </p:cTn>
                                        <p:tgtEl>
                                          <p:spTgt spid="13"/>
                                        </p:tgtEl>
                                        <p:attrNameLst>
                                          <p:attrName>style.visibility</p:attrName>
                                        </p:attrNameLst>
                                      </p:cBhvr>
                                      <p:to>
                                        <p:strVal val="hidden"/>
                                      </p:to>
                                    </p:set>
                                  </p:childTnLst>
                                </p:cTn>
                              </p:par>
                              <p:par>
                                <p:cTn id="174" presetID="20" presetClass="exit" presetSubtype="0" fill="hold" grpId="2" nodeType="withEffect">
                                  <p:stCondLst>
                                    <p:cond delay="0"/>
                                  </p:stCondLst>
                                  <p:childTnLst>
                                    <p:animEffect transition="out" filter="wedge">
                                      <p:cBhvr>
                                        <p:cTn id="175" dur="5000"/>
                                        <p:tgtEl>
                                          <p:spTgt spid="20"/>
                                        </p:tgtEl>
                                      </p:cBhvr>
                                    </p:animEffect>
                                    <p:set>
                                      <p:cBhvr>
                                        <p:cTn id="176" dur="1" fill="hold">
                                          <p:stCondLst>
                                            <p:cond delay="4999"/>
                                          </p:stCondLst>
                                        </p:cTn>
                                        <p:tgtEl>
                                          <p:spTgt spid="20"/>
                                        </p:tgtEl>
                                        <p:attrNameLst>
                                          <p:attrName>style.visibility</p:attrName>
                                        </p:attrNameLst>
                                      </p:cBhvr>
                                      <p:to>
                                        <p:strVal val="hidden"/>
                                      </p:to>
                                    </p:set>
                                  </p:childTnLst>
                                </p:cTn>
                              </p:par>
                              <p:par>
                                <p:cTn id="177" presetID="9" presetClass="exit" presetSubtype="0" fill="hold" grpId="2" nodeType="withEffect">
                                  <p:stCondLst>
                                    <p:cond delay="0"/>
                                  </p:stCondLst>
                                  <p:childTnLst>
                                    <p:animEffect transition="out" filter="dissolve">
                                      <p:cBhvr>
                                        <p:cTn id="178" dur="5000"/>
                                        <p:tgtEl>
                                          <p:spTgt spid="6"/>
                                        </p:tgtEl>
                                      </p:cBhvr>
                                    </p:animEffect>
                                    <p:set>
                                      <p:cBhvr>
                                        <p:cTn id="179" dur="1" fill="hold">
                                          <p:stCondLst>
                                            <p:cond delay="4999"/>
                                          </p:stCondLst>
                                        </p:cTn>
                                        <p:tgtEl>
                                          <p:spTgt spid="6"/>
                                        </p:tgtEl>
                                        <p:attrNameLst>
                                          <p:attrName>style.visibility</p:attrName>
                                        </p:attrNameLst>
                                      </p:cBhvr>
                                      <p:to>
                                        <p:strVal val="hidden"/>
                                      </p:to>
                                    </p:set>
                                  </p:childTnLst>
                                </p:cTn>
                              </p:par>
                              <p:par>
                                <p:cTn id="180" presetID="9" presetClass="exit" presetSubtype="0" fill="hold" grpId="2" nodeType="withEffect">
                                  <p:stCondLst>
                                    <p:cond delay="0"/>
                                  </p:stCondLst>
                                  <p:childTnLst>
                                    <p:animEffect transition="out" filter="dissolve">
                                      <p:cBhvr>
                                        <p:cTn id="181" dur="5000"/>
                                        <p:tgtEl>
                                          <p:spTgt spid="5"/>
                                        </p:tgtEl>
                                      </p:cBhvr>
                                    </p:animEffect>
                                    <p:set>
                                      <p:cBhvr>
                                        <p:cTn id="182" dur="1" fill="hold">
                                          <p:stCondLst>
                                            <p:cond delay="4999"/>
                                          </p:stCondLst>
                                        </p:cTn>
                                        <p:tgtEl>
                                          <p:spTgt spid="5"/>
                                        </p:tgtEl>
                                        <p:attrNameLst>
                                          <p:attrName>style.visibility</p:attrName>
                                        </p:attrNameLst>
                                      </p:cBhvr>
                                      <p:to>
                                        <p:strVal val="hidden"/>
                                      </p:to>
                                    </p:set>
                                  </p:childTnLst>
                                </p:cTn>
                              </p:par>
                              <p:par>
                                <p:cTn id="183" presetID="9" presetClass="exit" presetSubtype="0" fill="hold" grpId="2" nodeType="withEffect">
                                  <p:stCondLst>
                                    <p:cond delay="0"/>
                                  </p:stCondLst>
                                  <p:childTnLst>
                                    <p:animEffect transition="out" filter="dissolve">
                                      <p:cBhvr>
                                        <p:cTn id="184" dur="5000"/>
                                        <p:tgtEl>
                                          <p:spTgt spid="8"/>
                                        </p:tgtEl>
                                      </p:cBhvr>
                                    </p:animEffect>
                                    <p:set>
                                      <p:cBhvr>
                                        <p:cTn id="185" dur="1" fill="hold">
                                          <p:stCondLst>
                                            <p:cond delay="4999"/>
                                          </p:stCondLst>
                                        </p:cTn>
                                        <p:tgtEl>
                                          <p:spTgt spid="8"/>
                                        </p:tgtEl>
                                        <p:attrNameLst>
                                          <p:attrName>style.visibility</p:attrName>
                                        </p:attrNameLst>
                                      </p:cBhvr>
                                      <p:to>
                                        <p:strVal val="hidden"/>
                                      </p:to>
                                    </p:set>
                                  </p:childTnLst>
                                </p:cTn>
                              </p:par>
                              <p:par>
                                <p:cTn id="186" presetID="9" presetClass="exit" presetSubtype="0" fill="hold" grpId="2" nodeType="withEffect">
                                  <p:stCondLst>
                                    <p:cond delay="0"/>
                                  </p:stCondLst>
                                  <p:childTnLst>
                                    <p:animEffect transition="out" filter="dissolve">
                                      <p:cBhvr>
                                        <p:cTn id="187" dur="5000"/>
                                        <p:tgtEl>
                                          <p:spTgt spid="9"/>
                                        </p:tgtEl>
                                      </p:cBhvr>
                                    </p:animEffect>
                                    <p:set>
                                      <p:cBhvr>
                                        <p:cTn id="188" dur="1" fill="hold">
                                          <p:stCondLst>
                                            <p:cond delay="4999"/>
                                          </p:stCondLst>
                                        </p:cTn>
                                        <p:tgtEl>
                                          <p:spTgt spid="9"/>
                                        </p:tgtEl>
                                        <p:attrNameLst>
                                          <p:attrName>style.visibility</p:attrName>
                                        </p:attrNameLst>
                                      </p:cBhvr>
                                      <p:to>
                                        <p:strVal val="hidden"/>
                                      </p:to>
                                    </p:set>
                                  </p:childTnLst>
                                </p:cTn>
                              </p:par>
                              <p:par>
                                <p:cTn id="189" presetID="9" presetClass="exit" presetSubtype="0" fill="hold" grpId="2" nodeType="withEffect">
                                  <p:stCondLst>
                                    <p:cond delay="0"/>
                                  </p:stCondLst>
                                  <p:childTnLst>
                                    <p:animEffect transition="out" filter="dissolve">
                                      <p:cBhvr>
                                        <p:cTn id="190" dur="5000"/>
                                        <p:tgtEl>
                                          <p:spTgt spid="10"/>
                                        </p:tgtEl>
                                      </p:cBhvr>
                                    </p:animEffect>
                                    <p:set>
                                      <p:cBhvr>
                                        <p:cTn id="191" dur="1" fill="hold">
                                          <p:stCondLst>
                                            <p:cond delay="4999"/>
                                          </p:stCondLst>
                                        </p:cTn>
                                        <p:tgtEl>
                                          <p:spTgt spid="10"/>
                                        </p:tgtEl>
                                        <p:attrNameLst>
                                          <p:attrName>style.visibility</p:attrName>
                                        </p:attrNameLst>
                                      </p:cBhvr>
                                      <p:to>
                                        <p:strVal val="hidden"/>
                                      </p:to>
                                    </p:set>
                                  </p:childTnLst>
                                </p:cTn>
                              </p:par>
                              <p:par>
                                <p:cTn id="192" presetID="9" presetClass="exit" presetSubtype="0" fill="hold" grpId="2" nodeType="withEffect">
                                  <p:stCondLst>
                                    <p:cond delay="0"/>
                                  </p:stCondLst>
                                  <p:childTnLst>
                                    <p:animEffect transition="out" filter="dissolve">
                                      <p:cBhvr>
                                        <p:cTn id="193" dur="5000"/>
                                        <p:tgtEl>
                                          <p:spTgt spid="11"/>
                                        </p:tgtEl>
                                      </p:cBhvr>
                                    </p:animEffect>
                                    <p:set>
                                      <p:cBhvr>
                                        <p:cTn id="194" dur="1" fill="hold">
                                          <p:stCondLst>
                                            <p:cond delay="4999"/>
                                          </p:stCondLst>
                                        </p:cTn>
                                        <p:tgtEl>
                                          <p:spTgt spid="11"/>
                                        </p:tgtEl>
                                        <p:attrNameLst>
                                          <p:attrName>style.visibility</p:attrName>
                                        </p:attrNameLst>
                                      </p:cBhvr>
                                      <p:to>
                                        <p:strVal val="hidden"/>
                                      </p:to>
                                    </p:set>
                                  </p:childTnLst>
                                </p:cTn>
                              </p:par>
                              <p:par>
                                <p:cTn id="195" presetID="9" presetClass="exit" presetSubtype="0" fill="hold" grpId="2" nodeType="withEffect">
                                  <p:stCondLst>
                                    <p:cond delay="0"/>
                                  </p:stCondLst>
                                  <p:childTnLst>
                                    <p:animEffect transition="out" filter="dissolve">
                                      <p:cBhvr>
                                        <p:cTn id="196" dur="5000"/>
                                        <p:tgtEl>
                                          <p:spTgt spid="12"/>
                                        </p:tgtEl>
                                      </p:cBhvr>
                                    </p:animEffect>
                                    <p:set>
                                      <p:cBhvr>
                                        <p:cTn id="197" dur="1" fill="hold">
                                          <p:stCondLst>
                                            <p:cond delay="4999"/>
                                          </p:stCondLst>
                                        </p:cTn>
                                        <p:tgtEl>
                                          <p:spTgt spid="12"/>
                                        </p:tgtEl>
                                        <p:attrNameLst>
                                          <p:attrName>style.visibility</p:attrName>
                                        </p:attrNameLst>
                                      </p:cBhvr>
                                      <p:to>
                                        <p:strVal val="hidden"/>
                                      </p:to>
                                    </p:set>
                                  </p:childTnLst>
                                </p:cTn>
                              </p:par>
                              <p:par>
                                <p:cTn id="198" presetID="5" presetClass="entr" presetSubtype="5" fill="hold" nodeType="withEffect">
                                  <p:stCondLst>
                                    <p:cond delay="0"/>
                                  </p:stCondLst>
                                  <p:childTnLst>
                                    <p:set>
                                      <p:cBhvr>
                                        <p:cTn id="199" dur="1" fill="hold">
                                          <p:stCondLst>
                                            <p:cond delay="0"/>
                                          </p:stCondLst>
                                        </p:cTn>
                                        <p:tgtEl>
                                          <p:spTgt spid="54274"/>
                                        </p:tgtEl>
                                        <p:attrNameLst>
                                          <p:attrName>style.visibility</p:attrName>
                                        </p:attrNameLst>
                                      </p:cBhvr>
                                      <p:to>
                                        <p:strVal val="visible"/>
                                      </p:to>
                                    </p:set>
                                    <p:animEffect transition="in" filter="checkerboard(down)">
                                      <p:cBhvr>
                                        <p:cTn id="200" dur="5000"/>
                                        <p:tgtEl>
                                          <p:spTgt spid="54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52226" name="Picture 2" descr="Resultado de imagen de alboraya playa"/>
          <p:cNvPicPr>
            <a:picLocks noChangeAspect="1" noChangeArrowheads="1"/>
          </p:cNvPicPr>
          <p:nvPr/>
        </p:nvPicPr>
        <p:blipFill>
          <a:blip r:embed="rId2"/>
          <a:srcRect/>
          <a:stretch>
            <a:fillRect/>
          </a:stretch>
        </p:blipFill>
        <p:spPr bwMode="auto">
          <a:xfrm>
            <a:off x="-1" y="-469930"/>
            <a:ext cx="11269664" cy="8358246"/>
          </a:xfrm>
          <a:prstGeom prst="rect">
            <a:avLst/>
          </a:prstGeom>
          <a:noFill/>
        </p:spPr>
      </p:pic>
      <p:sp>
        <p:nvSpPr>
          <p:cNvPr id="3" name="1 Cheurón"/>
          <p:cNvSpPr/>
          <p:nvPr/>
        </p:nvSpPr>
        <p:spPr>
          <a:xfrm rot="5400000">
            <a:off x="-539221" y="539222"/>
            <a:ext cx="3895858"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4" name="1 Cheurón"/>
          <p:cNvSpPr/>
          <p:nvPr/>
        </p:nvSpPr>
        <p:spPr>
          <a:xfrm rot="5400000">
            <a:off x="2278195" y="539222"/>
            <a:ext cx="3895858"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5" name="1 Cheurón"/>
          <p:cNvSpPr/>
          <p:nvPr/>
        </p:nvSpPr>
        <p:spPr>
          <a:xfrm rot="5400000">
            <a:off x="5095611" y="539222"/>
            <a:ext cx="3895858"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6" name="1 Cheurón"/>
          <p:cNvSpPr/>
          <p:nvPr/>
        </p:nvSpPr>
        <p:spPr>
          <a:xfrm rot="5400000">
            <a:off x="7913027" y="539222"/>
            <a:ext cx="3895858"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1 Cheurón"/>
          <p:cNvSpPr/>
          <p:nvPr/>
        </p:nvSpPr>
        <p:spPr>
          <a:xfrm rot="5400000" flipH="1" flipV="1">
            <a:off x="-539220" y="4276065"/>
            <a:ext cx="3895857"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8" name="1 Cheurón"/>
          <p:cNvSpPr/>
          <p:nvPr/>
        </p:nvSpPr>
        <p:spPr>
          <a:xfrm rot="5400000" flipH="1" flipV="1">
            <a:off x="2278195" y="4276065"/>
            <a:ext cx="3895857"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1 Cheurón"/>
          <p:cNvSpPr/>
          <p:nvPr/>
        </p:nvSpPr>
        <p:spPr>
          <a:xfrm rot="5400000" flipH="1" flipV="1">
            <a:off x="5095611" y="4276065"/>
            <a:ext cx="3895857"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0" name="1 Cheurón"/>
          <p:cNvSpPr/>
          <p:nvPr/>
        </p:nvSpPr>
        <p:spPr>
          <a:xfrm rot="5400000" flipH="1" flipV="1">
            <a:off x="7913026" y="4276065"/>
            <a:ext cx="3895857"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1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plus(out)">
                                      <p:cBhvr>
                                        <p:cTn id="11" dur="4000"/>
                                        <p:tgtEl>
                                          <p:spTgt spid="3"/>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4000"/>
                                        <p:tgtEl>
                                          <p:spTgt spid="4"/>
                                        </p:tgtEl>
                                      </p:cBhvr>
                                    </p:animEffect>
                                  </p:childTnLst>
                                </p:cTn>
                              </p:par>
                              <p:par>
                                <p:cTn id="19" presetID="2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4000" fill="hold"/>
                                        <p:tgtEl>
                                          <p:spTgt spid="5"/>
                                        </p:tgtEl>
                                        <p:attrNameLst>
                                          <p:attrName>ppt_w</p:attrName>
                                        </p:attrNameLst>
                                      </p:cBhvr>
                                      <p:tavLst>
                                        <p:tav tm="0">
                                          <p:val>
                                            <p:fltVal val="0"/>
                                          </p:val>
                                        </p:tav>
                                        <p:tav tm="100000">
                                          <p:val>
                                            <p:strVal val="#ppt_w"/>
                                          </p:val>
                                        </p:tav>
                                      </p:tavLst>
                                    </p:anim>
                                    <p:anim calcmode="lin" valueType="num">
                                      <p:cBhvr>
                                        <p:cTn id="22" dur="4000" fill="hold"/>
                                        <p:tgtEl>
                                          <p:spTgt spid="5"/>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plus(out)">
                                      <p:cBhvr>
                                        <p:cTn id="25" dur="4000"/>
                                        <p:tgtEl>
                                          <p:spTgt spid="5"/>
                                        </p:tgtEl>
                                      </p:cBhvr>
                                    </p:animEffect>
                                  </p:childTnLst>
                                </p:cTn>
                              </p:par>
                              <p:par>
                                <p:cTn id="26" presetID="23" presetClass="entr" presetSubtype="16"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4000" fill="hold"/>
                                        <p:tgtEl>
                                          <p:spTgt spid="6"/>
                                        </p:tgtEl>
                                        <p:attrNameLst>
                                          <p:attrName>ppt_w</p:attrName>
                                        </p:attrNameLst>
                                      </p:cBhvr>
                                      <p:tavLst>
                                        <p:tav tm="0">
                                          <p:val>
                                            <p:fltVal val="0"/>
                                          </p:val>
                                        </p:tav>
                                        <p:tav tm="100000">
                                          <p:val>
                                            <p:strVal val="#ppt_w"/>
                                          </p:val>
                                        </p:tav>
                                      </p:tavLst>
                                    </p:anim>
                                    <p:anim calcmode="lin" valueType="num">
                                      <p:cBhvr>
                                        <p:cTn id="29" dur="4000" fill="hold"/>
                                        <p:tgtEl>
                                          <p:spTgt spid="6"/>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plus(out)">
                                      <p:cBhvr>
                                        <p:cTn id="32" dur="4000"/>
                                        <p:tgtEl>
                                          <p:spTgt spid="6"/>
                                        </p:tgtEl>
                                      </p:cBhvr>
                                    </p:animEffect>
                                  </p:childTnLst>
                                </p:cTn>
                              </p:par>
                              <p:par>
                                <p:cTn id="33" presetID="23" presetClass="entr" presetSubtype="16"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4000" fill="hold"/>
                                        <p:tgtEl>
                                          <p:spTgt spid="7"/>
                                        </p:tgtEl>
                                        <p:attrNameLst>
                                          <p:attrName>ppt_w</p:attrName>
                                        </p:attrNameLst>
                                      </p:cBhvr>
                                      <p:tavLst>
                                        <p:tav tm="0">
                                          <p:val>
                                            <p:fltVal val="0"/>
                                          </p:val>
                                        </p:tav>
                                        <p:tav tm="100000">
                                          <p:val>
                                            <p:strVal val="#ppt_w"/>
                                          </p:val>
                                        </p:tav>
                                      </p:tavLst>
                                    </p:anim>
                                    <p:anim calcmode="lin" valueType="num">
                                      <p:cBhvr>
                                        <p:cTn id="36" dur="4000" fill="hold"/>
                                        <p:tgtEl>
                                          <p:spTgt spid="7"/>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plus(out)">
                                      <p:cBhvr>
                                        <p:cTn id="39" dur="4000"/>
                                        <p:tgtEl>
                                          <p:spTgt spid="7"/>
                                        </p:tgtEl>
                                      </p:cBhvr>
                                    </p:animEffect>
                                  </p:childTnLst>
                                </p:cTn>
                              </p:par>
                              <p:par>
                                <p:cTn id="40" presetID="23" presetClass="entr" presetSubtype="16"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4000" fill="hold"/>
                                        <p:tgtEl>
                                          <p:spTgt spid="8"/>
                                        </p:tgtEl>
                                        <p:attrNameLst>
                                          <p:attrName>ppt_w</p:attrName>
                                        </p:attrNameLst>
                                      </p:cBhvr>
                                      <p:tavLst>
                                        <p:tav tm="0">
                                          <p:val>
                                            <p:fltVal val="0"/>
                                          </p:val>
                                        </p:tav>
                                        <p:tav tm="100000">
                                          <p:val>
                                            <p:strVal val="#ppt_w"/>
                                          </p:val>
                                        </p:tav>
                                      </p:tavLst>
                                    </p:anim>
                                    <p:anim calcmode="lin" valueType="num">
                                      <p:cBhvr>
                                        <p:cTn id="43" dur="4000" fill="hold"/>
                                        <p:tgtEl>
                                          <p:spTgt spid="8"/>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plus(out)">
                                      <p:cBhvr>
                                        <p:cTn id="46" dur="4000"/>
                                        <p:tgtEl>
                                          <p:spTgt spid="8"/>
                                        </p:tgtEl>
                                      </p:cBhvr>
                                    </p:animEffect>
                                  </p:childTnLst>
                                </p:cTn>
                              </p:par>
                              <p:par>
                                <p:cTn id="47" presetID="23" presetClass="entr" presetSubtype="16"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4000" fill="hold"/>
                                        <p:tgtEl>
                                          <p:spTgt spid="9"/>
                                        </p:tgtEl>
                                        <p:attrNameLst>
                                          <p:attrName>ppt_w</p:attrName>
                                        </p:attrNameLst>
                                      </p:cBhvr>
                                      <p:tavLst>
                                        <p:tav tm="0">
                                          <p:val>
                                            <p:fltVal val="0"/>
                                          </p:val>
                                        </p:tav>
                                        <p:tav tm="100000">
                                          <p:val>
                                            <p:strVal val="#ppt_w"/>
                                          </p:val>
                                        </p:tav>
                                      </p:tavLst>
                                    </p:anim>
                                    <p:anim calcmode="lin" valueType="num">
                                      <p:cBhvr>
                                        <p:cTn id="50" dur="4000" fill="hold"/>
                                        <p:tgtEl>
                                          <p:spTgt spid="9"/>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plus(out)">
                                      <p:cBhvr>
                                        <p:cTn id="53" dur="4000"/>
                                        <p:tgtEl>
                                          <p:spTgt spid="9"/>
                                        </p:tgtEl>
                                      </p:cBhvr>
                                    </p:animEffect>
                                  </p:childTnLst>
                                </p:cTn>
                              </p:par>
                              <p:par>
                                <p:cTn id="54" presetID="23" presetClass="entr" presetSubtype="16" fill="hold"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4000" fill="hold"/>
                                        <p:tgtEl>
                                          <p:spTgt spid="10"/>
                                        </p:tgtEl>
                                        <p:attrNameLst>
                                          <p:attrName>ppt_w</p:attrName>
                                        </p:attrNameLst>
                                      </p:cBhvr>
                                      <p:tavLst>
                                        <p:tav tm="0">
                                          <p:val>
                                            <p:fltVal val="0"/>
                                          </p:val>
                                        </p:tav>
                                        <p:tav tm="100000">
                                          <p:val>
                                            <p:strVal val="#ppt_w"/>
                                          </p:val>
                                        </p:tav>
                                      </p:tavLst>
                                    </p:anim>
                                    <p:anim calcmode="lin" valueType="num">
                                      <p:cBhvr>
                                        <p:cTn id="57" dur="4000" fill="hold"/>
                                        <p:tgtEl>
                                          <p:spTgt spid="10"/>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out)">
                                      <p:cBhvr>
                                        <p:cTn id="60" dur="4000"/>
                                        <p:tgtEl>
                                          <p:spTgt spid="10"/>
                                        </p:tgtEl>
                                      </p:cBhvr>
                                    </p:animEffect>
                                  </p:childTnLst>
                                </p:cTn>
                              </p:par>
                              <p:par>
                                <p:cTn id="61" presetID="17" presetClass="exit" presetSubtype="1" fill="hold" nodeType="withEffect">
                                  <p:stCondLst>
                                    <p:cond delay="0"/>
                                  </p:stCondLst>
                                  <p:childTnLst>
                                    <p:anim calcmode="lin" valueType="num">
                                      <p:cBhvr>
                                        <p:cTn id="62" dur="4000"/>
                                        <p:tgtEl>
                                          <p:spTgt spid="4"/>
                                        </p:tgtEl>
                                        <p:attrNameLst>
                                          <p:attrName>ppt_x</p:attrName>
                                        </p:attrNameLst>
                                      </p:cBhvr>
                                      <p:tavLst>
                                        <p:tav tm="0">
                                          <p:val>
                                            <p:strVal val="ppt_x"/>
                                          </p:val>
                                        </p:tav>
                                        <p:tav tm="100000">
                                          <p:val>
                                            <p:strVal val="ppt_x"/>
                                          </p:val>
                                        </p:tav>
                                      </p:tavLst>
                                    </p:anim>
                                    <p:anim calcmode="lin" valueType="num">
                                      <p:cBhvr>
                                        <p:cTn id="63" dur="4000"/>
                                        <p:tgtEl>
                                          <p:spTgt spid="4"/>
                                        </p:tgtEl>
                                        <p:attrNameLst>
                                          <p:attrName>ppt_y</p:attrName>
                                        </p:attrNameLst>
                                      </p:cBhvr>
                                      <p:tavLst>
                                        <p:tav tm="0">
                                          <p:val>
                                            <p:strVal val="ppt_y"/>
                                          </p:val>
                                        </p:tav>
                                        <p:tav tm="100000">
                                          <p:val>
                                            <p:strVal val="ppt_y-ppt_h/2"/>
                                          </p:val>
                                        </p:tav>
                                      </p:tavLst>
                                    </p:anim>
                                    <p:anim calcmode="lin" valueType="num">
                                      <p:cBhvr>
                                        <p:cTn id="64" dur="4000"/>
                                        <p:tgtEl>
                                          <p:spTgt spid="4"/>
                                        </p:tgtEl>
                                        <p:attrNameLst>
                                          <p:attrName>ppt_w</p:attrName>
                                        </p:attrNameLst>
                                      </p:cBhvr>
                                      <p:tavLst>
                                        <p:tav tm="0">
                                          <p:val>
                                            <p:strVal val="ppt_w"/>
                                          </p:val>
                                        </p:tav>
                                        <p:tav tm="100000">
                                          <p:val>
                                            <p:strVal val="ppt_w"/>
                                          </p:val>
                                        </p:tav>
                                      </p:tavLst>
                                    </p:anim>
                                    <p:anim calcmode="lin" valueType="num">
                                      <p:cBhvr>
                                        <p:cTn id="65" dur="4000"/>
                                        <p:tgtEl>
                                          <p:spTgt spid="4"/>
                                        </p:tgtEl>
                                        <p:attrNameLst>
                                          <p:attrName>ppt_h</p:attrName>
                                        </p:attrNameLst>
                                      </p:cBhvr>
                                      <p:tavLst>
                                        <p:tav tm="0">
                                          <p:val>
                                            <p:strVal val="ppt_h"/>
                                          </p:val>
                                        </p:tav>
                                        <p:tav tm="100000">
                                          <p:val>
                                            <p:fltVal val="0"/>
                                          </p:val>
                                        </p:tav>
                                      </p:tavLst>
                                    </p:anim>
                                    <p:set>
                                      <p:cBhvr>
                                        <p:cTn id="66" dur="1" fill="hold">
                                          <p:stCondLst>
                                            <p:cond delay="3999"/>
                                          </p:stCondLst>
                                        </p:cTn>
                                        <p:tgtEl>
                                          <p:spTgt spid="4"/>
                                        </p:tgtEl>
                                        <p:attrNameLst>
                                          <p:attrName>style.visibility</p:attrName>
                                        </p:attrNameLst>
                                      </p:cBhvr>
                                      <p:to>
                                        <p:strVal val="hidden"/>
                                      </p:to>
                                    </p:set>
                                  </p:childTnLst>
                                </p:cTn>
                              </p:par>
                              <p:par>
                                <p:cTn id="67" presetID="17" presetClass="exit" presetSubtype="1" fill="hold" nodeType="withEffect">
                                  <p:stCondLst>
                                    <p:cond delay="0"/>
                                  </p:stCondLst>
                                  <p:childTnLst>
                                    <p:anim calcmode="lin" valueType="num">
                                      <p:cBhvr>
                                        <p:cTn id="68" dur="4000"/>
                                        <p:tgtEl>
                                          <p:spTgt spid="5"/>
                                        </p:tgtEl>
                                        <p:attrNameLst>
                                          <p:attrName>ppt_x</p:attrName>
                                        </p:attrNameLst>
                                      </p:cBhvr>
                                      <p:tavLst>
                                        <p:tav tm="0">
                                          <p:val>
                                            <p:strVal val="ppt_x"/>
                                          </p:val>
                                        </p:tav>
                                        <p:tav tm="100000">
                                          <p:val>
                                            <p:strVal val="ppt_x"/>
                                          </p:val>
                                        </p:tav>
                                      </p:tavLst>
                                    </p:anim>
                                    <p:anim calcmode="lin" valueType="num">
                                      <p:cBhvr>
                                        <p:cTn id="69" dur="4000"/>
                                        <p:tgtEl>
                                          <p:spTgt spid="5"/>
                                        </p:tgtEl>
                                        <p:attrNameLst>
                                          <p:attrName>ppt_y</p:attrName>
                                        </p:attrNameLst>
                                      </p:cBhvr>
                                      <p:tavLst>
                                        <p:tav tm="0">
                                          <p:val>
                                            <p:strVal val="ppt_y"/>
                                          </p:val>
                                        </p:tav>
                                        <p:tav tm="100000">
                                          <p:val>
                                            <p:strVal val="ppt_y-ppt_h/2"/>
                                          </p:val>
                                        </p:tav>
                                      </p:tavLst>
                                    </p:anim>
                                    <p:anim calcmode="lin" valueType="num">
                                      <p:cBhvr>
                                        <p:cTn id="70" dur="4000"/>
                                        <p:tgtEl>
                                          <p:spTgt spid="5"/>
                                        </p:tgtEl>
                                        <p:attrNameLst>
                                          <p:attrName>ppt_w</p:attrName>
                                        </p:attrNameLst>
                                      </p:cBhvr>
                                      <p:tavLst>
                                        <p:tav tm="0">
                                          <p:val>
                                            <p:strVal val="ppt_w"/>
                                          </p:val>
                                        </p:tav>
                                        <p:tav tm="100000">
                                          <p:val>
                                            <p:strVal val="ppt_w"/>
                                          </p:val>
                                        </p:tav>
                                      </p:tavLst>
                                    </p:anim>
                                    <p:anim calcmode="lin" valueType="num">
                                      <p:cBhvr>
                                        <p:cTn id="71" dur="4000"/>
                                        <p:tgtEl>
                                          <p:spTgt spid="5"/>
                                        </p:tgtEl>
                                        <p:attrNameLst>
                                          <p:attrName>ppt_h</p:attrName>
                                        </p:attrNameLst>
                                      </p:cBhvr>
                                      <p:tavLst>
                                        <p:tav tm="0">
                                          <p:val>
                                            <p:strVal val="ppt_h"/>
                                          </p:val>
                                        </p:tav>
                                        <p:tav tm="100000">
                                          <p:val>
                                            <p:fltVal val="0"/>
                                          </p:val>
                                        </p:tav>
                                      </p:tavLst>
                                    </p:anim>
                                    <p:set>
                                      <p:cBhvr>
                                        <p:cTn id="72" dur="1" fill="hold">
                                          <p:stCondLst>
                                            <p:cond delay="3999"/>
                                          </p:stCondLst>
                                        </p:cTn>
                                        <p:tgtEl>
                                          <p:spTgt spid="5"/>
                                        </p:tgtEl>
                                        <p:attrNameLst>
                                          <p:attrName>style.visibility</p:attrName>
                                        </p:attrNameLst>
                                      </p:cBhvr>
                                      <p:to>
                                        <p:strVal val="hidden"/>
                                      </p:to>
                                    </p:set>
                                  </p:childTnLst>
                                </p:cTn>
                              </p:par>
                              <p:par>
                                <p:cTn id="73" presetID="17" presetClass="exit" presetSubtype="1" fill="hold" nodeType="withEffect">
                                  <p:stCondLst>
                                    <p:cond delay="0"/>
                                  </p:stCondLst>
                                  <p:childTnLst>
                                    <p:anim calcmode="lin" valueType="num">
                                      <p:cBhvr>
                                        <p:cTn id="74" dur="4000"/>
                                        <p:tgtEl>
                                          <p:spTgt spid="6"/>
                                        </p:tgtEl>
                                        <p:attrNameLst>
                                          <p:attrName>ppt_x</p:attrName>
                                        </p:attrNameLst>
                                      </p:cBhvr>
                                      <p:tavLst>
                                        <p:tav tm="0">
                                          <p:val>
                                            <p:strVal val="ppt_x"/>
                                          </p:val>
                                        </p:tav>
                                        <p:tav tm="100000">
                                          <p:val>
                                            <p:strVal val="ppt_x"/>
                                          </p:val>
                                        </p:tav>
                                      </p:tavLst>
                                    </p:anim>
                                    <p:anim calcmode="lin" valueType="num">
                                      <p:cBhvr>
                                        <p:cTn id="75" dur="4000"/>
                                        <p:tgtEl>
                                          <p:spTgt spid="6"/>
                                        </p:tgtEl>
                                        <p:attrNameLst>
                                          <p:attrName>ppt_y</p:attrName>
                                        </p:attrNameLst>
                                      </p:cBhvr>
                                      <p:tavLst>
                                        <p:tav tm="0">
                                          <p:val>
                                            <p:strVal val="ppt_y"/>
                                          </p:val>
                                        </p:tav>
                                        <p:tav tm="100000">
                                          <p:val>
                                            <p:strVal val="ppt_y-ppt_h/2"/>
                                          </p:val>
                                        </p:tav>
                                      </p:tavLst>
                                    </p:anim>
                                    <p:anim calcmode="lin" valueType="num">
                                      <p:cBhvr>
                                        <p:cTn id="76" dur="4000"/>
                                        <p:tgtEl>
                                          <p:spTgt spid="6"/>
                                        </p:tgtEl>
                                        <p:attrNameLst>
                                          <p:attrName>ppt_w</p:attrName>
                                        </p:attrNameLst>
                                      </p:cBhvr>
                                      <p:tavLst>
                                        <p:tav tm="0">
                                          <p:val>
                                            <p:strVal val="ppt_w"/>
                                          </p:val>
                                        </p:tav>
                                        <p:tav tm="100000">
                                          <p:val>
                                            <p:strVal val="ppt_w"/>
                                          </p:val>
                                        </p:tav>
                                      </p:tavLst>
                                    </p:anim>
                                    <p:anim calcmode="lin" valueType="num">
                                      <p:cBhvr>
                                        <p:cTn id="77" dur="4000"/>
                                        <p:tgtEl>
                                          <p:spTgt spid="6"/>
                                        </p:tgtEl>
                                        <p:attrNameLst>
                                          <p:attrName>ppt_h</p:attrName>
                                        </p:attrNameLst>
                                      </p:cBhvr>
                                      <p:tavLst>
                                        <p:tav tm="0">
                                          <p:val>
                                            <p:strVal val="ppt_h"/>
                                          </p:val>
                                        </p:tav>
                                        <p:tav tm="100000">
                                          <p:val>
                                            <p:fltVal val="0"/>
                                          </p:val>
                                        </p:tav>
                                      </p:tavLst>
                                    </p:anim>
                                    <p:set>
                                      <p:cBhvr>
                                        <p:cTn id="78" dur="1" fill="hold">
                                          <p:stCondLst>
                                            <p:cond delay="3999"/>
                                          </p:stCondLst>
                                        </p:cTn>
                                        <p:tgtEl>
                                          <p:spTgt spid="6"/>
                                        </p:tgtEl>
                                        <p:attrNameLst>
                                          <p:attrName>style.visibility</p:attrName>
                                        </p:attrNameLst>
                                      </p:cBhvr>
                                      <p:to>
                                        <p:strVal val="hidden"/>
                                      </p:to>
                                    </p:set>
                                  </p:childTnLst>
                                </p:cTn>
                              </p:par>
                              <p:par>
                                <p:cTn id="79" presetID="17" presetClass="exit" presetSubtype="1" fill="hold" nodeType="withEffect">
                                  <p:stCondLst>
                                    <p:cond delay="0"/>
                                  </p:stCondLst>
                                  <p:childTnLst>
                                    <p:anim calcmode="lin" valueType="num">
                                      <p:cBhvr>
                                        <p:cTn id="80" dur="4000"/>
                                        <p:tgtEl>
                                          <p:spTgt spid="3"/>
                                        </p:tgtEl>
                                        <p:attrNameLst>
                                          <p:attrName>ppt_x</p:attrName>
                                        </p:attrNameLst>
                                      </p:cBhvr>
                                      <p:tavLst>
                                        <p:tav tm="0">
                                          <p:val>
                                            <p:strVal val="ppt_x"/>
                                          </p:val>
                                        </p:tav>
                                        <p:tav tm="100000">
                                          <p:val>
                                            <p:strVal val="ppt_x"/>
                                          </p:val>
                                        </p:tav>
                                      </p:tavLst>
                                    </p:anim>
                                    <p:anim calcmode="lin" valueType="num">
                                      <p:cBhvr>
                                        <p:cTn id="81" dur="4000"/>
                                        <p:tgtEl>
                                          <p:spTgt spid="3"/>
                                        </p:tgtEl>
                                        <p:attrNameLst>
                                          <p:attrName>ppt_y</p:attrName>
                                        </p:attrNameLst>
                                      </p:cBhvr>
                                      <p:tavLst>
                                        <p:tav tm="0">
                                          <p:val>
                                            <p:strVal val="ppt_y"/>
                                          </p:val>
                                        </p:tav>
                                        <p:tav tm="100000">
                                          <p:val>
                                            <p:strVal val="ppt_y-ppt_h/2"/>
                                          </p:val>
                                        </p:tav>
                                      </p:tavLst>
                                    </p:anim>
                                    <p:anim calcmode="lin" valueType="num">
                                      <p:cBhvr>
                                        <p:cTn id="82" dur="4000"/>
                                        <p:tgtEl>
                                          <p:spTgt spid="3"/>
                                        </p:tgtEl>
                                        <p:attrNameLst>
                                          <p:attrName>ppt_w</p:attrName>
                                        </p:attrNameLst>
                                      </p:cBhvr>
                                      <p:tavLst>
                                        <p:tav tm="0">
                                          <p:val>
                                            <p:strVal val="ppt_w"/>
                                          </p:val>
                                        </p:tav>
                                        <p:tav tm="100000">
                                          <p:val>
                                            <p:strVal val="ppt_w"/>
                                          </p:val>
                                        </p:tav>
                                      </p:tavLst>
                                    </p:anim>
                                    <p:anim calcmode="lin" valueType="num">
                                      <p:cBhvr>
                                        <p:cTn id="83" dur="4000"/>
                                        <p:tgtEl>
                                          <p:spTgt spid="3"/>
                                        </p:tgtEl>
                                        <p:attrNameLst>
                                          <p:attrName>ppt_h</p:attrName>
                                        </p:attrNameLst>
                                      </p:cBhvr>
                                      <p:tavLst>
                                        <p:tav tm="0">
                                          <p:val>
                                            <p:strVal val="ppt_h"/>
                                          </p:val>
                                        </p:tav>
                                        <p:tav tm="100000">
                                          <p:val>
                                            <p:fltVal val="0"/>
                                          </p:val>
                                        </p:tav>
                                      </p:tavLst>
                                    </p:anim>
                                    <p:set>
                                      <p:cBhvr>
                                        <p:cTn id="84" dur="1" fill="hold">
                                          <p:stCondLst>
                                            <p:cond delay="3999"/>
                                          </p:stCondLst>
                                        </p:cTn>
                                        <p:tgtEl>
                                          <p:spTgt spid="3"/>
                                        </p:tgtEl>
                                        <p:attrNameLst>
                                          <p:attrName>style.visibility</p:attrName>
                                        </p:attrNameLst>
                                      </p:cBhvr>
                                      <p:to>
                                        <p:strVal val="hidden"/>
                                      </p:to>
                                    </p:set>
                                  </p:childTnLst>
                                </p:cTn>
                              </p:par>
                              <p:par>
                                <p:cTn id="85" presetID="17" presetClass="exit" presetSubtype="4" fill="hold" nodeType="withEffect">
                                  <p:stCondLst>
                                    <p:cond delay="0"/>
                                  </p:stCondLst>
                                  <p:childTnLst>
                                    <p:anim calcmode="lin" valueType="num">
                                      <p:cBhvr>
                                        <p:cTn id="86" dur="4000"/>
                                        <p:tgtEl>
                                          <p:spTgt spid="7"/>
                                        </p:tgtEl>
                                        <p:attrNameLst>
                                          <p:attrName>ppt_x</p:attrName>
                                        </p:attrNameLst>
                                      </p:cBhvr>
                                      <p:tavLst>
                                        <p:tav tm="0">
                                          <p:val>
                                            <p:strVal val="ppt_x"/>
                                          </p:val>
                                        </p:tav>
                                        <p:tav tm="100000">
                                          <p:val>
                                            <p:strVal val="ppt_x"/>
                                          </p:val>
                                        </p:tav>
                                      </p:tavLst>
                                    </p:anim>
                                    <p:anim calcmode="lin" valueType="num">
                                      <p:cBhvr>
                                        <p:cTn id="87" dur="4000"/>
                                        <p:tgtEl>
                                          <p:spTgt spid="7"/>
                                        </p:tgtEl>
                                        <p:attrNameLst>
                                          <p:attrName>ppt_y</p:attrName>
                                        </p:attrNameLst>
                                      </p:cBhvr>
                                      <p:tavLst>
                                        <p:tav tm="0">
                                          <p:val>
                                            <p:strVal val="ppt_y"/>
                                          </p:val>
                                        </p:tav>
                                        <p:tav tm="100000">
                                          <p:val>
                                            <p:strVal val="ppt_y+ppt_h/2"/>
                                          </p:val>
                                        </p:tav>
                                      </p:tavLst>
                                    </p:anim>
                                    <p:anim calcmode="lin" valueType="num">
                                      <p:cBhvr>
                                        <p:cTn id="88" dur="4000"/>
                                        <p:tgtEl>
                                          <p:spTgt spid="7"/>
                                        </p:tgtEl>
                                        <p:attrNameLst>
                                          <p:attrName>ppt_w</p:attrName>
                                        </p:attrNameLst>
                                      </p:cBhvr>
                                      <p:tavLst>
                                        <p:tav tm="0">
                                          <p:val>
                                            <p:strVal val="ppt_w"/>
                                          </p:val>
                                        </p:tav>
                                        <p:tav tm="100000">
                                          <p:val>
                                            <p:strVal val="ppt_w"/>
                                          </p:val>
                                        </p:tav>
                                      </p:tavLst>
                                    </p:anim>
                                    <p:anim calcmode="lin" valueType="num">
                                      <p:cBhvr>
                                        <p:cTn id="89" dur="4000"/>
                                        <p:tgtEl>
                                          <p:spTgt spid="7"/>
                                        </p:tgtEl>
                                        <p:attrNameLst>
                                          <p:attrName>ppt_h</p:attrName>
                                        </p:attrNameLst>
                                      </p:cBhvr>
                                      <p:tavLst>
                                        <p:tav tm="0">
                                          <p:val>
                                            <p:strVal val="ppt_h"/>
                                          </p:val>
                                        </p:tav>
                                        <p:tav tm="100000">
                                          <p:val>
                                            <p:fltVal val="0"/>
                                          </p:val>
                                        </p:tav>
                                      </p:tavLst>
                                    </p:anim>
                                    <p:set>
                                      <p:cBhvr>
                                        <p:cTn id="90" dur="1" fill="hold">
                                          <p:stCondLst>
                                            <p:cond delay="3999"/>
                                          </p:stCondLst>
                                        </p:cTn>
                                        <p:tgtEl>
                                          <p:spTgt spid="7"/>
                                        </p:tgtEl>
                                        <p:attrNameLst>
                                          <p:attrName>style.visibility</p:attrName>
                                        </p:attrNameLst>
                                      </p:cBhvr>
                                      <p:to>
                                        <p:strVal val="hidden"/>
                                      </p:to>
                                    </p:set>
                                  </p:childTnLst>
                                </p:cTn>
                              </p:par>
                              <p:par>
                                <p:cTn id="91" presetID="17" presetClass="exit" presetSubtype="4" fill="hold" nodeType="withEffect">
                                  <p:stCondLst>
                                    <p:cond delay="0"/>
                                  </p:stCondLst>
                                  <p:childTnLst>
                                    <p:anim calcmode="lin" valueType="num">
                                      <p:cBhvr>
                                        <p:cTn id="92" dur="4000"/>
                                        <p:tgtEl>
                                          <p:spTgt spid="8"/>
                                        </p:tgtEl>
                                        <p:attrNameLst>
                                          <p:attrName>ppt_x</p:attrName>
                                        </p:attrNameLst>
                                      </p:cBhvr>
                                      <p:tavLst>
                                        <p:tav tm="0">
                                          <p:val>
                                            <p:strVal val="ppt_x"/>
                                          </p:val>
                                        </p:tav>
                                        <p:tav tm="100000">
                                          <p:val>
                                            <p:strVal val="ppt_x"/>
                                          </p:val>
                                        </p:tav>
                                      </p:tavLst>
                                    </p:anim>
                                    <p:anim calcmode="lin" valueType="num">
                                      <p:cBhvr>
                                        <p:cTn id="93" dur="4000"/>
                                        <p:tgtEl>
                                          <p:spTgt spid="8"/>
                                        </p:tgtEl>
                                        <p:attrNameLst>
                                          <p:attrName>ppt_y</p:attrName>
                                        </p:attrNameLst>
                                      </p:cBhvr>
                                      <p:tavLst>
                                        <p:tav tm="0">
                                          <p:val>
                                            <p:strVal val="ppt_y"/>
                                          </p:val>
                                        </p:tav>
                                        <p:tav tm="100000">
                                          <p:val>
                                            <p:strVal val="ppt_y+ppt_h/2"/>
                                          </p:val>
                                        </p:tav>
                                      </p:tavLst>
                                    </p:anim>
                                    <p:anim calcmode="lin" valueType="num">
                                      <p:cBhvr>
                                        <p:cTn id="94" dur="4000"/>
                                        <p:tgtEl>
                                          <p:spTgt spid="8"/>
                                        </p:tgtEl>
                                        <p:attrNameLst>
                                          <p:attrName>ppt_w</p:attrName>
                                        </p:attrNameLst>
                                      </p:cBhvr>
                                      <p:tavLst>
                                        <p:tav tm="0">
                                          <p:val>
                                            <p:strVal val="ppt_w"/>
                                          </p:val>
                                        </p:tav>
                                        <p:tav tm="100000">
                                          <p:val>
                                            <p:strVal val="ppt_w"/>
                                          </p:val>
                                        </p:tav>
                                      </p:tavLst>
                                    </p:anim>
                                    <p:anim calcmode="lin" valueType="num">
                                      <p:cBhvr>
                                        <p:cTn id="95" dur="4000"/>
                                        <p:tgtEl>
                                          <p:spTgt spid="8"/>
                                        </p:tgtEl>
                                        <p:attrNameLst>
                                          <p:attrName>ppt_h</p:attrName>
                                        </p:attrNameLst>
                                      </p:cBhvr>
                                      <p:tavLst>
                                        <p:tav tm="0">
                                          <p:val>
                                            <p:strVal val="ppt_h"/>
                                          </p:val>
                                        </p:tav>
                                        <p:tav tm="100000">
                                          <p:val>
                                            <p:fltVal val="0"/>
                                          </p:val>
                                        </p:tav>
                                      </p:tavLst>
                                    </p:anim>
                                    <p:set>
                                      <p:cBhvr>
                                        <p:cTn id="96" dur="1" fill="hold">
                                          <p:stCondLst>
                                            <p:cond delay="3999"/>
                                          </p:stCondLst>
                                        </p:cTn>
                                        <p:tgtEl>
                                          <p:spTgt spid="8"/>
                                        </p:tgtEl>
                                        <p:attrNameLst>
                                          <p:attrName>style.visibility</p:attrName>
                                        </p:attrNameLst>
                                      </p:cBhvr>
                                      <p:to>
                                        <p:strVal val="hidden"/>
                                      </p:to>
                                    </p:set>
                                  </p:childTnLst>
                                </p:cTn>
                              </p:par>
                              <p:par>
                                <p:cTn id="97" presetID="17" presetClass="exit" presetSubtype="4" fill="hold" nodeType="withEffect">
                                  <p:stCondLst>
                                    <p:cond delay="0"/>
                                  </p:stCondLst>
                                  <p:childTnLst>
                                    <p:anim calcmode="lin" valueType="num">
                                      <p:cBhvr>
                                        <p:cTn id="98" dur="4000"/>
                                        <p:tgtEl>
                                          <p:spTgt spid="9"/>
                                        </p:tgtEl>
                                        <p:attrNameLst>
                                          <p:attrName>ppt_x</p:attrName>
                                        </p:attrNameLst>
                                      </p:cBhvr>
                                      <p:tavLst>
                                        <p:tav tm="0">
                                          <p:val>
                                            <p:strVal val="ppt_x"/>
                                          </p:val>
                                        </p:tav>
                                        <p:tav tm="100000">
                                          <p:val>
                                            <p:strVal val="ppt_x"/>
                                          </p:val>
                                        </p:tav>
                                      </p:tavLst>
                                    </p:anim>
                                    <p:anim calcmode="lin" valueType="num">
                                      <p:cBhvr>
                                        <p:cTn id="99" dur="4000"/>
                                        <p:tgtEl>
                                          <p:spTgt spid="9"/>
                                        </p:tgtEl>
                                        <p:attrNameLst>
                                          <p:attrName>ppt_y</p:attrName>
                                        </p:attrNameLst>
                                      </p:cBhvr>
                                      <p:tavLst>
                                        <p:tav tm="0">
                                          <p:val>
                                            <p:strVal val="ppt_y"/>
                                          </p:val>
                                        </p:tav>
                                        <p:tav tm="100000">
                                          <p:val>
                                            <p:strVal val="ppt_y+ppt_h/2"/>
                                          </p:val>
                                        </p:tav>
                                      </p:tavLst>
                                    </p:anim>
                                    <p:anim calcmode="lin" valueType="num">
                                      <p:cBhvr>
                                        <p:cTn id="100" dur="4000"/>
                                        <p:tgtEl>
                                          <p:spTgt spid="9"/>
                                        </p:tgtEl>
                                        <p:attrNameLst>
                                          <p:attrName>ppt_w</p:attrName>
                                        </p:attrNameLst>
                                      </p:cBhvr>
                                      <p:tavLst>
                                        <p:tav tm="0">
                                          <p:val>
                                            <p:strVal val="ppt_w"/>
                                          </p:val>
                                        </p:tav>
                                        <p:tav tm="100000">
                                          <p:val>
                                            <p:strVal val="ppt_w"/>
                                          </p:val>
                                        </p:tav>
                                      </p:tavLst>
                                    </p:anim>
                                    <p:anim calcmode="lin" valueType="num">
                                      <p:cBhvr>
                                        <p:cTn id="101" dur="4000"/>
                                        <p:tgtEl>
                                          <p:spTgt spid="9"/>
                                        </p:tgtEl>
                                        <p:attrNameLst>
                                          <p:attrName>ppt_h</p:attrName>
                                        </p:attrNameLst>
                                      </p:cBhvr>
                                      <p:tavLst>
                                        <p:tav tm="0">
                                          <p:val>
                                            <p:strVal val="ppt_h"/>
                                          </p:val>
                                        </p:tav>
                                        <p:tav tm="100000">
                                          <p:val>
                                            <p:fltVal val="0"/>
                                          </p:val>
                                        </p:tav>
                                      </p:tavLst>
                                    </p:anim>
                                    <p:set>
                                      <p:cBhvr>
                                        <p:cTn id="102" dur="1" fill="hold">
                                          <p:stCondLst>
                                            <p:cond delay="3999"/>
                                          </p:stCondLst>
                                        </p:cTn>
                                        <p:tgtEl>
                                          <p:spTgt spid="9"/>
                                        </p:tgtEl>
                                        <p:attrNameLst>
                                          <p:attrName>style.visibility</p:attrName>
                                        </p:attrNameLst>
                                      </p:cBhvr>
                                      <p:to>
                                        <p:strVal val="hidden"/>
                                      </p:to>
                                    </p:set>
                                  </p:childTnLst>
                                </p:cTn>
                              </p:par>
                              <p:par>
                                <p:cTn id="103" presetID="17" presetClass="exit" presetSubtype="4" fill="hold" nodeType="withEffect">
                                  <p:stCondLst>
                                    <p:cond delay="0"/>
                                  </p:stCondLst>
                                  <p:childTnLst>
                                    <p:anim calcmode="lin" valueType="num">
                                      <p:cBhvr>
                                        <p:cTn id="104" dur="4000"/>
                                        <p:tgtEl>
                                          <p:spTgt spid="10"/>
                                        </p:tgtEl>
                                        <p:attrNameLst>
                                          <p:attrName>ppt_x</p:attrName>
                                        </p:attrNameLst>
                                      </p:cBhvr>
                                      <p:tavLst>
                                        <p:tav tm="0">
                                          <p:val>
                                            <p:strVal val="ppt_x"/>
                                          </p:val>
                                        </p:tav>
                                        <p:tav tm="100000">
                                          <p:val>
                                            <p:strVal val="ppt_x"/>
                                          </p:val>
                                        </p:tav>
                                      </p:tavLst>
                                    </p:anim>
                                    <p:anim calcmode="lin" valueType="num">
                                      <p:cBhvr>
                                        <p:cTn id="105" dur="4000"/>
                                        <p:tgtEl>
                                          <p:spTgt spid="10"/>
                                        </p:tgtEl>
                                        <p:attrNameLst>
                                          <p:attrName>ppt_y</p:attrName>
                                        </p:attrNameLst>
                                      </p:cBhvr>
                                      <p:tavLst>
                                        <p:tav tm="0">
                                          <p:val>
                                            <p:strVal val="ppt_y"/>
                                          </p:val>
                                        </p:tav>
                                        <p:tav tm="100000">
                                          <p:val>
                                            <p:strVal val="ppt_y+ppt_h/2"/>
                                          </p:val>
                                        </p:tav>
                                      </p:tavLst>
                                    </p:anim>
                                    <p:anim calcmode="lin" valueType="num">
                                      <p:cBhvr>
                                        <p:cTn id="106" dur="4000"/>
                                        <p:tgtEl>
                                          <p:spTgt spid="10"/>
                                        </p:tgtEl>
                                        <p:attrNameLst>
                                          <p:attrName>ppt_w</p:attrName>
                                        </p:attrNameLst>
                                      </p:cBhvr>
                                      <p:tavLst>
                                        <p:tav tm="0">
                                          <p:val>
                                            <p:strVal val="ppt_w"/>
                                          </p:val>
                                        </p:tav>
                                        <p:tav tm="100000">
                                          <p:val>
                                            <p:strVal val="ppt_w"/>
                                          </p:val>
                                        </p:tav>
                                      </p:tavLst>
                                    </p:anim>
                                    <p:anim calcmode="lin" valueType="num">
                                      <p:cBhvr>
                                        <p:cTn id="107" dur="4000"/>
                                        <p:tgtEl>
                                          <p:spTgt spid="10"/>
                                        </p:tgtEl>
                                        <p:attrNameLst>
                                          <p:attrName>ppt_h</p:attrName>
                                        </p:attrNameLst>
                                      </p:cBhvr>
                                      <p:tavLst>
                                        <p:tav tm="0">
                                          <p:val>
                                            <p:strVal val="ppt_h"/>
                                          </p:val>
                                        </p:tav>
                                        <p:tav tm="100000">
                                          <p:val>
                                            <p:fltVal val="0"/>
                                          </p:val>
                                        </p:tav>
                                      </p:tavLst>
                                    </p:anim>
                                    <p:set>
                                      <p:cBhvr>
                                        <p:cTn id="108" dur="1" fill="hold">
                                          <p:stCondLst>
                                            <p:cond delay="3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57346" name="Picture 2" descr="Resultado de imagen de alboraya playa"/>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
        <p:nvSpPr>
          <p:cNvPr id="4" name="1 Cheurón"/>
          <p:cNvSpPr/>
          <p:nvPr/>
        </p:nvSpPr>
        <p:spPr>
          <a:xfrm>
            <a:off x="-41087" y="1"/>
            <a:ext cx="11310750" cy="7744011"/>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FF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5" name="1 Cheurón"/>
          <p:cNvSpPr/>
          <p:nvPr/>
        </p:nvSpPr>
        <p:spPr>
          <a:xfrm rot="10800000">
            <a:off x="1" y="0"/>
            <a:ext cx="11269663" cy="763270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FF0000">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out)">
                                      <p:cBhvr>
                                        <p:cTn id="11" dur="2000"/>
                                        <p:tgtEl>
                                          <p:spTgt spid="5"/>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2000"/>
                                        <p:tgtEl>
                                          <p:spTgt spid="4"/>
                                        </p:tgtEl>
                                      </p:cBhvr>
                                    </p:animEffect>
                                  </p:childTnLst>
                                </p:cTn>
                              </p:par>
                              <p:par>
                                <p:cTn id="19" presetID="17" presetClass="exit" presetSubtype="8" fill="hold" nodeType="withEffect">
                                  <p:stCondLst>
                                    <p:cond delay="2000"/>
                                  </p:stCondLst>
                                  <p:childTnLst>
                                    <p:anim calcmode="lin" valueType="num">
                                      <p:cBhvr>
                                        <p:cTn id="20" dur="3000"/>
                                        <p:tgtEl>
                                          <p:spTgt spid="4"/>
                                        </p:tgtEl>
                                        <p:attrNameLst>
                                          <p:attrName>ppt_x</p:attrName>
                                        </p:attrNameLst>
                                      </p:cBhvr>
                                      <p:tavLst>
                                        <p:tav tm="0">
                                          <p:val>
                                            <p:strVal val="ppt_x"/>
                                          </p:val>
                                        </p:tav>
                                        <p:tav tm="100000">
                                          <p:val>
                                            <p:strVal val="ppt_x-ppt_w/2"/>
                                          </p:val>
                                        </p:tav>
                                      </p:tavLst>
                                    </p:anim>
                                    <p:anim calcmode="lin" valueType="num">
                                      <p:cBhvr>
                                        <p:cTn id="21" dur="3000"/>
                                        <p:tgtEl>
                                          <p:spTgt spid="4"/>
                                        </p:tgtEl>
                                        <p:attrNameLst>
                                          <p:attrName>ppt_y</p:attrName>
                                        </p:attrNameLst>
                                      </p:cBhvr>
                                      <p:tavLst>
                                        <p:tav tm="0">
                                          <p:val>
                                            <p:strVal val="ppt_y"/>
                                          </p:val>
                                        </p:tav>
                                        <p:tav tm="100000">
                                          <p:val>
                                            <p:strVal val="ppt_y"/>
                                          </p:val>
                                        </p:tav>
                                      </p:tavLst>
                                    </p:anim>
                                    <p:anim calcmode="lin" valueType="num">
                                      <p:cBhvr>
                                        <p:cTn id="22" dur="3000"/>
                                        <p:tgtEl>
                                          <p:spTgt spid="4"/>
                                        </p:tgtEl>
                                        <p:attrNameLst>
                                          <p:attrName>ppt_w</p:attrName>
                                        </p:attrNameLst>
                                      </p:cBhvr>
                                      <p:tavLst>
                                        <p:tav tm="0">
                                          <p:val>
                                            <p:strVal val="ppt_w"/>
                                          </p:val>
                                        </p:tav>
                                        <p:tav tm="100000">
                                          <p:val>
                                            <p:fltVal val="0"/>
                                          </p:val>
                                        </p:tav>
                                      </p:tavLst>
                                    </p:anim>
                                    <p:anim calcmode="lin" valueType="num">
                                      <p:cBhvr>
                                        <p:cTn id="23" dur="3000"/>
                                        <p:tgtEl>
                                          <p:spTgt spid="4"/>
                                        </p:tgtEl>
                                        <p:attrNameLst>
                                          <p:attrName>ppt_h</p:attrName>
                                        </p:attrNameLst>
                                      </p:cBhvr>
                                      <p:tavLst>
                                        <p:tav tm="0">
                                          <p:val>
                                            <p:strVal val="ppt_h"/>
                                          </p:val>
                                        </p:tav>
                                        <p:tav tm="100000">
                                          <p:val>
                                            <p:strVal val="ppt_h"/>
                                          </p:val>
                                        </p:tav>
                                      </p:tavLst>
                                    </p:anim>
                                    <p:set>
                                      <p:cBhvr>
                                        <p:cTn id="24" dur="1" fill="hold">
                                          <p:stCondLst>
                                            <p:cond delay="2999"/>
                                          </p:stCondLst>
                                        </p:cTn>
                                        <p:tgtEl>
                                          <p:spTgt spid="4"/>
                                        </p:tgtEl>
                                        <p:attrNameLst>
                                          <p:attrName>style.visibility</p:attrName>
                                        </p:attrNameLst>
                                      </p:cBhvr>
                                      <p:to>
                                        <p:strVal val="hidden"/>
                                      </p:to>
                                    </p:set>
                                  </p:childTnLst>
                                </p:cTn>
                              </p:par>
                              <p:par>
                                <p:cTn id="25" presetID="17" presetClass="exit" presetSubtype="2" fill="hold" nodeType="withEffect">
                                  <p:stCondLst>
                                    <p:cond delay="2000"/>
                                  </p:stCondLst>
                                  <p:childTnLst>
                                    <p:anim calcmode="lin" valueType="num">
                                      <p:cBhvr>
                                        <p:cTn id="26" dur="3000"/>
                                        <p:tgtEl>
                                          <p:spTgt spid="5"/>
                                        </p:tgtEl>
                                        <p:attrNameLst>
                                          <p:attrName>ppt_x</p:attrName>
                                        </p:attrNameLst>
                                      </p:cBhvr>
                                      <p:tavLst>
                                        <p:tav tm="0">
                                          <p:val>
                                            <p:strVal val="ppt_x"/>
                                          </p:val>
                                        </p:tav>
                                        <p:tav tm="100000">
                                          <p:val>
                                            <p:strVal val="ppt_x+ppt_w/2"/>
                                          </p:val>
                                        </p:tav>
                                      </p:tavLst>
                                    </p:anim>
                                    <p:anim calcmode="lin" valueType="num">
                                      <p:cBhvr>
                                        <p:cTn id="27" dur="3000"/>
                                        <p:tgtEl>
                                          <p:spTgt spid="5"/>
                                        </p:tgtEl>
                                        <p:attrNameLst>
                                          <p:attrName>ppt_y</p:attrName>
                                        </p:attrNameLst>
                                      </p:cBhvr>
                                      <p:tavLst>
                                        <p:tav tm="0">
                                          <p:val>
                                            <p:strVal val="ppt_y"/>
                                          </p:val>
                                        </p:tav>
                                        <p:tav tm="100000">
                                          <p:val>
                                            <p:strVal val="ppt_y"/>
                                          </p:val>
                                        </p:tav>
                                      </p:tavLst>
                                    </p:anim>
                                    <p:anim calcmode="lin" valueType="num">
                                      <p:cBhvr>
                                        <p:cTn id="28" dur="3000"/>
                                        <p:tgtEl>
                                          <p:spTgt spid="5"/>
                                        </p:tgtEl>
                                        <p:attrNameLst>
                                          <p:attrName>ppt_w</p:attrName>
                                        </p:attrNameLst>
                                      </p:cBhvr>
                                      <p:tavLst>
                                        <p:tav tm="0">
                                          <p:val>
                                            <p:strVal val="ppt_w"/>
                                          </p:val>
                                        </p:tav>
                                        <p:tav tm="100000">
                                          <p:val>
                                            <p:fltVal val="0"/>
                                          </p:val>
                                        </p:tav>
                                      </p:tavLst>
                                    </p:anim>
                                    <p:anim calcmode="lin" valueType="num">
                                      <p:cBhvr>
                                        <p:cTn id="29" dur="3000"/>
                                        <p:tgtEl>
                                          <p:spTgt spid="5"/>
                                        </p:tgtEl>
                                        <p:attrNameLst>
                                          <p:attrName>ppt_h</p:attrName>
                                        </p:attrNameLst>
                                      </p:cBhvr>
                                      <p:tavLst>
                                        <p:tav tm="0">
                                          <p:val>
                                            <p:strVal val="ppt_h"/>
                                          </p:val>
                                        </p:tav>
                                        <p:tav tm="100000">
                                          <p:val>
                                            <p:strVal val="ppt_h"/>
                                          </p:val>
                                        </p:tav>
                                      </p:tavLst>
                                    </p:anim>
                                    <p:set>
                                      <p:cBhvr>
                                        <p:cTn id="30" dur="1" fill="hold">
                                          <p:stCondLst>
                                            <p:cond delay="2999"/>
                                          </p:stCondLst>
                                        </p:cTn>
                                        <p:tgtEl>
                                          <p:spTgt spid="5"/>
                                        </p:tgtEl>
                                        <p:attrNameLst>
                                          <p:attrName>style.visibility</p:attrName>
                                        </p:attrNameLst>
                                      </p:cBhvr>
                                      <p:to>
                                        <p:strVal val="hidden"/>
                                      </p:to>
                                    </p:set>
                                  </p:childTnLst>
                                </p:cTn>
                              </p:par>
                              <p:par>
                                <p:cTn id="31" presetID="16" presetClass="entr" presetSubtype="37" fill="hold" nodeType="withEffect">
                                  <p:stCondLst>
                                    <p:cond delay="2000"/>
                                  </p:stCondLst>
                                  <p:childTnLst>
                                    <p:set>
                                      <p:cBhvr>
                                        <p:cTn id="32" dur="1" fill="hold">
                                          <p:stCondLst>
                                            <p:cond delay="0"/>
                                          </p:stCondLst>
                                        </p:cTn>
                                        <p:tgtEl>
                                          <p:spTgt spid="57346"/>
                                        </p:tgtEl>
                                        <p:attrNameLst>
                                          <p:attrName>style.visibility</p:attrName>
                                        </p:attrNameLst>
                                      </p:cBhvr>
                                      <p:to>
                                        <p:strVal val="visible"/>
                                      </p:to>
                                    </p:set>
                                    <p:animEffect transition="in" filter="barn(outVertical)">
                                      <p:cBhvr>
                                        <p:cTn id="33" dur="3000"/>
                                        <p:tgtEl>
                                          <p:spTgt spid="573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Resultado de imagen de alboraya playa"/>
          <p:cNvPicPr>
            <a:picLocks noChangeAspect="1" noChangeArrowheads="1"/>
          </p:cNvPicPr>
          <p:nvPr/>
        </p:nvPicPr>
        <p:blipFill>
          <a:blip r:embed="rId3"/>
          <a:srcRect/>
          <a:stretch>
            <a:fillRect/>
          </a:stretch>
        </p:blipFill>
        <p:spPr bwMode="auto">
          <a:xfrm>
            <a:off x="-1" y="-255616"/>
            <a:ext cx="11269663" cy="7888316"/>
          </a:xfrm>
          <a:prstGeom prst="rect">
            <a:avLst/>
          </a:prstGeom>
          <a:noFill/>
        </p:spPr>
      </p:pic>
      <p:sp>
        <p:nvSpPr>
          <p:cNvPr id="58370" name="2 Subtítulo"/>
          <p:cNvSpPr>
            <a:spLocks noGrp="1"/>
          </p:cNvSpPr>
          <p:nvPr>
            <p:ph type="subTitle" idx="1"/>
          </p:nvPr>
        </p:nvSpPr>
        <p:spPr/>
        <p:txBody>
          <a:bodyPr/>
          <a:lstStyle/>
          <a:p>
            <a:pPr eaLnBrk="1" hangingPunct="1"/>
            <a:endParaRPr lang="es-ES" smtClean="0">
              <a:solidFill>
                <a:srgbClr val="898989"/>
              </a:solidFill>
            </a:endParaRPr>
          </a:p>
        </p:txBody>
      </p:sp>
      <p:sp>
        <p:nvSpPr>
          <p:cNvPr id="6" name="5 Rectángulo"/>
          <p:cNvSpPr/>
          <p:nvPr/>
        </p:nvSpPr>
        <p:spPr>
          <a:xfrm>
            <a:off x="0"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Rectángulo"/>
          <p:cNvSpPr/>
          <p:nvPr/>
        </p:nvSpPr>
        <p:spPr>
          <a:xfrm>
            <a:off x="1408707"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Rectángulo"/>
          <p:cNvSpPr/>
          <p:nvPr/>
        </p:nvSpPr>
        <p:spPr>
          <a:xfrm>
            <a:off x="2817416"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Rectángulo"/>
          <p:cNvSpPr/>
          <p:nvPr/>
        </p:nvSpPr>
        <p:spPr>
          <a:xfrm>
            <a:off x="4226124"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Rectángulo"/>
          <p:cNvSpPr/>
          <p:nvPr/>
        </p:nvSpPr>
        <p:spPr>
          <a:xfrm>
            <a:off x="5634831"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Rectángulo"/>
          <p:cNvSpPr/>
          <p:nvPr/>
        </p:nvSpPr>
        <p:spPr>
          <a:xfrm>
            <a:off x="7043539"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Rectángulo"/>
          <p:cNvSpPr/>
          <p:nvPr/>
        </p:nvSpPr>
        <p:spPr>
          <a:xfrm>
            <a:off x="8452248"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Rectángulo"/>
          <p:cNvSpPr/>
          <p:nvPr/>
        </p:nvSpPr>
        <p:spPr>
          <a:xfrm>
            <a:off x="9860955"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2000">
    <p:comb dir="vert"/>
    <p:sndAc>
      <p:stSnd>
        <p:snd r:embed="rId2" name="sound026.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53D2FF"/>
        </a:solidFill>
        <a:effectLst/>
      </p:bgPr>
    </p:bg>
    <p:spTree>
      <p:nvGrpSpPr>
        <p:cNvPr id="1" name=""/>
        <p:cNvGrpSpPr/>
        <p:nvPr/>
      </p:nvGrpSpPr>
      <p:grpSpPr>
        <a:xfrm>
          <a:off x="0" y="0"/>
          <a:ext cx="0" cy="0"/>
          <a:chOff x="0" y="0"/>
          <a:chExt cx="0" cy="0"/>
        </a:xfrm>
      </p:grpSpPr>
      <p:pic>
        <p:nvPicPr>
          <p:cNvPr id="6145" name="Picture 1" descr="C:\Users\Jose Luis\Desktop\barracas6.pn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
        <p:nvSpPr>
          <p:cNvPr id="5" name="4 Rectángulo"/>
          <p:cNvSpPr/>
          <p:nvPr/>
        </p:nvSpPr>
        <p:spPr>
          <a:xfrm>
            <a:off x="-88045" y="1590147"/>
            <a:ext cx="528267" cy="1988742"/>
          </a:xfrm>
          <a:prstGeom prst="rect">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6" name="5 Rectángulo"/>
          <p:cNvSpPr/>
          <p:nvPr/>
        </p:nvSpPr>
        <p:spPr>
          <a:xfrm>
            <a:off x="528266" y="1590147"/>
            <a:ext cx="528265" cy="1988742"/>
          </a:xfrm>
          <a:prstGeom prst="rect">
            <a:avLst/>
          </a:prstGeom>
          <a:noFill/>
          <a:ln w="38100">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7" name="6 Rectángulo"/>
          <p:cNvSpPr/>
          <p:nvPr/>
        </p:nvSpPr>
        <p:spPr>
          <a:xfrm>
            <a:off x="1144577" y="1590147"/>
            <a:ext cx="528265" cy="1988742"/>
          </a:xfrm>
          <a:prstGeom prst="rect">
            <a:avLst/>
          </a:prstGeom>
          <a:noFill/>
          <a:ln w="38100">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8" name="7 Rectángulo"/>
          <p:cNvSpPr/>
          <p:nvPr/>
        </p:nvSpPr>
        <p:spPr>
          <a:xfrm>
            <a:off x="1760886" y="1590147"/>
            <a:ext cx="528265" cy="1988742"/>
          </a:xfrm>
          <a:prstGeom prst="rect">
            <a:avLst/>
          </a:prstGeom>
          <a:noFill/>
          <a:ln w="38100">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9" name="8 Rectángulo"/>
          <p:cNvSpPr/>
          <p:nvPr/>
        </p:nvSpPr>
        <p:spPr>
          <a:xfrm>
            <a:off x="2377196" y="1590147"/>
            <a:ext cx="528265" cy="1988742"/>
          </a:xfrm>
          <a:prstGeom prst="rect">
            <a:avLst/>
          </a:prstGeom>
          <a:noFill/>
          <a:ln w="38100">
            <a:solidFill>
              <a:srgbClr val="00B0F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10" name="9 Rectángulo"/>
          <p:cNvSpPr/>
          <p:nvPr/>
        </p:nvSpPr>
        <p:spPr>
          <a:xfrm>
            <a:off x="2993505" y="1590147"/>
            <a:ext cx="528265" cy="1988742"/>
          </a:xfrm>
          <a:prstGeom prst="rect">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11" name="10 Rectángulo"/>
          <p:cNvSpPr/>
          <p:nvPr/>
        </p:nvSpPr>
        <p:spPr>
          <a:xfrm>
            <a:off x="3609815" y="1590147"/>
            <a:ext cx="528265" cy="1988742"/>
          </a:xfrm>
          <a:prstGeom prst="rect">
            <a:avLst/>
          </a:prstGeom>
          <a:noFill/>
          <a:ln w="38100">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12" name="11 Rectángulo"/>
          <p:cNvSpPr/>
          <p:nvPr/>
        </p:nvSpPr>
        <p:spPr>
          <a:xfrm>
            <a:off x="4226124" y="1590147"/>
            <a:ext cx="528265" cy="1988742"/>
          </a:xfrm>
          <a:prstGeom prst="rect">
            <a:avLst/>
          </a:prstGeom>
          <a:noFill/>
          <a:ln w="38100">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13" name="12 Rectángulo"/>
          <p:cNvSpPr/>
          <p:nvPr/>
        </p:nvSpPr>
        <p:spPr>
          <a:xfrm>
            <a:off x="4842435" y="1590147"/>
            <a:ext cx="528265" cy="1988742"/>
          </a:xfrm>
          <a:prstGeom prst="rect">
            <a:avLst/>
          </a:prstGeom>
          <a:noFill/>
          <a:ln w="38100">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14" name="13 Rectángulo"/>
          <p:cNvSpPr/>
          <p:nvPr/>
        </p:nvSpPr>
        <p:spPr>
          <a:xfrm>
            <a:off x="5458744" y="1590147"/>
            <a:ext cx="528265" cy="1988742"/>
          </a:xfrm>
          <a:prstGeom prst="rect">
            <a:avLst/>
          </a:prstGeom>
          <a:noFill/>
          <a:ln w="38100">
            <a:solidFill>
              <a:srgbClr val="00B0F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15" name="14 Rectángulo"/>
          <p:cNvSpPr/>
          <p:nvPr/>
        </p:nvSpPr>
        <p:spPr>
          <a:xfrm>
            <a:off x="6075054" y="1590147"/>
            <a:ext cx="528265" cy="1988742"/>
          </a:xfrm>
          <a:prstGeom prst="rect">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16" name="15 Rectángulo"/>
          <p:cNvSpPr/>
          <p:nvPr/>
        </p:nvSpPr>
        <p:spPr>
          <a:xfrm>
            <a:off x="6691363" y="1590147"/>
            <a:ext cx="528265" cy="1988742"/>
          </a:xfrm>
          <a:prstGeom prst="rect">
            <a:avLst/>
          </a:prstGeom>
          <a:noFill/>
          <a:ln w="38100">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17" name="16 Rectángulo"/>
          <p:cNvSpPr/>
          <p:nvPr/>
        </p:nvSpPr>
        <p:spPr>
          <a:xfrm>
            <a:off x="7307674" y="1590147"/>
            <a:ext cx="528265" cy="1988742"/>
          </a:xfrm>
          <a:prstGeom prst="rect">
            <a:avLst/>
          </a:prstGeom>
          <a:noFill/>
          <a:ln w="38100">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18" name="17 Rectángulo"/>
          <p:cNvSpPr/>
          <p:nvPr/>
        </p:nvSpPr>
        <p:spPr>
          <a:xfrm>
            <a:off x="7923983" y="1590147"/>
            <a:ext cx="528265" cy="1988742"/>
          </a:xfrm>
          <a:prstGeom prst="rect">
            <a:avLst/>
          </a:prstGeom>
          <a:noFill/>
          <a:ln w="38100">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19" name="18 Rectángulo"/>
          <p:cNvSpPr/>
          <p:nvPr/>
        </p:nvSpPr>
        <p:spPr>
          <a:xfrm>
            <a:off x="8540293" y="1590147"/>
            <a:ext cx="528265" cy="1988742"/>
          </a:xfrm>
          <a:prstGeom prst="rect">
            <a:avLst/>
          </a:prstGeom>
          <a:noFill/>
          <a:ln w="38100">
            <a:solidFill>
              <a:srgbClr val="00B0F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20" name="19 Rectángulo"/>
          <p:cNvSpPr/>
          <p:nvPr/>
        </p:nvSpPr>
        <p:spPr>
          <a:xfrm>
            <a:off x="9156602" y="1590147"/>
            <a:ext cx="528265" cy="1988742"/>
          </a:xfrm>
          <a:prstGeom prst="rect">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21" name="20 Rectángulo"/>
          <p:cNvSpPr/>
          <p:nvPr/>
        </p:nvSpPr>
        <p:spPr>
          <a:xfrm>
            <a:off x="9772912" y="1590147"/>
            <a:ext cx="528265" cy="1988742"/>
          </a:xfrm>
          <a:prstGeom prst="rect">
            <a:avLst/>
          </a:prstGeom>
          <a:noFill/>
          <a:ln w="38100">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22" name="21 Rectángulo"/>
          <p:cNvSpPr/>
          <p:nvPr/>
        </p:nvSpPr>
        <p:spPr>
          <a:xfrm>
            <a:off x="10389221" y="1590147"/>
            <a:ext cx="528265" cy="1988742"/>
          </a:xfrm>
          <a:prstGeom prst="rect">
            <a:avLst/>
          </a:prstGeom>
          <a:noFill/>
          <a:ln w="38100">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23" name="22 Rectángulo"/>
          <p:cNvSpPr/>
          <p:nvPr/>
        </p:nvSpPr>
        <p:spPr>
          <a:xfrm>
            <a:off x="11005532" y="1590147"/>
            <a:ext cx="528265" cy="1988742"/>
          </a:xfrm>
          <a:prstGeom prst="rect">
            <a:avLst/>
          </a:prstGeom>
          <a:noFill/>
          <a:ln w="38100">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24" name="23 Rectángulo"/>
          <p:cNvSpPr/>
          <p:nvPr/>
        </p:nvSpPr>
        <p:spPr>
          <a:xfrm>
            <a:off x="-88045" y="3657337"/>
            <a:ext cx="528267" cy="1988742"/>
          </a:xfrm>
          <a:prstGeom prst="rect">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25" name="24 Rectángulo"/>
          <p:cNvSpPr/>
          <p:nvPr/>
        </p:nvSpPr>
        <p:spPr>
          <a:xfrm>
            <a:off x="528266" y="3657337"/>
            <a:ext cx="528265" cy="1988742"/>
          </a:xfrm>
          <a:prstGeom prst="rect">
            <a:avLst/>
          </a:prstGeom>
          <a:noFill/>
          <a:ln w="38100">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26" name="25 Rectángulo"/>
          <p:cNvSpPr/>
          <p:nvPr/>
        </p:nvSpPr>
        <p:spPr>
          <a:xfrm>
            <a:off x="1144577" y="3657337"/>
            <a:ext cx="528265" cy="1988742"/>
          </a:xfrm>
          <a:prstGeom prst="rect">
            <a:avLst/>
          </a:prstGeom>
          <a:noFill/>
          <a:ln w="38100">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27" name="26 Rectángulo"/>
          <p:cNvSpPr/>
          <p:nvPr/>
        </p:nvSpPr>
        <p:spPr>
          <a:xfrm>
            <a:off x="1760886" y="3657337"/>
            <a:ext cx="528265" cy="1988742"/>
          </a:xfrm>
          <a:prstGeom prst="rect">
            <a:avLst/>
          </a:prstGeom>
          <a:noFill/>
          <a:ln w="38100">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28" name="27 Rectángulo"/>
          <p:cNvSpPr/>
          <p:nvPr/>
        </p:nvSpPr>
        <p:spPr>
          <a:xfrm>
            <a:off x="2377196" y="3657337"/>
            <a:ext cx="528265" cy="1988742"/>
          </a:xfrm>
          <a:prstGeom prst="rect">
            <a:avLst/>
          </a:prstGeom>
          <a:noFill/>
          <a:ln w="38100">
            <a:solidFill>
              <a:srgbClr val="00B0F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29" name="28 Rectángulo"/>
          <p:cNvSpPr/>
          <p:nvPr/>
        </p:nvSpPr>
        <p:spPr>
          <a:xfrm>
            <a:off x="2993505" y="3657337"/>
            <a:ext cx="528265" cy="1988742"/>
          </a:xfrm>
          <a:prstGeom prst="rect">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30" name="29 Rectángulo"/>
          <p:cNvSpPr/>
          <p:nvPr/>
        </p:nvSpPr>
        <p:spPr>
          <a:xfrm>
            <a:off x="3609815" y="3657337"/>
            <a:ext cx="528265" cy="1988742"/>
          </a:xfrm>
          <a:prstGeom prst="rect">
            <a:avLst/>
          </a:prstGeom>
          <a:noFill/>
          <a:ln w="38100">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31" name="30 Rectángulo"/>
          <p:cNvSpPr/>
          <p:nvPr/>
        </p:nvSpPr>
        <p:spPr>
          <a:xfrm>
            <a:off x="4226124" y="3657337"/>
            <a:ext cx="528265" cy="1988742"/>
          </a:xfrm>
          <a:prstGeom prst="rect">
            <a:avLst/>
          </a:prstGeom>
          <a:noFill/>
          <a:ln w="38100">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32" name="31 Rectángulo"/>
          <p:cNvSpPr/>
          <p:nvPr/>
        </p:nvSpPr>
        <p:spPr>
          <a:xfrm>
            <a:off x="4842435" y="3657337"/>
            <a:ext cx="528265" cy="1988742"/>
          </a:xfrm>
          <a:prstGeom prst="rect">
            <a:avLst/>
          </a:prstGeom>
          <a:noFill/>
          <a:ln w="38100">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33" name="32 Rectángulo"/>
          <p:cNvSpPr/>
          <p:nvPr/>
        </p:nvSpPr>
        <p:spPr>
          <a:xfrm>
            <a:off x="5458744" y="3657337"/>
            <a:ext cx="528265" cy="1988742"/>
          </a:xfrm>
          <a:prstGeom prst="rect">
            <a:avLst/>
          </a:prstGeom>
          <a:noFill/>
          <a:ln w="38100">
            <a:solidFill>
              <a:srgbClr val="00B0F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34" name="33 Rectángulo"/>
          <p:cNvSpPr/>
          <p:nvPr/>
        </p:nvSpPr>
        <p:spPr>
          <a:xfrm>
            <a:off x="6075054" y="3657337"/>
            <a:ext cx="528265" cy="1988742"/>
          </a:xfrm>
          <a:prstGeom prst="rect">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35" name="34 Rectángulo"/>
          <p:cNvSpPr/>
          <p:nvPr/>
        </p:nvSpPr>
        <p:spPr>
          <a:xfrm>
            <a:off x="6691363" y="3657337"/>
            <a:ext cx="528265" cy="1988742"/>
          </a:xfrm>
          <a:prstGeom prst="rect">
            <a:avLst/>
          </a:prstGeom>
          <a:noFill/>
          <a:ln w="38100">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36" name="35 Rectángulo"/>
          <p:cNvSpPr/>
          <p:nvPr/>
        </p:nvSpPr>
        <p:spPr>
          <a:xfrm>
            <a:off x="7307674" y="3657337"/>
            <a:ext cx="528265" cy="1988742"/>
          </a:xfrm>
          <a:prstGeom prst="rect">
            <a:avLst/>
          </a:prstGeom>
          <a:noFill/>
          <a:ln w="38100">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37" name="36 Rectángulo"/>
          <p:cNvSpPr/>
          <p:nvPr/>
        </p:nvSpPr>
        <p:spPr>
          <a:xfrm>
            <a:off x="7923983" y="3657337"/>
            <a:ext cx="528265" cy="1988742"/>
          </a:xfrm>
          <a:prstGeom prst="rect">
            <a:avLst/>
          </a:prstGeom>
          <a:noFill/>
          <a:ln w="38100">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38" name="37 Rectángulo"/>
          <p:cNvSpPr/>
          <p:nvPr/>
        </p:nvSpPr>
        <p:spPr>
          <a:xfrm>
            <a:off x="8540293" y="3657337"/>
            <a:ext cx="528265" cy="1988742"/>
          </a:xfrm>
          <a:prstGeom prst="rect">
            <a:avLst/>
          </a:prstGeom>
          <a:noFill/>
          <a:ln w="38100">
            <a:solidFill>
              <a:srgbClr val="00B0F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39" name="38 Rectángulo"/>
          <p:cNvSpPr/>
          <p:nvPr/>
        </p:nvSpPr>
        <p:spPr>
          <a:xfrm>
            <a:off x="9156602" y="3657337"/>
            <a:ext cx="528265" cy="1988742"/>
          </a:xfrm>
          <a:prstGeom prst="rect">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40" name="39 Rectángulo"/>
          <p:cNvSpPr/>
          <p:nvPr/>
        </p:nvSpPr>
        <p:spPr>
          <a:xfrm>
            <a:off x="9772912" y="3657337"/>
            <a:ext cx="528265" cy="1988742"/>
          </a:xfrm>
          <a:prstGeom prst="rect">
            <a:avLst/>
          </a:prstGeom>
          <a:noFill/>
          <a:ln w="38100">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41" name="40 Rectángulo"/>
          <p:cNvSpPr/>
          <p:nvPr/>
        </p:nvSpPr>
        <p:spPr>
          <a:xfrm>
            <a:off x="10426396" y="3655215"/>
            <a:ext cx="534134" cy="2003584"/>
          </a:xfrm>
          <a:prstGeom prst="rect">
            <a:avLst/>
          </a:prstGeom>
          <a:noFill/>
          <a:ln w="38100">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42" name="41 Rectángulo"/>
          <p:cNvSpPr/>
          <p:nvPr/>
        </p:nvSpPr>
        <p:spPr>
          <a:xfrm>
            <a:off x="11005532" y="3657337"/>
            <a:ext cx="528265" cy="1988742"/>
          </a:xfrm>
          <a:prstGeom prst="rect">
            <a:avLst/>
          </a:prstGeom>
          <a:noFill/>
          <a:ln w="38100">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0-#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0-#ppt_w/2"/>
                                          </p:val>
                                        </p:tav>
                                        <p:tav tm="100000">
                                          <p:val>
                                            <p:strVal val="#ppt_x"/>
                                          </p:val>
                                        </p:tav>
                                      </p:tavLst>
                                    </p:anim>
                                    <p:anim calcmode="lin" valueType="num">
                                      <p:cBhvr additive="base">
                                        <p:cTn id="48" dur="30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0-#ppt_w/2"/>
                                          </p:val>
                                        </p:tav>
                                        <p:tav tm="100000">
                                          <p:val>
                                            <p:strVal val="#ppt_x"/>
                                          </p:val>
                                        </p:tav>
                                      </p:tavLst>
                                    </p:anim>
                                    <p:anim calcmode="lin" valueType="num">
                                      <p:cBhvr additive="base">
                                        <p:cTn id="56" dur="3000" fill="hold"/>
                                        <p:tgtEl>
                                          <p:spTgt spid="17"/>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0-#ppt_w/2"/>
                                          </p:val>
                                        </p:tav>
                                        <p:tav tm="100000">
                                          <p:val>
                                            <p:strVal val="#ppt_x"/>
                                          </p:val>
                                        </p:tav>
                                      </p:tavLst>
                                    </p:anim>
                                    <p:anim calcmode="lin" valueType="num">
                                      <p:cBhvr additive="base">
                                        <p:cTn id="64" dur="30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0-#ppt_w/2"/>
                                          </p:val>
                                        </p:tav>
                                        <p:tav tm="100000">
                                          <p:val>
                                            <p:strVal val="#ppt_x"/>
                                          </p:val>
                                        </p:tav>
                                      </p:tavLst>
                                    </p:anim>
                                    <p:anim calcmode="lin" valueType="num">
                                      <p:cBhvr additive="base">
                                        <p:cTn id="68" dur="3000" fill="hold"/>
                                        <p:tgtEl>
                                          <p:spTgt spid="20"/>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3000" fill="hold"/>
                                        <p:tgtEl>
                                          <p:spTgt spid="21"/>
                                        </p:tgtEl>
                                        <p:attrNameLst>
                                          <p:attrName>ppt_x</p:attrName>
                                        </p:attrNameLst>
                                      </p:cBhvr>
                                      <p:tavLst>
                                        <p:tav tm="0">
                                          <p:val>
                                            <p:strVal val="0-#ppt_w/2"/>
                                          </p:val>
                                        </p:tav>
                                        <p:tav tm="100000">
                                          <p:val>
                                            <p:strVal val="#ppt_x"/>
                                          </p:val>
                                        </p:tav>
                                      </p:tavLst>
                                    </p:anim>
                                    <p:anim calcmode="lin" valueType="num">
                                      <p:cBhvr additive="base">
                                        <p:cTn id="72" dur="3000" fill="hold"/>
                                        <p:tgtEl>
                                          <p:spTgt spid="21"/>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0-#ppt_w/2"/>
                                          </p:val>
                                        </p:tav>
                                        <p:tav tm="100000">
                                          <p:val>
                                            <p:strVal val="#ppt_x"/>
                                          </p:val>
                                        </p:tav>
                                      </p:tavLst>
                                    </p:anim>
                                    <p:anim calcmode="lin" valueType="num">
                                      <p:cBhvr additive="base">
                                        <p:cTn id="76" dur="3000" fill="hold"/>
                                        <p:tgtEl>
                                          <p:spTgt spid="22"/>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3000" fill="hold"/>
                                        <p:tgtEl>
                                          <p:spTgt spid="23"/>
                                        </p:tgtEl>
                                        <p:attrNameLst>
                                          <p:attrName>ppt_x</p:attrName>
                                        </p:attrNameLst>
                                      </p:cBhvr>
                                      <p:tavLst>
                                        <p:tav tm="0">
                                          <p:val>
                                            <p:strVal val="0-#ppt_w/2"/>
                                          </p:val>
                                        </p:tav>
                                        <p:tav tm="100000">
                                          <p:val>
                                            <p:strVal val="#ppt_x"/>
                                          </p:val>
                                        </p:tav>
                                      </p:tavLst>
                                    </p:anim>
                                    <p:anim calcmode="lin" valueType="num">
                                      <p:cBhvr additive="base">
                                        <p:cTn id="80" dur="3000" fill="hold"/>
                                        <p:tgtEl>
                                          <p:spTgt spid="23"/>
                                        </p:tgtEl>
                                        <p:attrNameLst>
                                          <p:attrName>ppt_y</p:attrName>
                                        </p:attrNameLst>
                                      </p:cBhvr>
                                      <p:tavLst>
                                        <p:tav tm="0">
                                          <p:val>
                                            <p:strVal val="#ppt_y"/>
                                          </p:val>
                                        </p:tav>
                                        <p:tav tm="100000">
                                          <p:val>
                                            <p:strVal val="#ppt_y"/>
                                          </p:val>
                                        </p:tav>
                                      </p:tavLst>
                                    </p:anim>
                                  </p:childTnLst>
                                </p:cTn>
                              </p:par>
                              <p:par>
                                <p:cTn id="81" presetID="2" presetClass="entr" presetSubtype="8"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3000" fill="hold"/>
                                        <p:tgtEl>
                                          <p:spTgt spid="24"/>
                                        </p:tgtEl>
                                        <p:attrNameLst>
                                          <p:attrName>ppt_x</p:attrName>
                                        </p:attrNameLst>
                                      </p:cBhvr>
                                      <p:tavLst>
                                        <p:tav tm="0">
                                          <p:val>
                                            <p:strVal val="0-#ppt_w/2"/>
                                          </p:val>
                                        </p:tav>
                                        <p:tav tm="100000">
                                          <p:val>
                                            <p:strVal val="#ppt_x"/>
                                          </p:val>
                                        </p:tav>
                                      </p:tavLst>
                                    </p:anim>
                                    <p:anim calcmode="lin" valueType="num">
                                      <p:cBhvr additive="base">
                                        <p:cTn id="84" dur="3000" fill="hold"/>
                                        <p:tgtEl>
                                          <p:spTgt spid="24"/>
                                        </p:tgtEl>
                                        <p:attrNameLst>
                                          <p:attrName>ppt_y</p:attrName>
                                        </p:attrNameLst>
                                      </p:cBhvr>
                                      <p:tavLst>
                                        <p:tav tm="0">
                                          <p:val>
                                            <p:strVal val="#ppt_y"/>
                                          </p:val>
                                        </p:tav>
                                        <p:tav tm="100000">
                                          <p:val>
                                            <p:strVal val="#ppt_y"/>
                                          </p:val>
                                        </p:tav>
                                      </p:tavLst>
                                    </p:anim>
                                  </p:childTnLst>
                                </p:cTn>
                              </p:par>
                              <p:par>
                                <p:cTn id="85" presetID="2" presetClass="entr" presetSubtype="8" fill="hold" nodeType="with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additive="base">
                                        <p:cTn id="87" dur="3000" fill="hold"/>
                                        <p:tgtEl>
                                          <p:spTgt spid="25"/>
                                        </p:tgtEl>
                                        <p:attrNameLst>
                                          <p:attrName>ppt_x</p:attrName>
                                        </p:attrNameLst>
                                      </p:cBhvr>
                                      <p:tavLst>
                                        <p:tav tm="0">
                                          <p:val>
                                            <p:strVal val="0-#ppt_w/2"/>
                                          </p:val>
                                        </p:tav>
                                        <p:tav tm="100000">
                                          <p:val>
                                            <p:strVal val="#ppt_x"/>
                                          </p:val>
                                        </p:tav>
                                      </p:tavLst>
                                    </p:anim>
                                    <p:anim calcmode="lin" valueType="num">
                                      <p:cBhvr additive="base">
                                        <p:cTn id="88" dur="3000" fill="hold"/>
                                        <p:tgtEl>
                                          <p:spTgt spid="25"/>
                                        </p:tgtEl>
                                        <p:attrNameLst>
                                          <p:attrName>ppt_y</p:attrName>
                                        </p:attrNameLst>
                                      </p:cBhvr>
                                      <p:tavLst>
                                        <p:tav tm="0">
                                          <p:val>
                                            <p:strVal val="#ppt_y"/>
                                          </p:val>
                                        </p:tav>
                                        <p:tav tm="100000">
                                          <p:val>
                                            <p:strVal val="#ppt_y"/>
                                          </p:val>
                                        </p:tav>
                                      </p:tavLst>
                                    </p:anim>
                                  </p:childTnLst>
                                </p:cTn>
                              </p:par>
                              <p:par>
                                <p:cTn id="89" presetID="2" presetClass="entr" presetSubtype="8" fill="hold" nodeType="with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additive="base">
                                        <p:cTn id="91" dur="3000" fill="hold"/>
                                        <p:tgtEl>
                                          <p:spTgt spid="26"/>
                                        </p:tgtEl>
                                        <p:attrNameLst>
                                          <p:attrName>ppt_x</p:attrName>
                                        </p:attrNameLst>
                                      </p:cBhvr>
                                      <p:tavLst>
                                        <p:tav tm="0">
                                          <p:val>
                                            <p:strVal val="0-#ppt_w/2"/>
                                          </p:val>
                                        </p:tav>
                                        <p:tav tm="100000">
                                          <p:val>
                                            <p:strVal val="#ppt_x"/>
                                          </p:val>
                                        </p:tav>
                                      </p:tavLst>
                                    </p:anim>
                                    <p:anim calcmode="lin" valueType="num">
                                      <p:cBhvr additive="base">
                                        <p:cTn id="92" dur="3000" fill="hold"/>
                                        <p:tgtEl>
                                          <p:spTgt spid="26"/>
                                        </p:tgtEl>
                                        <p:attrNameLst>
                                          <p:attrName>ppt_y</p:attrName>
                                        </p:attrNameLst>
                                      </p:cBhvr>
                                      <p:tavLst>
                                        <p:tav tm="0">
                                          <p:val>
                                            <p:strVal val="#ppt_y"/>
                                          </p:val>
                                        </p:tav>
                                        <p:tav tm="100000">
                                          <p:val>
                                            <p:strVal val="#ppt_y"/>
                                          </p:val>
                                        </p:tav>
                                      </p:tavLst>
                                    </p:anim>
                                  </p:childTnLst>
                                </p:cTn>
                              </p:par>
                              <p:par>
                                <p:cTn id="93" presetID="2" presetClass="entr" presetSubtype="8" fill="hold" nodeType="withEffect">
                                  <p:stCondLst>
                                    <p:cond delay="0"/>
                                  </p:stCondLst>
                                  <p:childTnLst>
                                    <p:set>
                                      <p:cBhvr>
                                        <p:cTn id="94" dur="1" fill="hold">
                                          <p:stCondLst>
                                            <p:cond delay="0"/>
                                          </p:stCondLst>
                                        </p:cTn>
                                        <p:tgtEl>
                                          <p:spTgt spid="27"/>
                                        </p:tgtEl>
                                        <p:attrNameLst>
                                          <p:attrName>style.visibility</p:attrName>
                                        </p:attrNameLst>
                                      </p:cBhvr>
                                      <p:to>
                                        <p:strVal val="visible"/>
                                      </p:to>
                                    </p:set>
                                    <p:anim calcmode="lin" valueType="num">
                                      <p:cBhvr additive="base">
                                        <p:cTn id="95" dur="3000" fill="hold"/>
                                        <p:tgtEl>
                                          <p:spTgt spid="27"/>
                                        </p:tgtEl>
                                        <p:attrNameLst>
                                          <p:attrName>ppt_x</p:attrName>
                                        </p:attrNameLst>
                                      </p:cBhvr>
                                      <p:tavLst>
                                        <p:tav tm="0">
                                          <p:val>
                                            <p:strVal val="0-#ppt_w/2"/>
                                          </p:val>
                                        </p:tav>
                                        <p:tav tm="100000">
                                          <p:val>
                                            <p:strVal val="#ppt_x"/>
                                          </p:val>
                                        </p:tav>
                                      </p:tavLst>
                                    </p:anim>
                                    <p:anim calcmode="lin" valueType="num">
                                      <p:cBhvr additive="base">
                                        <p:cTn id="96" dur="3000" fill="hold"/>
                                        <p:tgtEl>
                                          <p:spTgt spid="27"/>
                                        </p:tgtEl>
                                        <p:attrNameLst>
                                          <p:attrName>ppt_y</p:attrName>
                                        </p:attrNameLst>
                                      </p:cBhvr>
                                      <p:tavLst>
                                        <p:tav tm="0">
                                          <p:val>
                                            <p:strVal val="#ppt_y"/>
                                          </p:val>
                                        </p:tav>
                                        <p:tav tm="100000">
                                          <p:val>
                                            <p:strVal val="#ppt_y"/>
                                          </p:val>
                                        </p:tav>
                                      </p:tavLst>
                                    </p:anim>
                                  </p:childTnLst>
                                </p:cTn>
                              </p:par>
                              <p:par>
                                <p:cTn id="97" presetID="2" presetClass="entr" presetSubtype="8" fill="hold" nodeType="withEffect">
                                  <p:stCondLst>
                                    <p:cond delay="0"/>
                                  </p:stCondLst>
                                  <p:childTnLst>
                                    <p:set>
                                      <p:cBhvr>
                                        <p:cTn id="98" dur="1" fill="hold">
                                          <p:stCondLst>
                                            <p:cond delay="0"/>
                                          </p:stCondLst>
                                        </p:cTn>
                                        <p:tgtEl>
                                          <p:spTgt spid="28"/>
                                        </p:tgtEl>
                                        <p:attrNameLst>
                                          <p:attrName>style.visibility</p:attrName>
                                        </p:attrNameLst>
                                      </p:cBhvr>
                                      <p:to>
                                        <p:strVal val="visible"/>
                                      </p:to>
                                    </p:set>
                                    <p:anim calcmode="lin" valueType="num">
                                      <p:cBhvr additive="base">
                                        <p:cTn id="99" dur="3000" fill="hold"/>
                                        <p:tgtEl>
                                          <p:spTgt spid="28"/>
                                        </p:tgtEl>
                                        <p:attrNameLst>
                                          <p:attrName>ppt_x</p:attrName>
                                        </p:attrNameLst>
                                      </p:cBhvr>
                                      <p:tavLst>
                                        <p:tav tm="0">
                                          <p:val>
                                            <p:strVal val="0-#ppt_w/2"/>
                                          </p:val>
                                        </p:tav>
                                        <p:tav tm="100000">
                                          <p:val>
                                            <p:strVal val="#ppt_x"/>
                                          </p:val>
                                        </p:tav>
                                      </p:tavLst>
                                    </p:anim>
                                    <p:anim calcmode="lin" valueType="num">
                                      <p:cBhvr additive="base">
                                        <p:cTn id="100" dur="3000" fill="hold"/>
                                        <p:tgtEl>
                                          <p:spTgt spid="28"/>
                                        </p:tgtEl>
                                        <p:attrNameLst>
                                          <p:attrName>ppt_y</p:attrName>
                                        </p:attrNameLst>
                                      </p:cBhvr>
                                      <p:tavLst>
                                        <p:tav tm="0">
                                          <p:val>
                                            <p:strVal val="#ppt_y"/>
                                          </p:val>
                                        </p:tav>
                                        <p:tav tm="100000">
                                          <p:val>
                                            <p:strVal val="#ppt_y"/>
                                          </p:val>
                                        </p:tav>
                                      </p:tavLst>
                                    </p:anim>
                                  </p:childTnLst>
                                </p:cTn>
                              </p:par>
                              <p:par>
                                <p:cTn id="101" presetID="2" presetClass="entr" presetSubtype="8" fill="hold" nodeType="withEffect">
                                  <p:stCondLst>
                                    <p:cond delay="0"/>
                                  </p:stCondLst>
                                  <p:childTnLst>
                                    <p:set>
                                      <p:cBhvr>
                                        <p:cTn id="102" dur="1" fill="hold">
                                          <p:stCondLst>
                                            <p:cond delay="0"/>
                                          </p:stCondLst>
                                        </p:cTn>
                                        <p:tgtEl>
                                          <p:spTgt spid="29"/>
                                        </p:tgtEl>
                                        <p:attrNameLst>
                                          <p:attrName>style.visibility</p:attrName>
                                        </p:attrNameLst>
                                      </p:cBhvr>
                                      <p:to>
                                        <p:strVal val="visible"/>
                                      </p:to>
                                    </p:set>
                                    <p:anim calcmode="lin" valueType="num">
                                      <p:cBhvr additive="base">
                                        <p:cTn id="103" dur="3000" fill="hold"/>
                                        <p:tgtEl>
                                          <p:spTgt spid="29"/>
                                        </p:tgtEl>
                                        <p:attrNameLst>
                                          <p:attrName>ppt_x</p:attrName>
                                        </p:attrNameLst>
                                      </p:cBhvr>
                                      <p:tavLst>
                                        <p:tav tm="0">
                                          <p:val>
                                            <p:strVal val="0-#ppt_w/2"/>
                                          </p:val>
                                        </p:tav>
                                        <p:tav tm="100000">
                                          <p:val>
                                            <p:strVal val="#ppt_x"/>
                                          </p:val>
                                        </p:tav>
                                      </p:tavLst>
                                    </p:anim>
                                    <p:anim calcmode="lin" valueType="num">
                                      <p:cBhvr additive="base">
                                        <p:cTn id="104" dur="3000" fill="hold"/>
                                        <p:tgtEl>
                                          <p:spTgt spid="29"/>
                                        </p:tgtEl>
                                        <p:attrNameLst>
                                          <p:attrName>ppt_y</p:attrName>
                                        </p:attrNameLst>
                                      </p:cBhvr>
                                      <p:tavLst>
                                        <p:tav tm="0">
                                          <p:val>
                                            <p:strVal val="#ppt_y"/>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0"/>
                                        </p:tgtEl>
                                        <p:attrNameLst>
                                          <p:attrName>style.visibility</p:attrName>
                                        </p:attrNameLst>
                                      </p:cBhvr>
                                      <p:to>
                                        <p:strVal val="visible"/>
                                      </p:to>
                                    </p:set>
                                    <p:anim calcmode="lin" valueType="num">
                                      <p:cBhvr additive="base">
                                        <p:cTn id="107" dur="3000" fill="hold"/>
                                        <p:tgtEl>
                                          <p:spTgt spid="30"/>
                                        </p:tgtEl>
                                        <p:attrNameLst>
                                          <p:attrName>ppt_x</p:attrName>
                                        </p:attrNameLst>
                                      </p:cBhvr>
                                      <p:tavLst>
                                        <p:tav tm="0">
                                          <p:val>
                                            <p:strVal val="0-#ppt_w/2"/>
                                          </p:val>
                                        </p:tav>
                                        <p:tav tm="100000">
                                          <p:val>
                                            <p:strVal val="#ppt_x"/>
                                          </p:val>
                                        </p:tav>
                                      </p:tavLst>
                                    </p:anim>
                                    <p:anim calcmode="lin" valueType="num">
                                      <p:cBhvr additive="base">
                                        <p:cTn id="108" dur="3000" fill="hold"/>
                                        <p:tgtEl>
                                          <p:spTgt spid="30"/>
                                        </p:tgtEl>
                                        <p:attrNameLst>
                                          <p:attrName>ppt_y</p:attrName>
                                        </p:attrNameLst>
                                      </p:cBhvr>
                                      <p:tavLst>
                                        <p:tav tm="0">
                                          <p:val>
                                            <p:strVal val="#ppt_y"/>
                                          </p:val>
                                        </p:tav>
                                        <p:tav tm="100000">
                                          <p:val>
                                            <p:strVal val="#ppt_y"/>
                                          </p:val>
                                        </p:tav>
                                      </p:tavLst>
                                    </p:anim>
                                  </p:childTnLst>
                                </p:cTn>
                              </p:par>
                              <p:par>
                                <p:cTn id="109" presetID="2" presetClass="entr" presetSubtype="8"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3000" fill="hold"/>
                                        <p:tgtEl>
                                          <p:spTgt spid="31"/>
                                        </p:tgtEl>
                                        <p:attrNameLst>
                                          <p:attrName>ppt_x</p:attrName>
                                        </p:attrNameLst>
                                      </p:cBhvr>
                                      <p:tavLst>
                                        <p:tav tm="0">
                                          <p:val>
                                            <p:strVal val="0-#ppt_w/2"/>
                                          </p:val>
                                        </p:tav>
                                        <p:tav tm="100000">
                                          <p:val>
                                            <p:strVal val="#ppt_x"/>
                                          </p:val>
                                        </p:tav>
                                      </p:tavLst>
                                    </p:anim>
                                    <p:anim calcmode="lin" valueType="num">
                                      <p:cBhvr additive="base">
                                        <p:cTn id="112" dur="3000" fill="hold"/>
                                        <p:tgtEl>
                                          <p:spTgt spid="31"/>
                                        </p:tgtEl>
                                        <p:attrNameLst>
                                          <p:attrName>ppt_y</p:attrName>
                                        </p:attrNameLst>
                                      </p:cBhvr>
                                      <p:tavLst>
                                        <p:tav tm="0">
                                          <p:val>
                                            <p:strVal val="#ppt_y"/>
                                          </p:val>
                                        </p:tav>
                                        <p:tav tm="100000">
                                          <p:val>
                                            <p:strVal val="#ppt_y"/>
                                          </p:val>
                                        </p:tav>
                                      </p:tavLst>
                                    </p:anim>
                                  </p:childTnLst>
                                </p:cTn>
                              </p:par>
                              <p:par>
                                <p:cTn id="113" presetID="2" presetClass="entr" presetSubtype="8" fill="hold" nodeType="withEffect">
                                  <p:stCondLst>
                                    <p:cond delay="0"/>
                                  </p:stCondLst>
                                  <p:childTnLst>
                                    <p:set>
                                      <p:cBhvr>
                                        <p:cTn id="114" dur="1" fill="hold">
                                          <p:stCondLst>
                                            <p:cond delay="0"/>
                                          </p:stCondLst>
                                        </p:cTn>
                                        <p:tgtEl>
                                          <p:spTgt spid="32"/>
                                        </p:tgtEl>
                                        <p:attrNameLst>
                                          <p:attrName>style.visibility</p:attrName>
                                        </p:attrNameLst>
                                      </p:cBhvr>
                                      <p:to>
                                        <p:strVal val="visible"/>
                                      </p:to>
                                    </p:set>
                                    <p:anim calcmode="lin" valueType="num">
                                      <p:cBhvr additive="base">
                                        <p:cTn id="115" dur="3000" fill="hold"/>
                                        <p:tgtEl>
                                          <p:spTgt spid="32"/>
                                        </p:tgtEl>
                                        <p:attrNameLst>
                                          <p:attrName>ppt_x</p:attrName>
                                        </p:attrNameLst>
                                      </p:cBhvr>
                                      <p:tavLst>
                                        <p:tav tm="0">
                                          <p:val>
                                            <p:strVal val="0-#ppt_w/2"/>
                                          </p:val>
                                        </p:tav>
                                        <p:tav tm="100000">
                                          <p:val>
                                            <p:strVal val="#ppt_x"/>
                                          </p:val>
                                        </p:tav>
                                      </p:tavLst>
                                    </p:anim>
                                    <p:anim calcmode="lin" valueType="num">
                                      <p:cBhvr additive="base">
                                        <p:cTn id="116" dur="3000" fill="hold"/>
                                        <p:tgtEl>
                                          <p:spTgt spid="32"/>
                                        </p:tgtEl>
                                        <p:attrNameLst>
                                          <p:attrName>ppt_y</p:attrName>
                                        </p:attrNameLst>
                                      </p:cBhvr>
                                      <p:tavLst>
                                        <p:tav tm="0">
                                          <p:val>
                                            <p:strVal val="#ppt_y"/>
                                          </p:val>
                                        </p:tav>
                                        <p:tav tm="100000">
                                          <p:val>
                                            <p:strVal val="#ppt_y"/>
                                          </p:val>
                                        </p:tav>
                                      </p:tavLst>
                                    </p:anim>
                                  </p:childTnLst>
                                </p:cTn>
                              </p:par>
                              <p:par>
                                <p:cTn id="117" presetID="2" presetClass="entr" presetSubtype="8" fill="hold" nodeType="withEffect">
                                  <p:stCondLst>
                                    <p:cond delay="0"/>
                                  </p:stCondLst>
                                  <p:childTnLst>
                                    <p:set>
                                      <p:cBhvr>
                                        <p:cTn id="118" dur="1" fill="hold">
                                          <p:stCondLst>
                                            <p:cond delay="0"/>
                                          </p:stCondLst>
                                        </p:cTn>
                                        <p:tgtEl>
                                          <p:spTgt spid="33"/>
                                        </p:tgtEl>
                                        <p:attrNameLst>
                                          <p:attrName>style.visibility</p:attrName>
                                        </p:attrNameLst>
                                      </p:cBhvr>
                                      <p:to>
                                        <p:strVal val="visible"/>
                                      </p:to>
                                    </p:set>
                                    <p:anim calcmode="lin" valueType="num">
                                      <p:cBhvr additive="base">
                                        <p:cTn id="119" dur="3000" fill="hold"/>
                                        <p:tgtEl>
                                          <p:spTgt spid="33"/>
                                        </p:tgtEl>
                                        <p:attrNameLst>
                                          <p:attrName>ppt_x</p:attrName>
                                        </p:attrNameLst>
                                      </p:cBhvr>
                                      <p:tavLst>
                                        <p:tav tm="0">
                                          <p:val>
                                            <p:strVal val="0-#ppt_w/2"/>
                                          </p:val>
                                        </p:tav>
                                        <p:tav tm="100000">
                                          <p:val>
                                            <p:strVal val="#ppt_x"/>
                                          </p:val>
                                        </p:tav>
                                      </p:tavLst>
                                    </p:anim>
                                    <p:anim calcmode="lin" valueType="num">
                                      <p:cBhvr additive="base">
                                        <p:cTn id="120" dur="3000" fill="hold"/>
                                        <p:tgtEl>
                                          <p:spTgt spid="33"/>
                                        </p:tgtEl>
                                        <p:attrNameLst>
                                          <p:attrName>ppt_y</p:attrName>
                                        </p:attrNameLst>
                                      </p:cBhvr>
                                      <p:tavLst>
                                        <p:tav tm="0">
                                          <p:val>
                                            <p:strVal val="#ppt_y"/>
                                          </p:val>
                                        </p:tav>
                                        <p:tav tm="100000">
                                          <p:val>
                                            <p:strVal val="#ppt_y"/>
                                          </p:val>
                                        </p:tav>
                                      </p:tavLst>
                                    </p:anim>
                                  </p:childTnLst>
                                </p:cTn>
                              </p:par>
                              <p:par>
                                <p:cTn id="121" presetID="2" presetClass="entr" presetSubtype="8" fill="hold" nodeType="withEffect">
                                  <p:stCondLst>
                                    <p:cond delay="0"/>
                                  </p:stCondLst>
                                  <p:childTnLst>
                                    <p:set>
                                      <p:cBhvr>
                                        <p:cTn id="122" dur="1" fill="hold">
                                          <p:stCondLst>
                                            <p:cond delay="0"/>
                                          </p:stCondLst>
                                        </p:cTn>
                                        <p:tgtEl>
                                          <p:spTgt spid="34"/>
                                        </p:tgtEl>
                                        <p:attrNameLst>
                                          <p:attrName>style.visibility</p:attrName>
                                        </p:attrNameLst>
                                      </p:cBhvr>
                                      <p:to>
                                        <p:strVal val="visible"/>
                                      </p:to>
                                    </p:set>
                                    <p:anim calcmode="lin" valueType="num">
                                      <p:cBhvr additive="base">
                                        <p:cTn id="123" dur="3000" fill="hold"/>
                                        <p:tgtEl>
                                          <p:spTgt spid="34"/>
                                        </p:tgtEl>
                                        <p:attrNameLst>
                                          <p:attrName>ppt_x</p:attrName>
                                        </p:attrNameLst>
                                      </p:cBhvr>
                                      <p:tavLst>
                                        <p:tav tm="0">
                                          <p:val>
                                            <p:strVal val="0-#ppt_w/2"/>
                                          </p:val>
                                        </p:tav>
                                        <p:tav tm="100000">
                                          <p:val>
                                            <p:strVal val="#ppt_x"/>
                                          </p:val>
                                        </p:tav>
                                      </p:tavLst>
                                    </p:anim>
                                    <p:anim calcmode="lin" valueType="num">
                                      <p:cBhvr additive="base">
                                        <p:cTn id="124" dur="3000" fill="hold"/>
                                        <p:tgtEl>
                                          <p:spTgt spid="34"/>
                                        </p:tgtEl>
                                        <p:attrNameLst>
                                          <p:attrName>ppt_y</p:attrName>
                                        </p:attrNameLst>
                                      </p:cBhvr>
                                      <p:tavLst>
                                        <p:tav tm="0">
                                          <p:val>
                                            <p:strVal val="#ppt_y"/>
                                          </p:val>
                                        </p:tav>
                                        <p:tav tm="100000">
                                          <p:val>
                                            <p:strVal val="#ppt_y"/>
                                          </p:val>
                                        </p:tav>
                                      </p:tavLst>
                                    </p:anim>
                                  </p:childTnLst>
                                </p:cTn>
                              </p:par>
                              <p:par>
                                <p:cTn id="125" presetID="2" presetClass="entr" presetSubtype="8" fill="hold" nodeType="withEffect">
                                  <p:stCondLst>
                                    <p:cond delay="0"/>
                                  </p:stCondLst>
                                  <p:childTnLst>
                                    <p:set>
                                      <p:cBhvr>
                                        <p:cTn id="126" dur="1" fill="hold">
                                          <p:stCondLst>
                                            <p:cond delay="0"/>
                                          </p:stCondLst>
                                        </p:cTn>
                                        <p:tgtEl>
                                          <p:spTgt spid="35"/>
                                        </p:tgtEl>
                                        <p:attrNameLst>
                                          <p:attrName>style.visibility</p:attrName>
                                        </p:attrNameLst>
                                      </p:cBhvr>
                                      <p:to>
                                        <p:strVal val="visible"/>
                                      </p:to>
                                    </p:set>
                                    <p:anim calcmode="lin" valueType="num">
                                      <p:cBhvr additive="base">
                                        <p:cTn id="127" dur="3000" fill="hold"/>
                                        <p:tgtEl>
                                          <p:spTgt spid="35"/>
                                        </p:tgtEl>
                                        <p:attrNameLst>
                                          <p:attrName>ppt_x</p:attrName>
                                        </p:attrNameLst>
                                      </p:cBhvr>
                                      <p:tavLst>
                                        <p:tav tm="0">
                                          <p:val>
                                            <p:strVal val="0-#ppt_w/2"/>
                                          </p:val>
                                        </p:tav>
                                        <p:tav tm="100000">
                                          <p:val>
                                            <p:strVal val="#ppt_x"/>
                                          </p:val>
                                        </p:tav>
                                      </p:tavLst>
                                    </p:anim>
                                    <p:anim calcmode="lin" valueType="num">
                                      <p:cBhvr additive="base">
                                        <p:cTn id="128" dur="3000" fill="hold"/>
                                        <p:tgtEl>
                                          <p:spTgt spid="35"/>
                                        </p:tgtEl>
                                        <p:attrNameLst>
                                          <p:attrName>ppt_y</p:attrName>
                                        </p:attrNameLst>
                                      </p:cBhvr>
                                      <p:tavLst>
                                        <p:tav tm="0">
                                          <p:val>
                                            <p:strVal val="#ppt_y"/>
                                          </p:val>
                                        </p:tav>
                                        <p:tav tm="100000">
                                          <p:val>
                                            <p:strVal val="#ppt_y"/>
                                          </p:val>
                                        </p:tav>
                                      </p:tavLst>
                                    </p:anim>
                                  </p:childTnLst>
                                </p:cTn>
                              </p:par>
                              <p:par>
                                <p:cTn id="129" presetID="2" presetClass="entr" presetSubtype="8" fill="hold" nodeType="withEffect">
                                  <p:stCondLst>
                                    <p:cond delay="0"/>
                                  </p:stCondLst>
                                  <p:childTnLst>
                                    <p:set>
                                      <p:cBhvr>
                                        <p:cTn id="130" dur="1" fill="hold">
                                          <p:stCondLst>
                                            <p:cond delay="0"/>
                                          </p:stCondLst>
                                        </p:cTn>
                                        <p:tgtEl>
                                          <p:spTgt spid="36"/>
                                        </p:tgtEl>
                                        <p:attrNameLst>
                                          <p:attrName>style.visibility</p:attrName>
                                        </p:attrNameLst>
                                      </p:cBhvr>
                                      <p:to>
                                        <p:strVal val="visible"/>
                                      </p:to>
                                    </p:set>
                                    <p:anim calcmode="lin" valueType="num">
                                      <p:cBhvr additive="base">
                                        <p:cTn id="131" dur="3000" fill="hold"/>
                                        <p:tgtEl>
                                          <p:spTgt spid="36"/>
                                        </p:tgtEl>
                                        <p:attrNameLst>
                                          <p:attrName>ppt_x</p:attrName>
                                        </p:attrNameLst>
                                      </p:cBhvr>
                                      <p:tavLst>
                                        <p:tav tm="0">
                                          <p:val>
                                            <p:strVal val="0-#ppt_w/2"/>
                                          </p:val>
                                        </p:tav>
                                        <p:tav tm="100000">
                                          <p:val>
                                            <p:strVal val="#ppt_x"/>
                                          </p:val>
                                        </p:tav>
                                      </p:tavLst>
                                    </p:anim>
                                    <p:anim calcmode="lin" valueType="num">
                                      <p:cBhvr additive="base">
                                        <p:cTn id="132" dur="3000" fill="hold"/>
                                        <p:tgtEl>
                                          <p:spTgt spid="36"/>
                                        </p:tgtEl>
                                        <p:attrNameLst>
                                          <p:attrName>ppt_y</p:attrName>
                                        </p:attrNameLst>
                                      </p:cBhvr>
                                      <p:tavLst>
                                        <p:tav tm="0">
                                          <p:val>
                                            <p:strVal val="#ppt_y"/>
                                          </p:val>
                                        </p:tav>
                                        <p:tav tm="100000">
                                          <p:val>
                                            <p:strVal val="#ppt_y"/>
                                          </p:val>
                                        </p:tav>
                                      </p:tavLst>
                                    </p:anim>
                                  </p:childTnLst>
                                </p:cTn>
                              </p:par>
                              <p:par>
                                <p:cTn id="133" presetID="2" presetClass="entr" presetSubtype="8" fill="hold" nodeType="withEffect">
                                  <p:stCondLst>
                                    <p:cond delay="0"/>
                                  </p:stCondLst>
                                  <p:childTnLst>
                                    <p:set>
                                      <p:cBhvr>
                                        <p:cTn id="134" dur="1" fill="hold">
                                          <p:stCondLst>
                                            <p:cond delay="0"/>
                                          </p:stCondLst>
                                        </p:cTn>
                                        <p:tgtEl>
                                          <p:spTgt spid="37"/>
                                        </p:tgtEl>
                                        <p:attrNameLst>
                                          <p:attrName>style.visibility</p:attrName>
                                        </p:attrNameLst>
                                      </p:cBhvr>
                                      <p:to>
                                        <p:strVal val="visible"/>
                                      </p:to>
                                    </p:set>
                                    <p:anim calcmode="lin" valueType="num">
                                      <p:cBhvr additive="base">
                                        <p:cTn id="135" dur="3000" fill="hold"/>
                                        <p:tgtEl>
                                          <p:spTgt spid="37"/>
                                        </p:tgtEl>
                                        <p:attrNameLst>
                                          <p:attrName>ppt_x</p:attrName>
                                        </p:attrNameLst>
                                      </p:cBhvr>
                                      <p:tavLst>
                                        <p:tav tm="0">
                                          <p:val>
                                            <p:strVal val="0-#ppt_w/2"/>
                                          </p:val>
                                        </p:tav>
                                        <p:tav tm="100000">
                                          <p:val>
                                            <p:strVal val="#ppt_x"/>
                                          </p:val>
                                        </p:tav>
                                      </p:tavLst>
                                    </p:anim>
                                    <p:anim calcmode="lin" valueType="num">
                                      <p:cBhvr additive="base">
                                        <p:cTn id="136" dur="3000" fill="hold"/>
                                        <p:tgtEl>
                                          <p:spTgt spid="37"/>
                                        </p:tgtEl>
                                        <p:attrNameLst>
                                          <p:attrName>ppt_y</p:attrName>
                                        </p:attrNameLst>
                                      </p:cBhvr>
                                      <p:tavLst>
                                        <p:tav tm="0">
                                          <p:val>
                                            <p:strVal val="#ppt_y"/>
                                          </p:val>
                                        </p:tav>
                                        <p:tav tm="100000">
                                          <p:val>
                                            <p:strVal val="#ppt_y"/>
                                          </p:val>
                                        </p:tav>
                                      </p:tavLst>
                                    </p:anim>
                                  </p:childTnLst>
                                </p:cTn>
                              </p:par>
                              <p:par>
                                <p:cTn id="137" presetID="2" presetClass="entr" presetSubtype="8" fill="hold" nodeType="withEffect">
                                  <p:stCondLst>
                                    <p:cond delay="0"/>
                                  </p:stCondLst>
                                  <p:childTnLst>
                                    <p:set>
                                      <p:cBhvr>
                                        <p:cTn id="138" dur="1" fill="hold">
                                          <p:stCondLst>
                                            <p:cond delay="0"/>
                                          </p:stCondLst>
                                        </p:cTn>
                                        <p:tgtEl>
                                          <p:spTgt spid="38"/>
                                        </p:tgtEl>
                                        <p:attrNameLst>
                                          <p:attrName>style.visibility</p:attrName>
                                        </p:attrNameLst>
                                      </p:cBhvr>
                                      <p:to>
                                        <p:strVal val="visible"/>
                                      </p:to>
                                    </p:set>
                                    <p:anim calcmode="lin" valueType="num">
                                      <p:cBhvr additive="base">
                                        <p:cTn id="139" dur="3000" fill="hold"/>
                                        <p:tgtEl>
                                          <p:spTgt spid="38"/>
                                        </p:tgtEl>
                                        <p:attrNameLst>
                                          <p:attrName>ppt_x</p:attrName>
                                        </p:attrNameLst>
                                      </p:cBhvr>
                                      <p:tavLst>
                                        <p:tav tm="0">
                                          <p:val>
                                            <p:strVal val="0-#ppt_w/2"/>
                                          </p:val>
                                        </p:tav>
                                        <p:tav tm="100000">
                                          <p:val>
                                            <p:strVal val="#ppt_x"/>
                                          </p:val>
                                        </p:tav>
                                      </p:tavLst>
                                    </p:anim>
                                    <p:anim calcmode="lin" valueType="num">
                                      <p:cBhvr additive="base">
                                        <p:cTn id="140" dur="3000" fill="hold"/>
                                        <p:tgtEl>
                                          <p:spTgt spid="38"/>
                                        </p:tgtEl>
                                        <p:attrNameLst>
                                          <p:attrName>ppt_y</p:attrName>
                                        </p:attrNameLst>
                                      </p:cBhvr>
                                      <p:tavLst>
                                        <p:tav tm="0">
                                          <p:val>
                                            <p:strVal val="#ppt_y"/>
                                          </p:val>
                                        </p:tav>
                                        <p:tav tm="100000">
                                          <p:val>
                                            <p:strVal val="#ppt_y"/>
                                          </p:val>
                                        </p:tav>
                                      </p:tavLst>
                                    </p:anim>
                                  </p:childTnLst>
                                </p:cTn>
                              </p:par>
                              <p:par>
                                <p:cTn id="141" presetID="2" presetClass="entr" presetSubtype="8" fill="hold" nodeType="withEffect">
                                  <p:stCondLst>
                                    <p:cond delay="0"/>
                                  </p:stCondLst>
                                  <p:childTnLst>
                                    <p:set>
                                      <p:cBhvr>
                                        <p:cTn id="142" dur="1" fill="hold">
                                          <p:stCondLst>
                                            <p:cond delay="0"/>
                                          </p:stCondLst>
                                        </p:cTn>
                                        <p:tgtEl>
                                          <p:spTgt spid="39"/>
                                        </p:tgtEl>
                                        <p:attrNameLst>
                                          <p:attrName>style.visibility</p:attrName>
                                        </p:attrNameLst>
                                      </p:cBhvr>
                                      <p:to>
                                        <p:strVal val="visible"/>
                                      </p:to>
                                    </p:set>
                                    <p:anim calcmode="lin" valueType="num">
                                      <p:cBhvr additive="base">
                                        <p:cTn id="143" dur="3000" fill="hold"/>
                                        <p:tgtEl>
                                          <p:spTgt spid="39"/>
                                        </p:tgtEl>
                                        <p:attrNameLst>
                                          <p:attrName>ppt_x</p:attrName>
                                        </p:attrNameLst>
                                      </p:cBhvr>
                                      <p:tavLst>
                                        <p:tav tm="0">
                                          <p:val>
                                            <p:strVal val="0-#ppt_w/2"/>
                                          </p:val>
                                        </p:tav>
                                        <p:tav tm="100000">
                                          <p:val>
                                            <p:strVal val="#ppt_x"/>
                                          </p:val>
                                        </p:tav>
                                      </p:tavLst>
                                    </p:anim>
                                    <p:anim calcmode="lin" valueType="num">
                                      <p:cBhvr additive="base">
                                        <p:cTn id="144" dur="3000" fill="hold"/>
                                        <p:tgtEl>
                                          <p:spTgt spid="39"/>
                                        </p:tgtEl>
                                        <p:attrNameLst>
                                          <p:attrName>ppt_y</p:attrName>
                                        </p:attrNameLst>
                                      </p:cBhvr>
                                      <p:tavLst>
                                        <p:tav tm="0">
                                          <p:val>
                                            <p:strVal val="#ppt_y"/>
                                          </p:val>
                                        </p:tav>
                                        <p:tav tm="100000">
                                          <p:val>
                                            <p:strVal val="#ppt_y"/>
                                          </p:val>
                                        </p:tav>
                                      </p:tavLst>
                                    </p:anim>
                                  </p:childTnLst>
                                </p:cTn>
                              </p:par>
                              <p:par>
                                <p:cTn id="145" presetID="2" presetClass="entr" presetSubtype="8" fill="hold" nodeType="withEffect">
                                  <p:stCondLst>
                                    <p:cond delay="0"/>
                                  </p:stCondLst>
                                  <p:childTnLst>
                                    <p:set>
                                      <p:cBhvr>
                                        <p:cTn id="146" dur="1" fill="hold">
                                          <p:stCondLst>
                                            <p:cond delay="0"/>
                                          </p:stCondLst>
                                        </p:cTn>
                                        <p:tgtEl>
                                          <p:spTgt spid="40"/>
                                        </p:tgtEl>
                                        <p:attrNameLst>
                                          <p:attrName>style.visibility</p:attrName>
                                        </p:attrNameLst>
                                      </p:cBhvr>
                                      <p:to>
                                        <p:strVal val="visible"/>
                                      </p:to>
                                    </p:set>
                                    <p:anim calcmode="lin" valueType="num">
                                      <p:cBhvr additive="base">
                                        <p:cTn id="147" dur="3000" fill="hold"/>
                                        <p:tgtEl>
                                          <p:spTgt spid="40"/>
                                        </p:tgtEl>
                                        <p:attrNameLst>
                                          <p:attrName>ppt_x</p:attrName>
                                        </p:attrNameLst>
                                      </p:cBhvr>
                                      <p:tavLst>
                                        <p:tav tm="0">
                                          <p:val>
                                            <p:strVal val="0-#ppt_w/2"/>
                                          </p:val>
                                        </p:tav>
                                        <p:tav tm="100000">
                                          <p:val>
                                            <p:strVal val="#ppt_x"/>
                                          </p:val>
                                        </p:tav>
                                      </p:tavLst>
                                    </p:anim>
                                    <p:anim calcmode="lin" valueType="num">
                                      <p:cBhvr additive="base">
                                        <p:cTn id="148" dur="3000" fill="hold"/>
                                        <p:tgtEl>
                                          <p:spTgt spid="40"/>
                                        </p:tgtEl>
                                        <p:attrNameLst>
                                          <p:attrName>ppt_y</p:attrName>
                                        </p:attrNameLst>
                                      </p:cBhvr>
                                      <p:tavLst>
                                        <p:tav tm="0">
                                          <p:val>
                                            <p:strVal val="#ppt_y"/>
                                          </p:val>
                                        </p:tav>
                                        <p:tav tm="100000">
                                          <p:val>
                                            <p:strVal val="#ppt_y"/>
                                          </p:val>
                                        </p:tav>
                                      </p:tavLst>
                                    </p:anim>
                                  </p:childTnLst>
                                </p:cTn>
                              </p:par>
                              <p:par>
                                <p:cTn id="149" presetID="2" presetClass="entr" presetSubtype="8" fill="hold" nodeType="withEffect">
                                  <p:stCondLst>
                                    <p:cond delay="0"/>
                                  </p:stCondLst>
                                  <p:childTnLst>
                                    <p:set>
                                      <p:cBhvr>
                                        <p:cTn id="150" dur="1" fill="hold">
                                          <p:stCondLst>
                                            <p:cond delay="0"/>
                                          </p:stCondLst>
                                        </p:cTn>
                                        <p:tgtEl>
                                          <p:spTgt spid="41"/>
                                        </p:tgtEl>
                                        <p:attrNameLst>
                                          <p:attrName>style.visibility</p:attrName>
                                        </p:attrNameLst>
                                      </p:cBhvr>
                                      <p:to>
                                        <p:strVal val="visible"/>
                                      </p:to>
                                    </p:set>
                                    <p:anim calcmode="lin" valueType="num">
                                      <p:cBhvr additive="base">
                                        <p:cTn id="151" dur="3000" fill="hold"/>
                                        <p:tgtEl>
                                          <p:spTgt spid="41"/>
                                        </p:tgtEl>
                                        <p:attrNameLst>
                                          <p:attrName>ppt_x</p:attrName>
                                        </p:attrNameLst>
                                      </p:cBhvr>
                                      <p:tavLst>
                                        <p:tav tm="0">
                                          <p:val>
                                            <p:strVal val="0-#ppt_w/2"/>
                                          </p:val>
                                        </p:tav>
                                        <p:tav tm="100000">
                                          <p:val>
                                            <p:strVal val="#ppt_x"/>
                                          </p:val>
                                        </p:tav>
                                      </p:tavLst>
                                    </p:anim>
                                    <p:anim calcmode="lin" valueType="num">
                                      <p:cBhvr additive="base">
                                        <p:cTn id="152" dur="3000" fill="hold"/>
                                        <p:tgtEl>
                                          <p:spTgt spid="41"/>
                                        </p:tgtEl>
                                        <p:attrNameLst>
                                          <p:attrName>ppt_y</p:attrName>
                                        </p:attrNameLst>
                                      </p:cBhvr>
                                      <p:tavLst>
                                        <p:tav tm="0">
                                          <p:val>
                                            <p:strVal val="#ppt_y"/>
                                          </p:val>
                                        </p:tav>
                                        <p:tav tm="100000">
                                          <p:val>
                                            <p:strVal val="#ppt_y"/>
                                          </p:val>
                                        </p:tav>
                                      </p:tavLst>
                                    </p:anim>
                                  </p:childTnLst>
                                </p:cTn>
                              </p:par>
                              <p:par>
                                <p:cTn id="153" presetID="2" presetClass="entr" presetSubtype="8" fill="hold" nodeType="withEffect">
                                  <p:stCondLst>
                                    <p:cond delay="0"/>
                                  </p:stCondLst>
                                  <p:childTnLst>
                                    <p:set>
                                      <p:cBhvr>
                                        <p:cTn id="154" dur="1" fill="hold">
                                          <p:stCondLst>
                                            <p:cond delay="0"/>
                                          </p:stCondLst>
                                        </p:cTn>
                                        <p:tgtEl>
                                          <p:spTgt spid="42"/>
                                        </p:tgtEl>
                                        <p:attrNameLst>
                                          <p:attrName>style.visibility</p:attrName>
                                        </p:attrNameLst>
                                      </p:cBhvr>
                                      <p:to>
                                        <p:strVal val="visible"/>
                                      </p:to>
                                    </p:set>
                                    <p:anim calcmode="lin" valueType="num">
                                      <p:cBhvr additive="base">
                                        <p:cTn id="155" dur="3000" fill="hold"/>
                                        <p:tgtEl>
                                          <p:spTgt spid="42"/>
                                        </p:tgtEl>
                                        <p:attrNameLst>
                                          <p:attrName>ppt_x</p:attrName>
                                        </p:attrNameLst>
                                      </p:cBhvr>
                                      <p:tavLst>
                                        <p:tav tm="0">
                                          <p:val>
                                            <p:strVal val="0-#ppt_w/2"/>
                                          </p:val>
                                        </p:tav>
                                        <p:tav tm="100000">
                                          <p:val>
                                            <p:strVal val="#ppt_x"/>
                                          </p:val>
                                        </p:tav>
                                      </p:tavLst>
                                    </p:anim>
                                    <p:anim calcmode="lin" valueType="num">
                                      <p:cBhvr additive="base">
                                        <p:cTn id="156" dur="3000" fill="hold"/>
                                        <p:tgtEl>
                                          <p:spTgt spid="42"/>
                                        </p:tgtEl>
                                        <p:attrNameLst>
                                          <p:attrName>ppt_y</p:attrName>
                                        </p:attrNameLst>
                                      </p:cBhvr>
                                      <p:tavLst>
                                        <p:tav tm="0">
                                          <p:val>
                                            <p:strVal val="#ppt_y"/>
                                          </p:val>
                                        </p:tav>
                                        <p:tav tm="100000">
                                          <p:val>
                                            <p:strVal val="#ppt_y"/>
                                          </p:val>
                                        </p:tav>
                                      </p:tavLst>
                                    </p:anim>
                                  </p:childTnLst>
                                </p:cTn>
                              </p:par>
                              <p:par>
                                <p:cTn id="157" presetID="13" presetClass="entr" presetSubtype="16" fill="hold" nodeType="withEffect">
                                  <p:stCondLst>
                                    <p:cond delay="0"/>
                                  </p:stCondLst>
                                  <p:childTnLst>
                                    <p:set>
                                      <p:cBhvr>
                                        <p:cTn id="158" dur="1" fill="hold">
                                          <p:stCondLst>
                                            <p:cond delay="0"/>
                                          </p:stCondLst>
                                        </p:cTn>
                                        <p:tgtEl>
                                          <p:spTgt spid="5"/>
                                        </p:tgtEl>
                                        <p:attrNameLst>
                                          <p:attrName>style.visibility</p:attrName>
                                        </p:attrNameLst>
                                      </p:cBhvr>
                                      <p:to>
                                        <p:strVal val="visible"/>
                                      </p:to>
                                    </p:set>
                                    <p:animEffect transition="in" filter="plus(in)">
                                      <p:cBhvr>
                                        <p:cTn id="159" dur="3000"/>
                                        <p:tgtEl>
                                          <p:spTgt spid="5"/>
                                        </p:tgtEl>
                                      </p:cBhvr>
                                    </p:animEffect>
                                  </p:childTnLst>
                                </p:cTn>
                              </p:par>
                              <p:par>
                                <p:cTn id="160" presetID="13" presetClass="entr" presetSubtype="16" fill="hold"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plus(in)">
                                      <p:cBhvr>
                                        <p:cTn id="162" dur="3000"/>
                                        <p:tgtEl>
                                          <p:spTgt spid="6"/>
                                        </p:tgtEl>
                                      </p:cBhvr>
                                    </p:animEffect>
                                  </p:childTnLst>
                                </p:cTn>
                              </p:par>
                              <p:par>
                                <p:cTn id="163" presetID="13" presetClass="entr" presetSubtype="16" fill="hold" nodeType="withEffect">
                                  <p:stCondLst>
                                    <p:cond delay="0"/>
                                  </p:stCondLst>
                                  <p:childTnLst>
                                    <p:set>
                                      <p:cBhvr>
                                        <p:cTn id="164" dur="1" fill="hold">
                                          <p:stCondLst>
                                            <p:cond delay="0"/>
                                          </p:stCondLst>
                                        </p:cTn>
                                        <p:tgtEl>
                                          <p:spTgt spid="7"/>
                                        </p:tgtEl>
                                        <p:attrNameLst>
                                          <p:attrName>style.visibility</p:attrName>
                                        </p:attrNameLst>
                                      </p:cBhvr>
                                      <p:to>
                                        <p:strVal val="visible"/>
                                      </p:to>
                                    </p:set>
                                    <p:animEffect transition="in" filter="plus(in)">
                                      <p:cBhvr>
                                        <p:cTn id="165" dur="3000"/>
                                        <p:tgtEl>
                                          <p:spTgt spid="7"/>
                                        </p:tgtEl>
                                      </p:cBhvr>
                                    </p:animEffect>
                                  </p:childTnLst>
                                </p:cTn>
                              </p:par>
                              <p:par>
                                <p:cTn id="166" presetID="13" presetClass="entr" presetSubtype="16" fill="hold" nodeType="withEffect">
                                  <p:stCondLst>
                                    <p:cond delay="0"/>
                                  </p:stCondLst>
                                  <p:childTnLst>
                                    <p:set>
                                      <p:cBhvr>
                                        <p:cTn id="167" dur="1" fill="hold">
                                          <p:stCondLst>
                                            <p:cond delay="0"/>
                                          </p:stCondLst>
                                        </p:cTn>
                                        <p:tgtEl>
                                          <p:spTgt spid="8"/>
                                        </p:tgtEl>
                                        <p:attrNameLst>
                                          <p:attrName>style.visibility</p:attrName>
                                        </p:attrNameLst>
                                      </p:cBhvr>
                                      <p:to>
                                        <p:strVal val="visible"/>
                                      </p:to>
                                    </p:set>
                                    <p:animEffect transition="in" filter="plus(in)">
                                      <p:cBhvr>
                                        <p:cTn id="168" dur="3000"/>
                                        <p:tgtEl>
                                          <p:spTgt spid="8"/>
                                        </p:tgtEl>
                                      </p:cBhvr>
                                    </p:animEffect>
                                  </p:childTnLst>
                                </p:cTn>
                              </p:par>
                              <p:par>
                                <p:cTn id="169" presetID="13" presetClass="entr" presetSubtype="16" fill="hold" nodeType="withEffect">
                                  <p:stCondLst>
                                    <p:cond delay="0"/>
                                  </p:stCondLst>
                                  <p:childTnLst>
                                    <p:set>
                                      <p:cBhvr>
                                        <p:cTn id="170" dur="1" fill="hold">
                                          <p:stCondLst>
                                            <p:cond delay="0"/>
                                          </p:stCondLst>
                                        </p:cTn>
                                        <p:tgtEl>
                                          <p:spTgt spid="9"/>
                                        </p:tgtEl>
                                        <p:attrNameLst>
                                          <p:attrName>style.visibility</p:attrName>
                                        </p:attrNameLst>
                                      </p:cBhvr>
                                      <p:to>
                                        <p:strVal val="visible"/>
                                      </p:to>
                                    </p:set>
                                    <p:animEffect transition="in" filter="plus(in)">
                                      <p:cBhvr>
                                        <p:cTn id="171" dur="3000"/>
                                        <p:tgtEl>
                                          <p:spTgt spid="9"/>
                                        </p:tgtEl>
                                      </p:cBhvr>
                                    </p:animEffect>
                                  </p:childTnLst>
                                </p:cTn>
                              </p:par>
                              <p:par>
                                <p:cTn id="172" presetID="13" presetClass="entr" presetSubtype="16" fill="hold" nodeType="withEffect">
                                  <p:stCondLst>
                                    <p:cond delay="0"/>
                                  </p:stCondLst>
                                  <p:childTnLst>
                                    <p:set>
                                      <p:cBhvr>
                                        <p:cTn id="173" dur="1" fill="hold">
                                          <p:stCondLst>
                                            <p:cond delay="0"/>
                                          </p:stCondLst>
                                        </p:cTn>
                                        <p:tgtEl>
                                          <p:spTgt spid="10"/>
                                        </p:tgtEl>
                                        <p:attrNameLst>
                                          <p:attrName>style.visibility</p:attrName>
                                        </p:attrNameLst>
                                      </p:cBhvr>
                                      <p:to>
                                        <p:strVal val="visible"/>
                                      </p:to>
                                    </p:set>
                                    <p:animEffect transition="in" filter="plus(in)">
                                      <p:cBhvr>
                                        <p:cTn id="174" dur="3000"/>
                                        <p:tgtEl>
                                          <p:spTgt spid="10"/>
                                        </p:tgtEl>
                                      </p:cBhvr>
                                    </p:animEffect>
                                  </p:childTnLst>
                                </p:cTn>
                              </p:par>
                              <p:par>
                                <p:cTn id="175" presetID="13" presetClass="entr" presetSubtype="16" fill="hold" nodeType="withEffect">
                                  <p:stCondLst>
                                    <p:cond delay="0"/>
                                  </p:stCondLst>
                                  <p:childTnLst>
                                    <p:set>
                                      <p:cBhvr>
                                        <p:cTn id="176" dur="1" fill="hold">
                                          <p:stCondLst>
                                            <p:cond delay="0"/>
                                          </p:stCondLst>
                                        </p:cTn>
                                        <p:tgtEl>
                                          <p:spTgt spid="11"/>
                                        </p:tgtEl>
                                        <p:attrNameLst>
                                          <p:attrName>style.visibility</p:attrName>
                                        </p:attrNameLst>
                                      </p:cBhvr>
                                      <p:to>
                                        <p:strVal val="visible"/>
                                      </p:to>
                                    </p:set>
                                    <p:animEffect transition="in" filter="plus(in)">
                                      <p:cBhvr>
                                        <p:cTn id="177" dur="3000"/>
                                        <p:tgtEl>
                                          <p:spTgt spid="11"/>
                                        </p:tgtEl>
                                      </p:cBhvr>
                                    </p:animEffect>
                                  </p:childTnLst>
                                </p:cTn>
                              </p:par>
                              <p:par>
                                <p:cTn id="178" presetID="13" presetClass="entr" presetSubtype="16" fill="hold" nodeType="withEffect">
                                  <p:stCondLst>
                                    <p:cond delay="0"/>
                                  </p:stCondLst>
                                  <p:childTnLst>
                                    <p:set>
                                      <p:cBhvr>
                                        <p:cTn id="179" dur="1" fill="hold">
                                          <p:stCondLst>
                                            <p:cond delay="0"/>
                                          </p:stCondLst>
                                        </p:cTn>
                                        <p:tgtEl>
                                          <p:spTgt spid="12"/>
                                        </p:tgtEl>
                                        <p:attrNameLst>
                                          <p:attrName>style.visibility</p:attrName>
                                        </p:attrNameLst>
                                      </p:cBhvr>
                                      <p:to>
                                        <p:strVal val="visible"/>
                                      </p:to>
                                    </p:set>
                                    <p:animEffect transition="in" filter="plus(in)">
                                      <p:cBhvr>
                                        <p:cTn id="180" dur="3000"/>
                                        <p:tgtEl>
                                          <p:spTgt spid="12"/>
                                        </p:tgtEl>
                                      </p:cBhvr>
                                    </p:animEffect>
                                  </p:childTnLst>
                                </p:cTn>
                              </p:par>
                              <p:par>
                                <p:cTn id="181" presetID="13" presetClass="entr" presetSubtype="16" fill="hold" nodeType="withEffect">
                                  <p:stCondLst>
                                    <p:cond delay="0"/>
                                  </p:stCondLst>
                                  <p:childTnLst>
                                    <p:set>
                                      <p:cBhvr>
                                        <p:cTn id="182" dur="1" fill="hold">
                                          <p:stCondLst>
                                            <p:cond delay="0"/>
                                          </p:stCondLst>
                                        </p:cTn>
                                        <p:tgtEl>
                                          <p:spTgt spid="13"/>
                                        </p:tgtEl>
                                        <p:attrNameLst>
                                          <p:attrName>style.visibility</p:attrName>
                                        </p:attrNameLst>
                                      </p:cBhvr>
                                      <p:to>
                                        <p:strVal val="visible"/>
                                      </p:to>
                                    </p:set>
                                    <p:animEffect transition="in" filter="plus(in)">
                                      <p:cBhvr>
                                        <p:cTn id="183" dur="3000"/>
                                        <p:tgtEl>
                                          <p:spTgt spid="13"/>
                                        </p:tgtEl>
                                      </p:cBhvr>
                                    </p:animEffect>
                                  </p:childTnLst>
                                </p:cTn>
                              </p:par>
                              <p:par>
                                <p:cTn id="184" presetID="13" presetClass="entr" presetSubtype="16" fill="hold" nodeType="withEffect">
                                  <p:stCondLst>
                                    <p:cond delay="0"/>
                                  </p:stCondLst>
                                  <p:childTnLst>
                                    <p:set>
                                      <p:cBhvr>
                                        <p:cTn id="185" dur="1" fill="hold">
                                          <p:stCondLst>
                                            <p:cond delay="0"/>
                                          </p:stCondLst>
                                        </p:cTn>
                                        <p:tgtEl>
                                          <p:spTgt spid="14"/>
                                        </p:tgtEl>
                                        <p:attrNameLst>
                                          <p:attrName>style.visibility</p:attrName>
                                        </p:attrNameLst>
                                      </p:cBhvr>
                                      <p:to>
                                        <p:strVal val="visible"/>
                                      </p:to>
                                    </p:set>
                                    <p:animEffect transition="in" filter="plus(in)">
                                      <p:cBhvr>
                                        <p:cTn id="186" dur="3000"/>
                                        <p:tgtEl>
                                          <p:spTgt spid="14"/>
                                        </p:tgtEl>
                                      </p:cBhvr>
                                    </p:animEffect>
                                  </p:childTnLst>
                                </p:cTn>
                              </p:par>
                              <p:par>
                                <p:cTn id="187" presetID="13" presetClass="entr" presetSubtype="16" fill="hold" nodeType="withEffect">
                                  <p:stCondLst>
                                    <p:cond delay="0"/>
                                  </p:stCondLst>
                                  <p:childTnLst>
                                    <p:set>
                                      <p:cBhvr>
                                        <p:cTn id="188" dur="1" fill="hold">
                                          <p:stCondLst>
                                            <p:cond delay="0"/>
                                          </p:stCondLst>
                                        </p:cTn>
                                        <p:tgtEl>
                                          <p:spTgt spid="15"/>
                                        </p:tgtEl>
                                        <p:attrNameLst>
                                          <p:attrName>style.visibility</p:attrName>
                                        </p:attrNameLst>
                                      </p:cBhvr>
                                      <p:to>
                                        <p:strVal val="visible"/>
                                      </p:to>
                                    </p:set>
                                    <p:animEffect transition="in" filter="plus(in)">
                                      <p:cBhvr>
                                        <p:cTn id="189" dur="3000"/>
                                        <p:tgtEl>
                                          <p:spTgt spid="15"/>
                                        </p:tgtEl>
                                      </p:cBhvr>
                                    </p:animEffect>
                                  </p:childTnLst>
                                </p:cTn>
                              </p:par>
                              <p:par>
                                <p:cTn id="190" presetID="13" presetClass="entr" presetSubtype="16" fill="hold" nodeType="withEffect">
                                  <p:stCondLst>
                                    <p:cond delay="0"/>
                                  </p:stCondLst>
                                  <p:childTnLst>
                                    <p:set>
                                      <p:cBhvr>
                                        <p:cTn id="191" dur="1" fill="hold">
                                          <p:stCondLst>
                                            <p:cond delay="0"/>
                                          </p:stCondLst>
                                        </p:cTn>
                                        <p:tgtEl>
                                          <p:spTgt spid="16"/>
                                        </p:tgtEl>
                                        <p:attrNameLst>
                                          <p:attrName>style.visibility</p:attrName>
                                        </p:attrNameLst>
                                      </p:cBhvr>
                                      <p:to>
                                        <p:strVal val="visible"/>
                                      </p:to>
                                    </p:set>
                                    <p:animEffect transition="in" filter="plus(in)">
                                      <p:cBhvr>
                                        <p:cTn id="192" dur="3000"/>
                                        <p:tgtEl>
                                          <p:spTgt spid="16"/>
                                        </p:tgtEl>
                                      </p:cBhvr>
                                    </p:animEffect>
                                  </p:childTnLst>
                                </p:cTn>
                              </p:par>
                              <p:par>
                                <p:cTn id="193" presetID="13" presetClass="entr" presetSubtype="16" fill="hold" nodeType="withEffect">
                                  <p:stCondLst>
                                    <p:cond delay="0"/>
                                  </p:stCondLst>
                                  <p:childTnLst>
                                    <p:set>
                                      <p:cBhvr>
                                        <p:cTn id="194" dur="1" fill="hold">
                                          <p:stCondLst>
                                            <p:cond delay="0"/>
                                          </p:stCondLst>
                                        </p:cTn>
                                        <p:tgtEl>
                                          <p:spTgt spid="17"/>
                                        </p:tgtEl>
                                        <p:attrNameLst>
                                          <p:attrName>style.visibility</p:attrName>
                                        </p:attrNameLst>
                                      </p:cBhvr>
                                      <p:to>
                                        <p:strVal val="visible"/>
                                      </p:to>
                                    </p:set>
                                    <p:animEffect transition="in" filter="plus(in)">
                                      <p:cBhvr>
                                        <p:cTn id="195" dur="3000"/>
                                        <p:tgtEl>
                                          <p:spTgt spid="17"/>
                                        </p:tgtEl>
                                      </p:cBhvr>
                                    </p:animEffect>
                                  </p:childTnLst>
                                </p:cTn>
                              </p:par>
                              <p:par>
                                <p:cTn id="196" presetID="13" presetClass="entr" presetSubtype="16" fill="hold" nodeType="withEffect">
                                  <p:stCondLst>
                                    <p:cond delay="0"/>
                                  </p:stCondLst>
                                  <p:childTnLst>
                                    <p:set>
                                      <p:cBhvr>
                                        <p:cTn id="197" dur="1" fill="hold">
                                          <p:stCondLst>
                                            <p:cond delay="0"/>
                                          </p:stCondLst>
                                        </p:cTn>
                                        <p:tgtEl>
                                          <p:spTgt spid="18"/>
                                        </p:tgtEl>
                                        <p:attrNameLst>
                                          <p:attrName>style.visibility</p:attrName>
                                        </p:attrNameLst>
                                      </p:cBhvr>
                                      <p:to>
                                        <p:strVal val="visible"/>
                                      </p:to>
                                    </p:set>
                                    <p:animEffect transition="in" filter="plus(in)">
                                      <p:cBhvr>
                                        <p:cTn id="198" dur="3000"/>
                                        <p:tgtEl>
                                          <p:spTgt spid="18"/>
                                        </p:tgtEl>
                                      </p:cBhvr>
                                    </p:animEffect>
                                  </p:childTnLst>
                                </p:cTn>
                              </p:par>
                              <p:par>
                                <p:cTn id="199" presetID="13" presetClass="entr" presetSubtype="16" fill="hold" nodeType="withEffect">
                                  <p:stCondLst>
                                    <p:cond delay="0"/>
                                  </p:stCondLst>
                                  <p:childTnLst>
                                    <p:set>
                                      <p:cBhvr>
                                        <p:cTn id="200" dur="1" fill="hold">
                                          <p:stCondLst>
                                            <p:cond delay="0"/>
                                          </p:stCondLst>
                                        </p:cTn>
                                        <p:tgtEl>
                                          <p:spTgt spid="19"/>
                                        </p:tgtEl>
                                        <p:attrNameLst>
                                          <p:attrName>style.visibility</p:attrName>
                                        </p:attrNameLst>
                                      </p:cBhvr>
                                      <p:to>
                                        <p:strVal val="visible"/>
                                      </p:to>
                                    </p:set>
                                    <p:animEffect transition="in" filter="plus(in)">
                                      <p:cBhvr>
                                        <p:cTn id="201" dur="3000"/>
                                        <p:tgtEl>
                                          <p:spTgt spid="19"/>
                                        </p:tgtEl>
                                      </p:cBhvr>
                                    </p:animEffect>
                                  </p:childTnLst>
                                </p:cTn>
                              </p:par>
                              <p:par>
                                <p:cTn id="202" presetID="13" presetClass="entr" presetSubtype="16" fill="hold" nodeType="withEffect">
                                  <p:stCondLst>
                                    <p:cond delay="0"/>
                                  </p:stCondLst>
                                  <p:childTnLst>
                                    <p:set>
                                      <p:cBhvr>
                                        <p:cTn id="203" dur="1" fill="hold">
                                          <p:stCondLst>
                                            <p:cond delay="0"/>
                                          </p:stCondLst>
                                        </p:cTn>
                                        <p:tgtEl>
                                          <p:spTgt spid="20"/>
                                        </p:tgtEl>
                                        <p:attrNameLst>
                                          <p:attrName>style.visibility</p:attrName>
                                        </p:attrNameLst>
                                      </p:cBhvr>
                                      <p:to>
                                        <p:strVal val="visible"/>
                                      </p:to>
                                    </p:set>
                                    <p:animEffect transition="in" filter="plus(in)">
                                      <p:cBhvr>
                                        <p:cTn id="204" dur="3000"/>
                                        <p:tgtEl>
                                          <p:spTgt spid="20"/>
                                        </p:tgtEl>
                                      </p:cBhvr>
                                    </p:animEffect>
                                  </p:childTnLst>
                                </p:cTn>
                              </p:par>
                              <p:par>
                                <p:cTn id="205" presetID="13" presetClass="entr" presetSubtype="16" fill="hold" nodeType="withEffect">
                                  <p:stCondLst>
                                    <p:cond delay="0"/>
                                  </p:stCondLst>
                                  <p:childTnLst>
                                    <p:set>
                                      <p:cBhvr>
                                        <p:cTn id="206" dur="1" fill="hold">
                                          <p:stCondLst>
                                            <p:cond delay="0"/>
                                          </p:stCondLst>
                                        </p:cTn>
                                        <p:tgtEl>
                                          <p:spTgt spid="21"/>
                                        </p:tgtEl>
                                        <p:attrNameLst>
                                          <p:attrName>style.visibility</p:attrName>
                                        </p:attrNameLst>
                                      </p:cBhvr>
                                      <p:to>
                                        <p:strVal val="visible"/>
                                      </p:to>
                                    </p:set>
                                    <p:animEffect transition="in" filter="plus(in)">
                                      <p:cBhvr>
                                        <p:cTn id="207" dur="3000"/>
                                        <p:tgtEl>
                                          <p:spTgt spid="21"/>
                                        </p:tgtEl>
                                      </p:cBhvr>
                                    </p:animEffect>
                                  </p:childTnLst>
                                </p:cTn>
                              </p:par>
                              <p:par>
                                <p:cTn id="208" presetID="13" presetClass="entr" presetSubtype="16" fill="hold" nodeType="withEffect">
                                  <p:stCondLst>
                                    <p:cond delay="0"/>
                                  </p:stCondLst>
                                  <p:childTnLst>
                                    <p:set>
                                      <p:cBhvr>
                                        <p:cTn id="209" dur="1" fill="hold">
                                          <p:stCondLst>
                                            <p:cond delay="0"/>
                                          </p:stCondLst>
                                        </p:cTn>
                                        <p:tgtEl>
                                          <p:spTgt spid="22"/>
                                        </p:tgtEl>
                                        <p:attrNameLst>
                                          <p:attrName>style.visibility</p:attrName>
                                        </p:attrNameLst>
                                      </p:cBhvr>
                                      <p:to>
                                        <p:strVal val="visible"/>
                                      </p:to>
                                    </p:set>
                                    <p:animEffect transition="in" filter="plus(in)">
                                      <p:cBhvr>
                                        <p:cTn id="210" dur="3000"/>
                                        <p:tgtEl>
                                          <p:spTgt spid="22"/>
                                        </p:tgtEl>
                                      </p:cBhvr>
                                    </p:animEffect>
                                  </p:childTnLst>
                                </p:cTn>
                              </p:par>
                              <p:par>
                                <p:cTn id="211" presetID="13" presetClass="entr" presetSubtype="16" fill="hold" nodeType="withEffect">
                                  <p:stCondLst>
                                    <p:cond delay="0"/>
                                  </p:stCondLst>
                                  <p:childTnLst>
                                    <p:set>
                                      <p:cBhvr>
                                        <p:cTn id="212" dur="1" fill="hold">
                                          <p:stCondLst>
                                            <p:cond delay="0"/>
                                          </p:stCondLst>
                                        </p:cTn>
                                        <p:tgtEl>
                                          <p:spTgt spid="23"/>
                                        </p:tgtEl>
                                        <p:attrNameLst>
                                          <p:attrName>style.visibility</p:attrName>
                                        </p:attrNameLst>
                                      </p:cBhvr>
                                      <p:to>
                                        <p:strVal val="visible"/>
                                      </p:to>
                                    </p:set>
                                    <p:animEffect transition="in" filter="plus(in)">
                                      <p:cBhvr>
                                        <p:cTn id="213" dur="3000"/>
                                        <p:tgtEl>
                                          <p:spTgt spid="23"/>
                                        </p:tgtEl>
                                      </p:cBhvr>
                                    </p:animEffect>
                                  </p:childTnLst>
                                </p:cTn>
                              </p:par>
                              <p:par>
                                <p:cTn id="214" presetID="13" presetClass="entr" presetSubtype="16" fill="hold" nodeType="withEffect">
                                  <p:stCondLst>
                                    <p:cond delay="0"/>
                                  </p:stCondLst>
                                  <p:childTnLst>
                                    <p:set>
                                      <p:cBhvr>
                                        <p:cTn id="215" dur="1" fill="hold">
                                          <p:stCondLst>
                                            <p:cond delay="0"/>
                                          </p:stCondLst>
                                        </p:cTn>
                                        <p:tgtEl>
                                          <p:spTgt spid="24"/>
                                        </p:tgtEl>
                                        <p:attrNameLst>
                                          <p:attrName>style.visibility</p:attrName>
                                        </p:attrNameLst>
                                      </p:cBhvr>
                                      <p:to>
                                        <p:strVal val="visible"/>
                                      </p:to>
                                    </p:set>
                                    <p:animEffect transition="in" filter="plus(in)">
                                      <p:cBhvr>
                                        <p:cTn id="216" dur="3000"/>
                                        <p:tgtEl>
                                          <p:spTgt spid="24"/>
                                        </p:tgtEl>
                                      </p:cBhvr>
                                    </p:animEffect>
                                  </p:childTnLst>
                                </p:cTn>
                              </p:par>
                              <p:par>
                                <p:cTn id="217" presetID="13" presetClass="entr" presetSubtype="16" fill="hold" nodeType="withEffect">
                                  <p:stCondLst>
                                    <p:cond delay="0"/>
                                  </p:stCondLst>
                                  <p:childTnLst>
                                    <p:set>
                                      <p:cBhvr>
                                        <p:cTn id="218" dur="1" fill="hold">
                                          <p:stCondLst>
                                            <p:cond delay="0"/>
                                          </p:stCondLst>
                                        </p:cTn>
                                        <p:tgtEl>
                                          <p:spTgt spid="25"/>
                                        </p:tgtEl>
                                        <p:attrNameLst>
                                          <p:attrName>style.visibility</p:attrName>
                                        </p:attrNameLst>
                                      </p:cBhvr>
                                      <p:to>
                                        <p:strVal val="visible"/>
                                      </p:to>
                                    </p:set>
                                    <p:animEffect transition="in" filter="plus(in)">
                                      <p:cBhvr>
                                        <p:cTn id="219" dur="3000"/>
                                        <p:tgtEl>
                                          <p:spTgt spid="25"/>
                                        </p:tgtEl>
                                      </p:cBhvr>
                                    </p:animEffect>
                                  </p:childTnLst>
                                </p:cTn>
                              </p:par>
                              <p:par>
                                <p:cTn id="220" presetID="13" presetClass="entr" presetSubtype="16" fill="hold" nodeType="withEffect">
                                  <p:stCondLst>
                                    <p:cond delay="0"/>
                                  </p:stCondLst>
                                  <p:childTnLst>
                                    <p:set>
                                      <p:cBhvr>
                                        <p:cTn id="221" dur="1" fill="hold">
                                          <p:stCondLst>
                                            <p:cond delay="0"/>
                                          </p:stCondLst>
                                        </p:cTn>
                                        <p:tgtEl>
                                          <p:spTgt spid="26"/>
                                        </p:tgtEl>
                                        <p:attrNameLst>
                                          <p:attrName>style.visibility</p:attrName>
                                        </p:attrNameLst>
                                      </p:cBhvr>
                                      <p:to>
                                        <p:strVal val="visible"/>
                                      </p:to>
                                    </p:set>
                                    <p:animEffect transition="in" filter="plus(in)">
                                      <p:cBhvr>
                                        <p:cTn id="222" dur="3000"/>
                                        <p:tgtEl>
                                          <p:spTgt spid="26"/>
                                        </p:tgtEl>
                                      </p:cBhvr>
                                    </p:animEffect>
                                  </p:childTnLst>
                                </p:cTn>
                              </p:par>
                              <p:par>
                                <p:cTn id="223" presetID="13" presetClass="entr" presetSubtype="16" fill="hold" nodeType="withEffect">
                                  <p:stCondLst>
                                    <p:cond delay="0"/>
                                  </p:stCondLst>
                                  <p:childTnLst>
                                    <p:set>
                                      <p:cBhvr>
                                        <p:cTn id="224" dur="1" fill="hold">
                                          <p:stCondLst>
                                            <p:cond delay="0"/>
                                          </p:stCondLst>
                                        </p:cTn>
                                        <p:tgtEl>
                                          <p:spTgt spid="27"/>
                                        </p:tgtEl>
                                        <p:attrNameLst>
                                          <p:attrName>style.visibility</p:attrName>
                                        </p:attrNameLst>
                                      </p:cBhvr>
                                      <p:to>
                                        <p:strVal val="visible"/>
                                      </p:to>
                                    </p:set>
                                    <p:animEffect transition="in" filter="plus(in)">
                                      <p:cBhvr>
                                        <p:cTn id="225" dur="3000"/>
                                        <p:tgtEl>
                                          <p:spTgt spid="27"/>
                                        </p:tgtEl>
                                      </p:cBhvr>
                                    </p:animEffect>
                                  </p:childTnLst>
                                </p:cTn>
                              </p:par>
                              <p:par>
                                <p:cTn id="226" presetID="13" presetClass="entr" presetSubtype="16" fill="hold" nodeType="withEffect">
                                  <p:stCondLst>
                                    <p:cond delay="0"/>
                                  </p:stCondLst>
                                  <p:childTnLst>
                                    <p:set>
                                      <p:cBhvr>
                                        <p:cTn id="227" dur="1" fill="hold">
                                          <p:stCondLst>
                                            <p:cond delay="0"/>
                                          </p:stCondLst>
                                        </p:cTn>
                                        <p:tgtEl>
                                          <p:spTgt spid="28"/>
                                        </p:tgtEl>
                                        <p:attrNameLst>
                                          <p:attrName>style.visibility</p:attrName>
                                        </p:attrNameLst>
                                      </p:cBhvr>
                                      <p:to>
                                        <p:strVal val="visible"/>
                                      </p:to>
                                    </p:set>
                                    <p:animEffect transition="in" filter="plus(in)">
                                      <p:cBhvr>
                                        <p:cTn id="228" dur="3000"/>
                                        <p:tgtEl>
                                          <p:spTgt spid="28"/>
                                        </p:tgtEl>
                                      </p:cBhvr>
                                    </p:animEffect>
                                  </p:childTnLst>
                                </p:cTn>
                              </p:par>
                              <p:par>
                                <p:cTn id="229" presetID="13" presetClass="entr" presetSubtype="16" fill="hold" nodeType="withEffect">
                                  <p:stCondLst>
                                    <p:cond delay="0"/>
                                  </p:stCondLst>
                                  <p:childTnLst>
                                    <p:set>
                                      <p:cBhvr>
                                        <p:cTn id="230" dur="1" fill="hold">
                                          <p:stCondLst>
                                            <p:cond delay="0"/>
                                          </p:stCondLst>
                                        </p:cTn>
                                        <p:tgtEl>
                                          <p:spTgt spid="29"/>
                                        </p:tgtEl>
                                        <p:attrNameLst>
                                          <p:attrName>style.visibility</p:attrName>
                                        </p:attrNameLst>
                                      </p:cBhvr>
                                      <p:to>
                                        <p:strVal val="visible"/>
                                      </p:to>
                                    </p:set>
                                    <p:animEffect transition="in" filter="plus(in)">
                                      <p:cBhvr>
                                        <p:cTn id="231" dur="3000"/>
                                        <p:tgtEl>
                                          <p:spTgt spid="29"/>
                                        </p:tgtEl>
                                      </p:cBhvr>
                                    </p:animEffect>
                                  </p:childTnLst>
                                </p:cTn>
                              </p:par>
                              <p:par>
                                <p:cTn id="232" presetID="13" presetClass="entr" presetSubtype="16" fill="hold" nodeType="withEffect">
                                  <p:stCondLst>
                                    <p:cond delay="0"/>
                                  </p:stCondLst>
                                  <p:childTnLst>
                                    <p:set>
                                      <p:cBhvr>
                                        <p:cTn id="233" dur="1" fill="hold">
                                          <p:stCondLst>
                                            <p:cond delay="0"/>
                                          </p:stCondLst>
                                        </p:cTn>
                                        <p:tgtEl>
                                          <p:spTgt spid="30"/>
                                        </p:tgtEl>
                                        <p:attrNameLst>
                                          <p:attrName>style.visibility</p:attrName>
                                        </p:attrNameLst>
                                      </p:cBhvr>
                                      <p:to>
                                        <p:strVal val="visible"/>
                                      </p:to>
                                    </p:set>
                                    <p:animEffect transition="in" filter="plus(in)">
                                      <p:cBhvr>
                                        <p:cTn id="234" dur="3000"/>
                                        <p:tgtEl>
                                          <p:spTgt spid="30"/>
                                        </p:tgtEl>
                                      </p:cBhvr>
                                    </p:animEffect>
                                  </p:childTnLst>
                                </p:cTn>
                              </p:par>
                              <p:par>
                                <p:cTn id="235" presetID="13" presetClass="entr" presetSubtype="16" fill="hold" nodeType="withEffect">
                                  <p:stCondLst>
                                    <p:cond delay="0"/>
                                  </p:stCondLst>
                                  <p:childTnLst>
                                    <p:set>
                                      <p:cBhvr>
                                        <p:cTn id="236" dur="1" fill="hold">
                                          <p:stCondLst>
                                            <p:cond delay="0"/>
                                          </p:stCondLst>
                                        </p:cTn>
                                        <p:tgtEl>
                                          <p:spTgt spid="31"/>
                                        </p:tgtEl>
                                        <p:attrNameLst>
                                          <p:attrName>style.visibility</p:attrName>
                                        </p:attrNameLst>
                                      </p:cBhvr>
                                      <p:to>
                                        <p:strVal val="visible"/>
                                      </p:to>
                                    </p:set>
                                    <p:animEffect transition="in" filter="plus(in)">
                                      <p:cBhvr>
                                        <p:cTn id="237" dur="3000"/>
                                        <p:tgtEl>
                                          <p:spTgt spid="31"/>
                                        </p:tgtEl>
                                      </p:cBhvr>
                                    </p:animEffect>
                                  </p:childTnLst>
                                </p:cTn>
                              </p:par>
                              <p:par>
                                <p:cTn id="238" presetID="13" presetClass="entr" presetSubtype="16" fill="hold" nodeType="withEffect">
                                  <p:stCondLst>
                                    <p:cond delay="0"/>
                                  </p:stCondLst>
                                  <p:childTnLst>
                                    <p:set>
                                      <p:cBhvr>
                                        <p:cTn id="239" dur="1" fill="hold">
                                          <p:stCondLst>
                                            <p:cond delay="0"/>
                                          </p:stCondLst>
                                        </p:cTn>
                                        <p:tgtEl>
                                          <p:spTgt spid="32"/>
                                        </p:tgtEl>
                                        <p:attrNameLst>
                                          <p:attrName>style.visibility</p:attrName>
                                        </p:attrNameLst>
                                      </p:cBhvr>
                                      <p:to>
                                        <p:strVal val="visible"/>
                                      </p:to>
                                    </p:set>
                                    <p:animEffect transition="in" filter="plus(in)">
                                      <p:cBhvr>
                                        <p:cTn id="240" dur="3000"/>
                                        <p:tgtEl>
                                          <p:spTgt spid="32"/>
                                        </p:tgtEl>
                                      </p:cBhvr>
                                    </p:animEffect>
                                  </p:childTnLst>
                                </p:cTn>
                              </p:par>
                              <p:par>
                                <p:cTn id="241" presetID="13" presetClass="entr" presetSubtype="16" fill="hold" nodeType="withEffect">
                                  <p:stCondLst>
                                    <p:cond delay="0"/>
                                  </p:stCondLst>
                                  <p:childTnLst>
                                    <p:set>
                                      <p:cBhvr>
                                        <p:cTn id="242" dur="1" fill="hold">
                                          <p:stCondLst>
                                            <p:cond delay="0"/>
                                          </p:stCondLst>
                                        </p:cTn>
                                        <p:tgtEl>
                                          <p:spTgt spid="33"/>
                                        </p:tgtEl>
                                        <p:attrNameLst>
                                          <p:attrName>style.visibility</p:attrName>
                                        </p:attrNameLst>
                                      </p:cBhvr>
                                      <p:to>
                                        <p:strVal val="visible"/>
                                      </p:to>
                                    </p:set>
                                    <p:animEffect transition="in" filter="plus(in)">
                                      <p:cBhvr>
                                        <p:cTn id="243" dur="3000"/>
                                        <p:tgtEl>
                                          <p:spTgt spid="33"/>
                                        </p:tgtEl>
                                      </p:cBhvr>
                                    </p:animEffect>
                                  </p:childTnLst>
                                </p:cTn>
                              </p:par>
                              <p:par>
                                <p:cTn id="244" presetID="13" presetClass="entr" presetSubtype="16" fill="hold" nodeType="withEffect">
                                  <p:stCondLst>
                                    <p:cond delay="0"/>
                                  </p:stCondLst>
                                  <p:childTnLst>
                                    <p:set>
                                      <p:cBhvr>
                                        <p:cTn id="245" dur="1" fill="hold">
                                          <p:stCondLst>
                                            <p:cond delay="0"/>
                                          </p:stCondLst>
                                        </p:cTn>
                                        <p:tgtEl>
                                          <p:spTgt spid="34"/>
                                        </p:tgtEl>
                                        <p:attrNameLst>
                                          <p:attrName>style.visibility</p:attrName>
                                        </p:attrNameLst>
                                      </p:cBhvr>
                                      <p:to>
                                        <p:strVal val="visible"/>
                                      </p:to>
                                    </p:set>
                                    <p:animEffect transition="in" filter="plus(in)">
                                      <p:cBhvr>
                                        <p:cTn id="246" dur="3000"/>
                                        <p:tgtEl>
                                          <p:spTgt spid="34"/>
                                        </p:tgtEl>
                                      </p:cBhvr>
                                    </p:animEffect>
                                  </p:childTnLst>
                                </p:cTn>
                              </p:par>
                              <p:par>
                                <p:cTn id="247" presetID="13" presetClass="entr" presetSubtype="16" fill="hold" nodeType="withEffect">
                                  <p:stCondLst>
                                    <p:cond delay="0"/>
                                  </p:stCondLst>
                                  <p:childTnLst>
                                    <p:set>
                                      <p:cBhvr>
                                        <p:cTn id="248" dur="1" fill="hold">
                                          <p:stCondLst>
                                            <p:cond delay="0"/>
                                          </p:stCondLst>
                                        </p:cTn>
                                        <p:tgtEl>
                                          <p:spTgt spid="35"/>
                                        </p:tgtEl>
                                        <p:attrNameLst>
                                          <p:attrName>style.visibility</p:attrName>
                                        </p:attrNameLst>
                                      </p:cBhvr>
                                      <p:to>
                                        <p:strVal val="visible"/>
                                      </p:to>
                                    </p:set>
                                    <p:animEffect transition="in" filter="plus(in)">
                                      <p:cBhvr>
                                        <p:cTn id="249" dur="3000"/>
                                        <p:tgtEl>
                                          <p:spTgt spid="35"/>
                                        </p:tgtEl>
                                      </p:cBhvr>
                                    </p:animEffect>
                                  </p:childTnLst>
                                </p:cTn>
                              </p:par>
                              <p:par>
                                <p:cTn id="250" presetID="13" presetClass="entr" presetSubtype="16" fill="hold" nodeType="withEffect">
                                  <p:stCondLst>
                                    <p:cond delay="0"/>
                                  </p:stCondLst>
                                  <p:childTnLst>
                                    <p:set>
                                      <p:cBhvr>
                                        <p:cTn id="251" dur="1" fill="hold">
                                          <p:stCondLst>
                                            <p:cond delay="0"/>
                                          </p:stCondLst>
                                        </p:cTn>
                                        <p:tgtEl>
                                          <p:spTgt spid="36"/>
                                        </p:tgtEl>
                                        <p:attrNameLst>
                                          <p:attrName>style.visibility</p:attrName>
                                        </p:attrNameLst>
                                      </p:cBhvr>
                                      <p:to>
                                        <p:strVal val="visible"/>
                                      </p:to>
                                    </p:set>
                                    <p:animEffect transition="in" filter="plus(in)">
                                      <p:cBhvr>
                                        <p:cTn id="252" dur="3000"/>
                                        <p:tgtEl>
                                          <p:spTgt spid="36"/>
                                        </p:tgtEl>
                                      </p:cBhvr>
                                    </p:animEffect>
                                  </p:childTnLst>
                                </p:cTn>
                              </p:par>
                              <p:par>
                                <p:cTn id="253" presetID="13" presetClass="entr" presetSubtype="16" fill="hold" nodeType="withEffect">
                                  <p:stCondLst>
                                    <p:cond delay="0"/>
                                  </p:stCondLst>
                                  <p:childTnLst>
                                    <p:set>
                                      <p:cBhvr>
                                        <p:cTn id="254" dur="1" fill="hold">
                                          <p:stCondLst>
                                            <p:cond delay="0"/>
                                          </p:stCondLst>
                                        </p:cTn>
                                        <p:tgtEl>
                                          <p:spTgt spid="37"/>
                                        </p:tgtEl>
                                        <p:attrNameLst>
                                          <p:attrName>style.visibility</p:attrName>
                                        </p:attrNameLst>
                                      </p:cBhvr>
                                      <p:to>
                                        <p:strVal val="visible"/>
                                      </p:to>
                                    </p:set>
                                    <p:animEffect transition="in" filter="plus(in)">
                                      <p:cBhvr>
                                        <p:cTn id="255" dur="3000"/>
                                        <p:tgtEl>
                                          <p:spTgt spid="37"/>
                                        </p:tgtEl>
                                      </p:cBhvr>
                                    </p:animEffect>
                                  </p:childTnLst>
                                </p:cTn>
                              </p:par>
                              <p:par>
                                <p:cTn id="256" presetID="13" presetClass="entr" presetSubtype="16" fill="hold" nodeType="withEffect">
                                  <p:stCondLst>
                                    <p:cond delay="0"/>
                                  </p:stCondLst>
                                  <p:childTnLst>
                                    <p:set>
                                      <p:cBhvr>
                                        <p:cTn id="257" dur="1" fill="hold">
                                          <p:stCondLst>
                                            <p:cond delay="0"/>
                                          </p:stCondLst>
                                        </p:cTn>
                                        <p:tgtEl>
                                          <p:spTgt spid="38"/>
                                        </p:tgtEl>
                                        <p:attrNameLst>
                                          <p:attrName>style.visibility</p:attrName>
                                        </p:attrNameLst>
                                      </p:cBhvr>
                                      <p:to>
                                        <p:strVal val="visible"/>
                                      </p:to>
                                    </p:set>
                                    <p:animEffect transition="in" filter="plus(in)">
                                      <p:cBhvr>
                                        <p:cTn id="258" dur="3000"/>
                                        <p:tgtEl>
                                          <p:spTgt spid="38"/>
                                        </p:tgtEl>
                                      </p:cBhvr>
                                    </p:animEffect>
                                  </p:childTnLst>
                                </p:cTn>
                              </p:par>
                              <p:par>
                                <p:cTn id="259" presetID="13" presetClass="entr" presetSubtype="16" fill="hold" nodeType="withEffect">
                                  <p:stCondLst>
                                    <p:cond delay="0"/>
                                  </p:stCondLst>
                                  <p:childTnLst>
                                    <p:set>
                                      <p:cBhvr>
                                        <p:cTn id="260" dur="1" fill="hold">
                                          <p:stCondLst>
                                            <p:cond delay="0"/>
                                          </p:stCondLst>
                                        </p:cTn>
                                        <p:tgtEl>
                                          <p:spTgt spid="39"/>
                                        </p:tgtEl>
                                        <p:attrNameLst>
                                          <p:attrName>style.visibility</p:attrName>
                                        </p:attrNameLst>
                                      </p:cBhvr>
                                      <p:to>
                                        <p:strVal val="visible"/>
                                      </p:to>
                                    </p:set>
                                    <p:animEffect transition="in" filter="plus(in)">
                                      <p:cBhvr>
                                        <p:cTn id="261" dur="3000"/>
                                        <p:tgtEl>
                                          <p:spTgt spid="39"/>
                                        </p:tgtEl>
                                      </p:cBhvr>
                                    </p:animEffect>
                                  </p:childTnLst>
                                </p:cTn>
                              </p:par>
                              <p:par>
                                <p:cTn id="262" presetID="13" presetClass="entr" presetSubtype="16" fill="hold" nodeType="withEffect">
                                  <p:stCondLst>
                                    <p:cond delay="0"/>
                                  </p:stCondLst>
                                  <p:childTnLst>
                                    <p:set>
                                      <p:cBhvr>
                                        <p:cTn id="263" dur="1" fill="hold">
                                          <p:stCondLst>
                                            <p:cond delay="0"/>
                                          </p:stCondLst>
                                        </p:cTn>
                                        <p:tgtEl>
                                          <p:spTgt spid="40"/>
                                        </p:tgtEl>
                                        <p:attrNameLst>
                                          <p:attrName>style.visibility</p:attrName>
                                        </p:attrNameLst>
                                      </p:cBhvr>
                                      <p:to>
                                        <p:strVal val="visible"/>
                                      </p:to>
                                    </p:set>
                                    <p:animEffect transition="in" filter="plus(in)">
                                      <p:cBhvr>
                                        <p:cTn id="264" dur="3000"/>
                                        <p:tgtEl>
                                          <p:spTgt spid="40"/>
                                        </p:tgtEl>
                                      </p:cBhvr>
                                    </p:animEffect>
                                  </p:childTnLst>
                                </p:cTn>
                              </p:par>
                              <p:par>
                                <p:cTn id="265" presetID="13" presetClass="entr" presetSubtype="16" fill="hold" nodeType="withEffect">
                                  <p:stCondLst>
                                    <p:cond delay="0"/>
                                  </p:stCondLst>
                                  <p:childTnLst>
                                    <p:set>
                                      <p:cBhvr>
                                        <p:cTn id="266" dur="1" fill="hold">
                                          <p:stCondLst>
                                            <p:cond delay="0"/>
                                          </p:stCondLst>
                                        </p:cTn>
                                        <p:tgtEl>
                                          <p:spTgt spid="41"/>
                                        </p:tgtEl>
                                        <p:attrNameLst>
                                          <p:attrName>style.visibility</p:attrName>
                                        </p:attrNameLst>
                                      </p:cBhvr>
                                      <p:to>
                                        <p:strVal val="visible"/>
                                      </p:to>
                                    </p:set>
                                    <p:animEffect transition="in" filter="plus(in)">
                                      <p:cBhvr>
                                        <p:cTn id="267" dur="3000"/>
                                        <p:tgtEl>
                                          <p:spTgt spid="41"/>
                                        </p:tgtEl>
                                      </p:cBhvr>
                                    </p:animEffect>
                                  </p:childTnLst>
                                </p:cTn>
                              </p:par>
                              <p:par>
                                <p:cTn id="268" presetID="13" presetClass="entr" presetSubtype="16" fill="hold" nodeType="withEffect">
                                  <p:stCondLst>
                                    <p:cond delay="0"/>
                                  </p:stCondLst>
                                  <p:childTnLst>
                                    <p:set>
                                      <p:cBhvr>
                                        <p:cTn id="269" dur="1" fill="hold">
                                          <p:stCondLst>
                                            <p:cond delay="0"/>
                                          </p:stCondLst>
                                        </p:cTn>
                                        <p:tgtEl>
                                          <p:spTgt spid="42"/>
                                        </p:tgtEl>
                                        <p:attrNameLst>
                                          <p:attrName>style.visibility</p:attrName>
                                        </p:attrNameLst>
                                      </p:cBhvr>
                                      <p:to>
                                        <p:strVal val="visible"/>
                                      </p:to>
                                    </p:set>
                                    <p:animEffect transition="in" filter="plus(in)">
                                      <p:cBhvr>
                                        <p:cTn id="270" dur="3000"/>
                                        <p:tgtEl>
                                          <p:spTgt spid="42"/>
                                        </p:tgtEl>
                                      </p:cBhvr>
                                    </p:animEffect>
                                  </p:childTnLst>
                                </p:cTn>
                              </p:par>
                              <p:par>
                                <p:cTn id="271" presetID="8" presetClass="emph" presetSubtype="0" fill="hold" nodeType="withEffect">
                                  <p:stCondLst>
                                    <p:cond delay="0"/>
                                  </p:stCondLst>
                                  <p:childTnLst>
                                    <p:animRot by="21600000">
                                      <p:cBhvr>
                                        <p:cTn id="272" dur="3000" fill="hold"/>
                                        <p:tgtEl>
                                          <p:spTgt spid="5"/>
                                        </p:tgtEl>
                                        <p:attrNameLst>
                                          <p:attrName>r</p:attrName>
                                        </p:attrNameLst>
                                      </p:cBhvr>
                                    </p:animRot>
                                  </p:childTnLst>
                                </p:cTn>
                              </p:par>
                              <p:par>
                                <p:cTn id="273" presetID="8" presetClass="emph" presetSubtype="0" fill="hold" nodeType="withEffect">
                                  <p:stCondLst>
                                    <p:cond delay="0"/>
                                  </p:stCondLst>
                                  <p:childTnLst>
                                    <p:animRot by="21600000">
                                      <p:cBhvr>
                                        <p:cTn id="274" dur="3000" fill="hold"/>
                                        <p:tgtEl>
                                          <p:spTgt spid="6"/>
                                        </p:tgtEl>
                                        <p:attrNameLst>
                                          <p:attrName>r</p:attrName>
                                        </p:attrNameLst>
                                      </p:cBhvr>
                                    </p:animRot>
                                  </p:childTnLst>
                                </p:cTn>
                              </p:par>
                              <p:par>
                                <p:cTn id="275" presetID="8" presetClass="emph" presetSubtype="0" fill="hold" nodeType="withEffect">
                                  <p:stCondLst>
                                    <p:cond delay="0"/>
                                  </p:stCondLst>
                                  <p:childTnLst>
                                    <p:animRot by="21600000">
                                      <p:cBhvr>
                                        <p:cTn id="276" dur="3000" fill="hold"/>
                                        <p:tgtEl>
                                          <p:spTgt spid="7"/>
                                        </p:tgtEl>
                                        <p:attrNameLst>
                                          <p:attrName>r</p:attrName>
                                        </p:attrNameLst>
                                      </p:cBhvr>
                                    </p:animRot>
                                  </p:childTnLst>
                                </p:cTn>
                              </p:par>
                              <p:par>
                                <p:cTn id="277" presetID="8" presetClass="emph" presetSubtype="0" fill="hold" nodeType="withEffect">
                                  <p:stCondLst>
                                    <p:cond delay="0"/>
                                  </p:stCondLst>
                                  <p:childTnLst>
                                    <p:animRot by="21600000">
                                      <p:cBhvr>
                                        <p:cTn id="278" dur="3000" fill="hold"/>
                                        <p:tgtEl>
                                          <p:spTgt spid="8"/>
                                        </p:tgtEl>
                                        <p:attrNameLst>
                                          <p:attrName>r</p:attrName>
                                        </p:attrNameLst>
                                      </p:cBhvr>
                                    </p:animRot>
                                  </p:childTnLst>
                                </p:cTn>
                              </p:par>
                              <p:par>
                                <p:cTn id="279" presetID="8" presetClass="emph" presetSubtype="0" fill="hold" nodeType="withEffect">
                                  <p:stCondLst>
                                    <p:cond delay="0"/>
                                  </p:stCondLst>
                                  <p:childTnLst>
                                    <p:animRot by="21600000">
                                      <p:cBhvr>
                                        <p:cTn id="280" dur="3000" fill="hold"/>
                                        <p:tgtEl>
                                          <p:spTgt spid="9"/>
                                        </p:tgtEl>
                                        <p:attrNameLst>
                                          <p:attrName>r</p:attrName>
                                        </p:attrNameLst>
                                      </p:cBhvr>
                                    </p:animRot>
                                  </p:childTnLst>
                                </p:cTn>
                              </p:par>
                              <p:par>
                                <p:cTn id="281" presetID="8" presetClass="emph" presetSubtype="0" fill="hold" nodeType="withEffect">
                                  <p:stCondLst>
                                    <p:cond delay="0"/>
                                  </p:stCondLst>
                                  <p:childTnLst>
                                    <p:animRot by="21600000">
                                      <p:cBhvr>
                                        <p:cTn id="282" dur="3000" fill="hold"/>
                                        <p:tgtEl>
                                          <p:spTgt spid="10"/>
                                        </p:tgtEl>
                                        <p:attrNameLst>
                                          <p:attrName>r</p:attrName>
                                        </p:attrNameLst>
                                      </p:cBhvr>
                                    </p:animRot>
                                  </p:childTnLst>
                                </p:cTn>
                              </p:par>
                              <p:par>
                                <p:cTn id="283" presetID="8" presetClass="emph" presetSubtype="0" fill="hold" nodeType="withEffect">
                                  <p:stCondLst>
                                    <p:cond delay="0"/>
                                  </p:stCondLst>
                                  <p:childTnLst>
                                    <p:animRot by="21600000">
                                      <p:cBhvr>
                                        <p:cTn id="284" dur="3000" fill="hold"/>
                                        <p:tgtEl>
                                          <p:spTgt spid="11"/>
                                        </p:tgtEl>
                                        <p:attrNameLst>
                                          <p:attrName>r</p:attrName>
                                        </p:attrNameLst>
                                      </p:cBhvr>
                                    </p:animRot>
                                  </p:childTnLst>
                                </p:cTn>
                              </p:par>
                              <p:par>
                                <p:cTn id="285" presetID="8" presetClass="emph" presetSubtype="0" fill="hold" nodeType="withEffect">
                                  <p:stCondLst>
                                    <p:cond delay="0"/>
                                  </p:stCondLst>
                                  <p:childTnLst>
                                    <p:animRot by="21600000">
                                      <p:cBhvr>
                                        <p:cTn id="286" dur="3000" fill="hold"/>
                                        <p:tgtEl>
                                          <p:spTgt spid="12"/>
                                        </p:tgtEl>
                                        <p:attrNameLst>
                                          <p:attrName>r</p:attrName>
                                        </p:attrNameLst>
                                      </p:cBhvr>
                                    </p:animRot>
                                  </p:childTnLst>
                                </p:cTn>
                              </p:par>
                              <p:par>
                                <p:cTn id="287" presetID="8" presetClass="emph" presetSubtype="0" fill="hold" nodeType="withEffect">
                                  <p:stCondLst>
                                    <p:cond delay="0"/>
                                  </p:stCondLst>
                                  <p:childTnLst>
                                    <p:animRot by="21600000">
                                      <p:cBhvr>
                                        <p:cTn id="288" dur="3000" fill="hold"/>
                                        <p:tgtEl>
                                          <p:spTgt spid="13"/>
                                        </p:tgtEl>
                                        <p:attrNameLst>
                                          <p:attrName>r</p:attrName>
                                        </p:attrNameLst>
                                      </p:cBhvr>
                                    </p:animRot>
                                  </p:childTnLst>
                                </p:cTn>
                              </p:par>
                              <p:par>
                                <p:cTn id="289" presetID="8" presetClass="emph" presetSubtype="0" fill="hold" nodeType="withEffect">
                                  <p:stCondLst>
                                    <p:cond delay="0"/>
                                  </p:stCondLst>
                                  <p:childTnLst>
                                    <p:animRot by="21600000">
                                      <p:cBhvr>
                                        <p:cTn id="290" dur="3000" fill="hold"/>
                                        <p:tgtEl>
                                          <p:spTgt spid="14"/>
                                        </p:tgtEl>
                                        <p:attrNameLst>
                                          <p:attrName>r</p:attrName>
                                        </p:attrNameLst>
                                      </p:cBhvr>
                                    </p:animRot>
                                  </p:childTnLst>
                                </p:cTn>
                              </p:par>
                              <p:par>
                                <p:cTn id="291" presetID="8" presetClass="emph" presetSubtype="0" fill="hold" nodeType="withEffect">
                                  <p:stCondLst>
                                    <p:cond delay="0"/>
                                  </p:stCondLst>
                                  <p:childTnLst>
                                    <p:animRot by="21600000">
                                      <p:cBhvr>
                                        <p:cTn id="292" dur="3000" fill="hold"/>
                                        <p:tgtEl>
                                          <p:spTgt spid="15"/>
                                        </p:tgtEl>
                                        <p:attrNameLst>
                                          <p:attrName>r</p:attrName>
                                        </p:attrNameLst>
                                      </p:cBhvr>
                                    </p:animRot>
                                  </p:childTnLst>
                                </p:cTn>
                              </p:par>
                              <p:par>
                                <p:cTn id="293" presetID="8" presetClass="emph" presetSubtype="0" fill="hold" nodeType="withEffect">
                                  <p:stCondLst>
                                    <p:cond delay="0"/>
                                  </p:stCondLst>
                                  <p:childTnLst>
                                    <p:animRot by="21600000">
                                      <p:cBhvr>
                                        <p:cTn id="294" dur="3000" fill="hold"/>
                                        <p:tgtEl>
                                          <p:spTgt spid="16"/>
                                        </p:tgtEl>
                                        <p:attrNameLst>
                                          <p:attrName>r</p:attrName>
                                        </p:attrNameLst>
                                      </p:cBhvr>
                                    </p:animRot>
                                  </p:childTnLst>
                                </p:cTn>
                              </p:par>
                              <p:par>
                                <p:cTn id="295" presetID="8" presetClass="emph" presetSubtype="0" fill="hold" nodeType="withEffect">
                                  <p:stCondLst>
                                    <p:cond delay="0"/>
                                  </p:stCondLst>
                                  <p:childTnLst>
                                    <p:animRot by="21600000">
                                      <p:cBhvr>
                                        <p:cTn id="296" dur="3000" fill="hold"/>
                                        <p:tgtEl>
                                          <p:spTgt spid="17"/>
                                        </p:tgtEl>
                                        <p:attrNameLst>
                                          <p:attrName>r</p:attrName>
                                        </p:attrNameLst>
                                      </p:cBhvr>
                                    </p:animRot>
                                  </p:childTnLst>
                                </p:cTn>
                              </p:par>
                              <p:par>
                                <p:cTn id="297" presetID="8" presetClass="emph" presetSubtype="0" fill="hold" nodeType="withEffect">
                                  <p:stCondLst>
                                    <p:cond delay="0"/>
                                  </p:stCondLst>
                                  <p:childTnLst>
                                    <p:animRot by="21600000">
                                      <p:cBhvr>
                                        <p:cTn id="298" dur="3000" fill="hold"/>
                                        <p:tgtEl>
                                          <p:spTgt spid="18"/>
                                        </p:tgtEl>
                                        <p:attrNameLst>
                                          <p:attrName>r</p:attrName>
                                        </p:attrNameLst>
                                      </p:cBhvr>
                                    </p:animRot>
                                  </p:childTnLst>
                                </p:cTn>
                              </p:par>
                              <p:par>
                                <p:cTn id="299" presetID="8" presetClass="emph" presetSubtype="0" fill="hold" nodeType="withEffect">
                                  <p:stCondLst>
                                    <p:cond delay="0"/>
                                  </p:stCondLst>
                                  <p:childTnLst>
                                    <p:animRot by="21600000">
                                      <p:cBhvr>
                                        <p:cTn id="300" dur="3000" fill="hold"/>
                                        <p:tgtEl>
                                          <p:spTgt spid="19"/>
                                        </p:tgtEl>
                                        <p:attrNameLst>
                                          <p:attrName>r</p:attrName>
                                        </p:attrNameLst>
                                      </p:cBhvr>
                                    </p:animRot>
                                  </p:childTnLst>
                                </p:cTn>
                              </p:par>
                              <p:par>
                                <p:cTn id="301" presetID="8" presetClass="emph" presetSubtype="0" fill="hold" nodeType="withEffect">
                                  <p:stCondLst>
                                    <p:cond delay="0"/>
                                  </p:stCondLst>
                                  <p:childTnLst>
                                    <p:animRot by="21600000">
                                      <p:cBhvr>
                                        <p:cTn id="302" dur="3000" fill="hold"/>
                                        <p:tgtEl>
                                          <p:spTgt spid="20"/>
                                        </p:tgtEl>
                                        <p:attrNameLst>
                                          <p:attrName>r</p:attrName>
                                        </p:attrNameLst>
                                      </p:cBhvr>
                                    </p:animRot>
                                  </p:childTnLst>
                                </p:cTn>
                              </p:par>
                              <p:par>
                                <p:cTn id="303" presetID="8" presetClass="emph" presetSubtype="0" fill="hold" nodeType="withEffect">
                                  <p:stCondLst>
                                    <p:cond delay="0"/>
                                  </p:stCondLst>
                                  <p:childTnLst>
                                    <p:animRot by="21600000">
                                      <p:cBhvr>
                                        <p:cTn id="304" dur="3000" fill="hold"/>
                                        <p:tgtEl>
                                          <p:spTgt spid="21"/>
                                        </p:tgtEl>
                                        <p:attrNameLst>
                                          <p:attrName>r</p:attrName>
                                        </p:attrNameLst>
                                      </p:cBhvr>
                                    </p:animRot>
                                  </p:childTnLst>
                                </p:cTn>
                              </p:par>
                              <p:par>
                                <p:cTn id="305" presetID="8" presetClass="emph" presetSubtype="0" fill="hold" nodeType="withEffect">
                                  <p:stCondLst>
                                    <p:cond delay="0"/>
                                  </p:stCondLst>
                                  <p:childTnLst>
                                    <p:animRot by="21600000">
                                      <p:cBhvr>
                                        <p:cTn id="306" dur="3000" fill="hold"/>
                                        <p:tgtEl>
                                          <p:spTgt spid="22"/>
                                        </p:tgtEl>
                                        <p:attrNameLst>
                                          <p:attrName>r</p:attrName>
                                        </p:attrNameLst>
                                      </p:cBhvr>
                                    </p:animRot>
                                  </p:childTnLst>
                                </p:cTn>
                              </p:par>
                              <p:par>
                                <p:cTn id="307" presetID="8" presetClass="emph" presetSubtype="0" fill="hold" nodeType="withEffect">
                                  <p:stCondLst>
                                    <p:cond delay="0"/>
                                  </p:stCondLst>
                                  <p:childTnLst>
                                    <p:animRot by="21600000">
                                      <p:cBhvr>
                                        <p:cTn id="308" dur="3000" fill="hold"/>
                                        <p:tgtEl>
                                          <p:spTgt spid="23"/>
                                        </p:tgtEl>
                                        <p:attrNameLst>
                                          <p:attrName>r</p:attrName>
                                        </p:attrNameLst>
                                      </p:cBhvr>
                                    </p:animRot>
                                  </p:childTnLst>
                                </p:cTn>
                              </p:par>
                              <p:par>
                                <p:cTn id="309" presetID="8" presetClass="emph" presetSubtype="0" fill="hold" nodeType="withEffect">
                                  <p:stCondLst>
                                    <p:cond delay="0"/>
                                  </p:stCondLst>
                                  <p:childTnLst>
                                    <p:animRot by="21600000">
                                      <p:cBhvr>
                                        <p:cTn id="310" dur="3000" fill="hold"/>
                                        <p:tgtEl>
                                          <p:spTgt spid="24"/>
                                        </p:tgtEl>
                                        <p:attrNameLst>
                                          <p:attrName>r</p:attrName>
                                        </p:attrNameLst>
                                      </p:cBhvr>
                                    </p:animRot>
                                  </p:childTnLst>
                                </p:cTn>
                              </p:par>
                              <p:par>
                                <p:cTn id="311" presetID="8" presetClass="emph" presetSubtype="0" fill="hold" nodeType="withEffect">
                                  <p:stCondLst>
                                    <p:cond delay="0"/>
                                  </p:stCondLst>
                                  <p:childTnLst>
                                    <p:animRot by="21600000">
                                      <p:cBhvr>
                                        <p:cTn id="312" dur="3000" fill="hold"/>
                                        <p:tgtEl>
                                          <p:spTgt spid="25"/>
                                        </p:tgtEl>
                                        <p:attrNameLst>
                                          <p:attrName>r</p:attrName>
                                        </p:attrNameLst>
                                      </p:cBhvr>
                                    </p:animRot>
                                  </p:childTnLst>
                                </p:cTn>
                              </p:par>
                              <p:par>
                                <p:cTn id="313" presetID="8" presetClass="emph" presetSubtype="0" fill="hold" nodeType="withEffect">
                                  <p:stCondLst>
                                    <p:cond delay="0"/>
                                  </p:stCondLst>
                                  <p:childTnLst>
                                    <p:animRot by="21600000">
                                      <p:cBhvr>
                                        <p:cTn id="314" dur="3000" fill="hold"/>
                                        <p:tgtEl>
                                          <p:spTgt spid="26"/>
                                        </p:tgtEl>
                                        <p:attrNameLst>
                                          <p:attrName>r</p:attrName>
                                        </p:attrNameLst>
                                      </p:cBhvr>
                                    </p:animRot>
                                  </p:childTnLst>
                                </p:cTn>
                              </p:par>
                              <p:par>
                                <p:cTn id="315" presetID="8" presetClass="emph" presetSubtype="0" fill="hold" nodeType="withEffect">
                                  <p:stCondLst>
                                    <p:cond delay="0"/>
                                  </p:stCondLst>
                                  <p:childTnLst>
                                    <p:animRot by="21600000">
                                      <p:cBhvr>
                                        <p:cTn id="316" dur="3000" fill="hold"/>
                                        <p:tgtEl>
                                          <p:spTgt spid="27"/>
                                        </p:tgtEl>
                                        <p:attrNameLst>
                                          <p:attrName>r</p:attrName>
                                        </p:attrNameLst>
                                      </p:cBhvr>
                                    </p:animRot>
                                  </p:childTnLst>
                                </p:cTn>
                              </p:par>
                              <p:par>
                                <p:cTn id="317" presetID="8" presetClass="emph" presetSubtype="0" fill="hold" nodeType="withEffect">
                                  <p:stCondLst>
                                    <p:cond delay="0"/>
                                  </p:stCondLst>
                                  <p:childTnLst>
                                    <p:animRot by="21600000">
                                      <p:cBhvr>
                                        <p:cTn id="318" dur="3000" fill="hold"/>
                                        <p:tgtEl>
                                          <p:spTgt spid="28"/>
                                        </p:tgtEl>
                                        <p:attrNameLst>
                                          <p:attrName>r</p:attrName>
                                        </p:attrNameLst>
                                      </p:cBhvr>
                                    </p:animRot>
                                  </p:childTnLst>
                                </p:cTn>
                              </p:par>
                              <p:par>
                                <p:cTn id="319" presetID="8" presetClass="emph" presetSubtype="0" fill="hold" nodeType="withEffect">
                                  <p:stCondLst>
                                    <p:cond delay="0"/>
                                  </p:stCondLst>
                                  <p:childTnLst>
                                    <p:animRot by="21600000">
                                      <p:cBhvr>
                                        <p:cTn id="320" dur="3000" fill="hold"/>
                                        <p:tgtEl>
                                          <p:spTgt spid="29"/>
                                        </p:tgtEl>
                                        <p:attrNameLst>
                                          <p:attrName>r</p:attrName>
                                        </p:attrNameLst>
                                      </p:cBhvr>
                                    </p:animRot>
                                  </p:childTnLst>
                                </p:cTn>
                              </p:par>
                              <p:par>
                                <p:cTn id="321" presetID="8" presetClass="emph" presetSubtype="0" fill="hold" nodeType="withEffect">
                                  <p:stCondLst>
                                    <p:cond delay="0"/>
                                  </p:stCondLst>
                                  <p:childTnLst>
                                    <p:animRot by="21600000">
                                      <p:cBhvr>
                                        <p:cTn id="322" dur="3000" fill="hold"/>
                                        <p:tgtEl>
                                          <p:spTgt spid="30"/>
                                        </p:tgtEl>
                                        <p:attrNameLst>
                                          <p:attrName>r</p:attrName>
                                        </p:attrNameLst>
                                      </p:cBhvr>
                                    </p:animRot>
                                  </p:childTnLst>
                                </p:cTn>
                              </p:par>
                              <p:par>
                                <p:cTn id="323" presetID="8" presetClass="emph" presetSubtype="0" fill="hold" nodeType="withEffect">
                                  <p:stCondLst>
                                    <p:cond delay="0"/>
                                  </p:stCondLst>
                                  <p:childTnLst>
                                    <p:animRot by="21600000">
                                      <p:cBhvr>
                                        <p:cTn id="324" dur="3000" fill="hold"/>
                                        <p:tgtEl>
                                          <p:spTgt spid="31"/>
                                        </p:tgtEl>
                                        <p:attrNameLst>
                                          <p:attrName>r</p:attrName>
                                        </p:attrNameLst>
                                      </p:cBhvr>
                                    </p:animRot>
                                  </p:childTnLst>
                                </p:cTn>
                              </p:par>
                              <p:par>
                                <p:cTn id="325" presetID="8" presetClass="emph" presetSubtype="0" fill="hold" nodeType="withEffect">
                                  <p:stCondLst>
                                    <p:cond delay="0"/>
                                  </p:stCondLst>
                                  <p:childTnLst>
                                    <p:animRot by="21600000">
                                      <p:cBhvr>
                                        <p:cTn id="326" dur="3000" fill="hold"/>
                                        <p:tgtEl>
                                          <p:spTgt spid="32"/>
                                        </p:tgtEl>
                                        <p:attrNameLst>
                                          <p:attrName>r</p:attrName>
                                        </p:attrNameLst>
                                      </p:cBhvr>
                                    </p:animRot>
                                  </p:childTnLst>
                                </p:cTn>
                              </p:par>
                              <p:par>
                                <p:cTn id="327" presetID="8" presetClass="emph" presetSubtype="0" fill="hold" nodeType="withEffect">
                                  <p:stCondLst>
                                    <p:cond delay="0"/>
                                  </p:stCondLst>
                                  <p:childTnLst>
                                    <p:animRot by="21600000">
                                      <p:cBhvr>
                                        <p:cTn id="328" dur="3000" fill="hold"/>
                                        <p:tgtEl>
                                          <p:spTgt spid="33"/>
                                        </p:tgtEl>
                                        <p:attrNameLst>
                                          <p:attrName>r</p:attrName>
                                        </p:attrNameLst>
                                      </p:cBhvr>
                                    </p:animRot>
                                  </p:childTnLst>
                                </p:cTn>
                              </p:par>
                              <p:par>
                                <p:cTn id="329" presetID="8" presetClass="emph" presetSubtype="0" fill="hold" nodeType="withEffect">
                                  <p:stCondLst>
                                    <p:cond delay="0"/>
                                  </p:stCondLst>
                                  <p:childTnLst>
                                    <p:animRot by="21600000">
                                      <p:cBhvr>
                                        <p:cTn id="330" dur="3000" fill="hold"/>
                                        <p:tgtEl>
                                          <p:spTgt spid="34"/>
                                        </p:tgtEl>
                                        <p:attrNameLst>
                                          <p:attrName>r</p:attrName>
                                        </p:attrNameLst>
                                      </p:cBhvr>
                                    </p:animRot>
                                  </p:childTnLst>
                                </p:cTn>
                              </p:par>
                              <p:par>
                                <p:cTn id="331" presetID="8" presetClass="emph" presetSubtype="0" fill="hold" nodeType="withEffect">
                                  <p:stCondLst>
                                    <p:cond delay="0"/>
                                  </p:stCondLst>
                                  <p:childTnLst>
                                    <p:animRot by="21600000">
                                      <p:cBhvr>
                                        <p:cTn id="332" dur="3000" fill="hold"/>
                                        <p:tgtEl>
                                          <p:spTgt spid="35"/>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36"/>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37"/>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38"/>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39"/>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40"/>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41"/>
                                        </p:tgtEl>
                                        <p:attrNameLst>
                                          <p:attrName>r</p:attrName>
                                        </p:attrNameLst>
                                      </p:cBhvr>
                                    </p:animRot>
                                  </p:childTnLst>
                                </p:cTn>
                              </p:par>
                              <p:par>
                                <p:cTn id="345" presetID="8" presetClass="emph" presetSubtype="0" fill="hold" nodeType="withEffect">
                                  <p:stCondLst>
                                    <p:cond delay="0"/>
                                  </p:stCondLst>
                                  <p:childTnLst>
                                    <p:animRot by="21600000">
                                      <p:cBhvr>
                                        <p:cTn id="346" dur="3000" fill="hold"/>
                                        <p:tgtEl>
                                          <p:spTgt spid="42"/>
                                        </p:tgtEl>
                                        <p:attrNameLst>
                                          <p:attrName>r</p:attrName>
                                        </p:attrNameLst>
                                      </p:cBhvr>
                                    </p:animRot>
                                  </p:childTnLst>
                                </p:cTn>
                              </p:par>
                            </p:childTnLst>
                          </p:cTn>
                        </p:par>
                        <p:par>
                          <p:cTn id="347" fill="hold">
                            <p:stCondLst>
                              <p:cond delay="3000"/>
                            </p:stCondLst>
                            <p:childTnLst>
                              <p:par>
                                <p:cTn id="348" presetID="2" presetClass="exit" presetSubtype="8" fill="hold" nodeType="afterEffect">
                                  <p:stCondLst>
                                    <p:cond delay="0"/>
                                  </p:stCondLst>
                                  <p:childTnLst>
                                    <p:anim calcmode="lin" valueType="num">
                                      <p:cBhvr additive="base">
                                        <p:cTn id="349" dur="3000"/>
                                        <p:tgtEl>
                                          <p:spTgt spid="5"/>
                                        </p:tgtEl>
                                        <p:attrNameLst>
                                          <p:attrName>ppt_x</p:attrName>
                                        </p:attrNameLst>
                                      </p:cBhvr>
                                      <p:tavLst>
                                        <p:tav tm="0">
                                          <p:val>
                                            <p:strVal val="ppt_x"/>
                                          </p:val>
                                        </p:tav>
                                        <p:tav tm="100000">
                                          <p:val>
                                            <p:strVal val="0-ppt_w/2"/>
                                          </p:val>
                                        </p:tav>
                                      </p:tavLst>
                                    </p:anim>
                                    <p:anim calcmode="lin" valueType="num">
                                      <p:cBhvr additive="base">
                                        <p:cTn id="350" dur="3000"/>
                                        <p:tgtEl>
                                          <p:spTgt spid="5"/>
                                        </p:tgtEl>
                                        <p:attrNameLst>
                                          <p:attrName>ppt_y</p:attrName>
                                        </p:attrNameLst>
                                      </p:cBhvr>
                                      <p:tavLst>
                                        <p:tav tm="0">
                                          <p:val>
                                            <p:strVal val="ppt_y"/>
                                          </p:val>
                                        </p:tav>
                                        <p:tav tm="100000">
                                          <p:val>
                                            <p:strVal val="ppt_y"/>
                                          </p:val>
                                        </p:tav>
                                      </p:tavLst>
                                    </p:anim>
                                    <p:set>
                                      <p:cBhvr>
                                        <p:cTn id="351" dur="1" fill="hold">
                                          <p:stCondLst>
                                            <p:cond delay="2999"/>
                                          </p:stCondLst>
                                        </p:cTn>
                                        <p:tgtEl>
                                          <p:spTgt spid="5"/>
                                        </p:tgtEl>
                                        <p:attrNameLst>
                                          <p:attrName>style.visibility</p:attrName>
                                        </p:attrNameLst>
                                      </p:cBhvr>
                                      <p:to>
                                        <p:strVal val="hidden"/>
                                      </p:to>
                                    </p:set>
                                  </p:childTnLst>
                                </p:cTn>
                              </p:par>
                              <p:par>
                                <p:cTn id="352" presetID="2" presetClass="exit" presetSubtype="8" fill="hold" nodeType="withEffect">
                                  <p:stCondLst>
                                    <p:cond delay="0"/>
                                  </p:stCondLst>
                                  <p:childTnLst>
                                    <p:anim calcmode="lin" valueType="num">
                                      <p:cBhvr additive="base">
                                        <p:cTn id="353" dur="3000"/>
                                        <p:tgtEl>
                                          <p:spTgt spid="6"/>
                                        </p:tgtEl>
                                        <p:attrNameLst>
                                          <p:attrName>ppt_x</p:attrName>
                                        </p:attrNameLst>
                                      </p:cBhvr>
                                      <p:tavLst>
                                        <p:tav tm="0">
                                          <p:val>
                                            <p:strVal val="ppt_x"/>
                                          </p:val>
                                        </p:tav>
                                        <p:tav tm="100000">
                                          <p:val>
                                            <p:strVal val="0-ppt_w/2"/>
                                          </p:val>
                                        </p:tav>
                                      </p:tavLst>
                                    </p:anim>
                                    <p:anim calcmode="lin" valueType="num">
                                      <p:cBhvr additive="base">
                                        <p:cTn id="354" dur="3000"/>
                                        <p:tgtEl>
                                          <p:spTgt spid="6"/>
                                        </p:tgtEl>
                                        <p:attrNameLst>
                                          <p:attrName>ppt_y</p:attrName>
                                        </p:attrNameLst>
                                      </p:cBhvr>
                                      <p:tavLst>
                                        <p:tav tm="0">
                                          <p:val>
                                            <p:strVal val="ppt_y"/>
                                          </p:val>
                                        </p:tav>
                                        <p:tav tm="100000">
                                          <p:val>
                                            <p:strVal val="ppt_y"/>
                                          </p:val>
                                        </p:tav>
                                      </p:tavLst>
                                    </p:anim>
                                    <p:set>
                                      <p:cBhvr>
                                        <p:cTn id="355" dur="1" fill="hold">
                                          <p:stCondLst>
                                            <p:cond delay="2999"/>
                                          </p:stCondLst>
                                        </p:cTn>
                                        <p:tgtEl>
                                          <p:spTgt spid="6"/>
                                        </p:tgtEl>
                                        <p:attrNameLst>
                                          <p:attrName>style.visibility</p:attrName>
                                        </p:attrNameLst>
                                      </p:cBhvr>
                                      <p:to>
                                        <p:strVal val="hidden"/>
                                      </p:to>
                                    </p:set>
                                  </p:childTnLst>
                                </p:cTn>
                              </p:par>
                              <p:par>
                                <p:cTn id="356" presetID="2" presetClass="exit" presetSubtype="8" fill="hold" nodeType="withEffect">
                                  <p:stCondLst>
                                    <p:cond delay="0"/>
                                  </p:stCondLst>
                                  <p:childTnLst>
                                    <p:anim calcmode="lin" valueType="num">
                                      <p:cBhvr additive="base">
                                        <p:cTn id="357" dur="3000"/>
                                        <p:tgtEl>
                                          <p:spTgt spid="7"/>
                                        </p:tgtEl>
                                        <p:attrNameLst>
                                          <p:attrName>ppt_x</p:attrName>
                                        </p:attrNameLst>
                                      </p:cBhvr>
                                      <p:tavLst>
                                        <p:tav tm="0">
                                          <p:val>
                                            <p:strVal val="ppt_x"/>
                                          </p:val>
                                        </p:tav>
                                        <p:tav tm="100000">
                                          <p:val>
                                            <p:strVal val="0-ppt_w/2"/>
                                          </p:val>
                                        </p:tav>
                                      </p:tavLst>
                                    </p:anim>
                                    <p:anim calcmode="lin" valueType="num">
                                      <p:cBhvr additive="base">
                                        <p:cTn id="358" dur="3000"/>
                                        <p:tgtEl>
                                          <p:spTgt spid="7"/>
                                        </p:tgtEl>
                                        <p:attrNameLst>
                                          <p:attrName>ppt_y</p:attrName>
                                        </p:attrNameLst>
                                      </p:cBhvr>
                                      <p:tavLst>
                                        <p:tav tm="0">
                                          <p:val>
                                            <p:strVal val="ppt_y"/>
                                          </p:val>
                                        </p:tav>
                                        <p:tav tm="100000">
                                          <p:val>
                                            <p:strVal val="ppt_y"/>
                                          </p:val>
                                        </p:tav>
                                      </p:tavLst>
                                    </p:anim>
                                    <p:set>
                                      <p:cBhvr>
                                        <p:cTn id="359" dur="1" fill="hold">
                                          <p:stCondLst>
                                            <p:cond delay="2999"/>
                                          </p:stCondLst>
                                        </p:cTn>
                                        <p:tgtEl>
                                          <p:spTgt spid="7"/>
                                        </p:tgtEl>
                                        <p:attrNameLst>
                                          <p:attrName>style.visibility</p:attrName>
                                        </p:attrNameLst>
                                      </p:cBhvr>
                                      <p:to>
                                        <p:strVal val="hidden"/>
                                      </p:to>
                                    </p:set>
                                  </p:childTnLst>
                                </p:cTn>
                              </p:par>
                              <p:par>
                                <p:cTn id="360" presetID="2" presetClass="exit" presetSubtype="8" fill="hold" nodeType="withEffect">
                                  <p:stCondLst>
                                    <p:cond delay="0"/>
                                  </p:stCondLst>
                                  <p:childTnLst>
                                    <p:anim calcmode="lin" valueType="num">
                                      <p:cBhvr additive="base">
                                        <p:cTn id="361" dur="3000"/>
                                        <p:tgtEl>
                                          <p:spTgt spid="8"/>
                                        </p:tgtEl>
                                        <p:attrNameLst>
                                          <p:attrName>ppt_x</p:attrName>
                                        </p:attrNameLst>
                                      </p:cBhvr>
                                      <p:tavLst>
                                        <p:tav tm="0">
                                          <p:val>
                                            <p:strVal val="ppt_x"/>
                                          </p:val>
                                        </p:tav>
                                        <p:tav tm="100000">
                                          <p:val>
                                            <p:strVal val="0-ppt_w/2"/>
                                          </p:val>
                                        </p:tav>
                                      </p:tavLst>
                                    </p:anim>
                                    <p:anim calcmode="lin" valueType="num">
                                      <p:cBhvr additive="base">
                                        <p:cTn id="362" dur="3000"/>
                                        <p:tgtEl>
                                          <p:spTgt spid="8"/>
                                        </p:tgtEl>
                                        <p:attrNameLst>
                                          <p:attrName>ppt_y</p:attrName>
                                        </p:attrNameLst>
                                      </p:cBhvr>
                                      <p:tavLst>
                                        <p:tav tm="0">
                                          <p:val>
                                            <p:strVal val="ppt_y"/>
                                          </p:val>
                                        </p:tav>
                                        <p:tav tm="100000">
                                          <p:val>
                                            <p:strVal val="ppt_y"/>
                                          </p:val>
                                        </p:tav>
                                      </p:tavLst>
                                    </p:anim>
                                    <p:set>
                                      <p:cBhvr>
                                        <p:cTn id="363" dur="1" fill="hold">
                                          <p:stCondLst>
                                            <p:cond delay="2999"/>
                                          </p:stCondLst>
                                        </p:cTn>
                                        <p:tgtEl>
                                          <p:spTgt spid="8"/>
                                        </p:tgtEl>
                                        <p:attrNameLst>
                                          <p:attrName>style.visibility</p:attrName>
                                        </p:attrNameLst>
                                      </p:cBhvr>
                                      <p:to>
                                        <p:strVal val="hidden"/>
                                      </p:to>
                                    </p:set>
                                  </p:childTnLst>
                                </p:cTn>
                              </p:par>
                              <p:par>
                                <p:cTn id="364" presetID="2" presetClass="exit" presetSubtype="8" fill="hold" nodeType="withEffect">
                                  <p:stCondLst>
                                    <p:cond delay="0"/>
                                  </p:stCondLst>
                                  <p:childTnLst>
                                    <p:anim calcmode="lin" valueType="num">
                                      <p:cBhvr additive="base">
                                        <p:cTn id="365" dur="3000"/>
                                        <p:tgtEl>
                                          <p:spTgt spid="9"/>
                                        </p:tgtEl>
                                        <p:attrNameLst>
                                          <p:attrName>ppt_x</p:attrName>
                                        </p:attrNameLst>
                                      </p:cBhvr>
                                      <p:tavLst>
                                        <p:tav tm="0">
                                          <p:val>
                                            <p:strVal val="ppt_x"/>
                                          </p:val>
                                        </p:tav>
                                        <p:tav tm="100000">
                                          <p:val>
                                            <p:strVal val="0-ppt_w/2"/>
                                          </p:val>
                                        </p:tav>
                                      </p:tavLst>
                                    </p:anim>
                                    <p:anim calcmode="lin" valueType="num">
                                      <p:cBhvr additive="base">
                                        <p:cTn id="366" dur="3000"/>
                                        <p:tgtEl>
                                          <p:spTgt spid="9"/>
                                        </p:tgtEl>
                                        <p:attrNameLst>
                                          <p:attrName>ppt_y</p:attrName>
                                        </p:attrNameLst>
                                      </p:cBhvr>
                                      <p:tavLst>
                                        <p:tav tm="0">
                                          <p:val>
                                            <p:strVal val="ppt_y"/>
                                          </p:val>
                                        </p:tav>
                                        <p:tav tm="100000">
                                          <p:val>
                                            <p:strVal val="ppt_y"/>
                                          </p:val>
                                        </p:tav>
                                      </p:tavLst>
                                    </p:anim>
                                    <p:set>
                                      <p:cBhvr>
                                        <p:cTn id="367" dur="1" fill="hold">
                                          <p:stCondLst>
                                            <p:cond delay="2999"/>
                                          </p:stCondLst>
                                        </p:cTn>
                                        <p:tgtEl>
                                          <p:spTgt spid="9"/>
                                        </p:tgtEl>
                                        <p:attrNameLst>
                                          <p:attrName>style.visibility</p:attrName>
                                        </p:attrNameLst>
                                      </p:cBhvr>
                                      <p:to>
                                        <p:strVal val="hidden"/>
                                      </p:to>
                                    </p:set>
                                  </p:childTnLst>
                                </p:cTn>
                              </p:par>
                              <p:par>
                                <p:cTn id="368" presetID="2" presetClass="exit" presetSubtype="8" fill="hold" nodeType="withEffect">
                                  <p:stCondLst>
                                    <p:cond delay="0"/>
                                  </p:stCondLst>
                                  <p:childTnLst>
                                    <p:anim calcmode="lin" valueType="num">
                                      <p:cBhvr additive="base">
                                        <p:cTn id="369" dur="3000"/>
                                        <p:tgtEl>
                                          <p:spTgt spid="10"/>
                                        </p:tgtEl>
                                        <p:attrNameLst>
                                          <p:attrName>ppt_x</p:attrName>
                                        </p:attrNameLst>
                                      </p:cBhvr>
                                      <p:tavLst>
                                        <p:tav tm="0">
                                          <p:val>
                                            <p:strVal val="ppt_x"/>
                                          </p:val>
                                        </p:tav>
                                        <p:tav tm="100000">
                                          <p:val>
                                            <p:strVal val="0-ppt_w/2"/>
                                          </p:val>
                                        </p:tav>
                                      </p:tavLst>
                                    </p:anim>
                                    <p:anim calcmode="lin" valueType="num">
                                      <p:cBhvr additive="base">
                                        <p:cTn id="370" dur="3000"/>
                                        <p:tgtEl>
                                          <p:spTgt spid="10"/>
                                        </p:tgtEl>
                                        <p:attrNameLst>
                                          <p:attrName>ppt_y</p:attrName>
                                        </p:attrNameLst>
                                      </p:cBhvr>
                                      <p:tavLst>
                                        <p:tav tm="0">
                                          <p:val>
                                            <p:strVal val="ppt_y"/>
                                          </p:val>
                                        </p:tav>
                                        <p:tav tm="100000">
                                          <p:val>
                                            <p:strVal val="ppt_y"/>
                                          </p:val>
                                        </p:tav>
                                      </p:tavLst>
                                    </p:anim>
                                    <p:set>
                                      <p:cBhvr>
                                        <p:cTn id="371" dur="1" fill="hold">
                                          <p:stCondLst>
                                            <p:cond delay="2999"/>
                                          </p:stCondLst>
                                        </p:cTn>
                                        <p:tgtEl>
                                          <p:spTgt spid="10"/>
                                        </p:tgtEl>
                                        <p:attrNameLst>
                                          <p:attrName>style.visibility</p:attrName>
                                        </p:attrNameLst>
                                      </p:cBhvr>
                                      <p:to>
                                        <p:strVal val="hidden"/>
                                      </p:to>
                                    </p:set>
                                  </p:childTnLst>
                                </p:cTn>
                              </p:par>
                              <p:par>
                                <p:cTn id="372" presetID="2" presetClass="exit" presetSubtype="8" fill="hold" nodeType="withEffect">
                                  <p:stCondLst>
                                    <p:cond delay="0"/>
                                  </p:stCondLst>
                                  <p:childTnLst>
                                    <p:anim calcmode="lin" valueType="num">
                                      <p:cBhvr additive="base">
                                        <p:cTn id="373" dur="3000"/>
                                        <p:tgtEl>
                                          <p:spTgt spid="11"/>
                                        </p:tgtEl>
                                        <p:attrNameLst>
                                          <p:attrName>ppt_x</p:attrName>
                                        </p:attrNameLst>
                                      </p:cBhvr>
                                      <p:tavLst>
                                        <p:tav tm="0">
                                          <p:val>
                                            <p:strVal val="ppt_x"/>
                                          </p:val>
                                        </p:tav>
                                        <p:tav tm="100000">
                                          <p:val>
                                            <p:strVal val="0-ppt_w/2"/>
                                          </p:val>
                                        </p:tav>
                                      </p:tavLst>
                                    </p:anim>
                                    <p:anim calcmode="lin" valueType="num">
                                      <p:cBhvr additive="base">
                                        <p:cTn id="374" dur="3000"/>
                                        <p:tgtEl>
                                          <p:spTgt spid="11"/>
                                        </p:tgtEl>
                                        <p:attrNameLst>
                                          <p:attrName>ppt_y</p:attrName>
                                        </p:attrNameLst>
                                      </p:cBhvr>
                                      <p:tavLst>
                                        <p:tav tm="0">
                                          <p:val>
                                            <p:strVal val="ppt_y"/>
                                          </p:val>
                                        </p:tav>
                                        <p:tav tm="100000">
                                          <p:val>
                                            <p:strVal val="ppt_y"/>
                                          </p:val>
                                        </p:tav>
                                      </p:tavLst>
                                    </p:anim>
                                    <p:set>
                                      <p:cBhvr>
                                        <p:cTn id="375" dur="1" fill="hold">
                                          <p:stCondLst>
                                            <p:cond delay="2999"/>
                                          </p:stCondLst>
                                        </p:cTn>
                                        <p:tgtEl>
                                          <p:spTgt spid="11"/>
                                        </p:tgtEl>
                                        <p:attrNameLst>
                                          <p:attrName>style.visibility</p:attrName>
                                        </p:attrNameLst>
                                      </p:cBhvr>
                                      <p:to>
                                        <p:strVal val="hidden"/>
                                      </p:to>
                                    </p:set>
                                  </p:childTnLst>
                                </p:cTn>
                              </p:par>
                              <p:par>
                                <p:cTn id="376" presetID="2" presetClass="exit" presetSubtype="8" fill="hold" nodeType="withEffect">
                                  <p:stCondLst>
                                    <p:cond delay="0"/>
                                  </p:stCondLst>
                                  <p:childTnLst>
                                    <p:anim calcmode="lin" valueType="num">
                                      <p:cBhvr additive="base">
                                        <p:cTn id="377" dur="3000"/>
                                        <p:tgtEl>
                                          <p:spTgt spid="12"/>
                                        </p:tgtEl>
                                        <p:attrNameLst>
                                          <p:attrName>ppt_x</p:attrName>
                                        </p:attrNameLst>
                                      </p:cBhvr>
                                      <p:tavLst>
                                        <p:tav tm="0">
                                          <p:val>
                                            <p:strVal val="ppt_x"/>
                                          </p:val>
                                        </p:tav>
                                        <p:tav tm="100000">
                                          <p:val>
                                            <p:strVal val="0-ppt_w/2"/>
                                          </p:val>
                                        </p:tav>
                                      </p:tavLst>
                                    </p:anim>
                                    <p:anim calcmode="lin" valueType="num">
                                      <p:cBhvr additive="base">
                                        <p:cTn id="378" dur="3000"/>
                                        <p:tgtEl>
                                          <p:spTgt spid="12"/>
                                        </p:tgtEl>
                                        <p:attrNameLst>
                                          <p:attrName>ppt_y</p:attrName>
                                        </p:attrNameLst>
                                      </p:cBhvr>
                                      <p:tavLst>
                                        <p:tav tm="0">
                                          <p:val>
                                            <p:strVal val="ppt_y"/>
                                          </p:val>
                                        </p:tav>
                                        <p:tav tm="100000">
                                          <p:val>
                                            <p:strVal val="ppt_y"/>
                                          </p:val>
                                        </p:tav>
                                      </p:tavLst>
                                    </p:anim>
                                    <p:set>
                                      <p:cBhvr>
                                        <p:cTn id="379" dur="1" fill="hold">
                                          <p:stCondLst>
                                            <p:cond delay="2999"/>
                                          </p:stCondLst>
                                        </p:cTn>
                                        <p:tgtEl>
                                          <p:spTgt spid="12"/>
                                        </p:tgtEl>
                                        <p:attrNameLst>
                                          <p:attrName>style.visibility</p:attrName>
                                        </p:attrNameLst>
                                      </p:cBhvr>
                                      <p:to>
                                        <p:strVal val="hidden"/>
                                      </p:to>
                                    </p:set>
                                  </p:childTnLst>
                                </p:cTn>
                              </p:par>
                              <p:par>
                                <p:cTn id="380" presetID="2" presetClass="exit" presetSubtype="8" fill="hold" nodeType="withEffect">
                                  <p:stCondLst>
                                    <p:cond delay="0"/>
                                  </p:stCondLst>
                                  <p:childTnLst>
                                    <p:anim calcmode="lin" valueType="num">
                                      <p:cBhvr additive="base">
                                        <p:cTn id="381" dur="3000"/>
                                        <p:tgtEl>
                                          <p:spTgt spid="13"/>
                                        </p:tgtEl>
                                        <p:attrNameLst>
                                          <p:attrName>ppt_x</p:attrName>
                                        </p:attrNameLst>
                                      </p:cBhvr>
                                      <p:tavLst>
                                        <p:tav tm="0">
                                          <p:val>
                                            <p:strVal val="ppt_x"/>
                                          </p:val>
                                        </p:tav>
                                        <p:tav tm="100000">
                                          <p:val>
                                            <p:strVal val="0-ppt_w/2"/>
                                          </p:val>
                                        </p:tav>
                                      </p:tavLst>
                                    </p:anim>
                                    <p:anim calcmode="lin" valueType="num">
                                      <p:cBhvr additive="base">
                                        <p:cTn id="382" dur="3000"/>
                                        <p:tgtEl>
                                          <p:spTgt spid="13"/>
                                        </p:tgtEl>
                                        <p:attrNameLst>
                                          <p:attrName>ppt_y</p:attrName>
                                        </p:attrNameLst>
                                      </p:cBhvr>
                                      <p:tavLst>
                                        <p:tav tm="0">
                                          <p:val>
                                            <p:strVal val="ppt_y"/>
                                          </p:val>
                                        </p:tav>
                                        <p:tav tm="100000">
                                          <p:val>
                                            <p:strVal val="ppt_y"/>
                                          </p:val>
                                        </p:tav>
                                      </p:tavLst>
                                    </p:anim>
                                    <p:set>
                                      <p:cBhvr>
                                        <p:cTn id="383" dur="1" fill="hold">
                                          <p:stCondLst>
                                            <p:cond delay="2999"/>
                                          </p:stCondLst>
                                        </p:cTn>
                                        <p:tgtEl>
                                          <p:spTgt spid="13"/>
                                        </p:tgtEl>
                                        <p:attrNameLst>
                                          <p:attrName>style.visibility</p:attrName>
                                        </p:attrNameLst>
                                      </p:cBhvr>
                                      <p:to>
                                        <p:strVal val="hidden"/>
                                      </p:to>
                                    </p:set>
                                  </p:childTnLst>
                                </p:cTn>
                              </p:par>
                              <p:par>
                                <p:cTn id="384" presetID="2" presetClass="exit" presetSubtype="8" fill="hold" nodeType="withEffect">
                                  <p:stCondLst>
                                    <p:cond delay="0"/>
                                  </p:stCondLst>
                                  <p:childTnLst>
                                    <p:anim calcmode="lin" valueType="num">
                                      <p:cBhvr additive="base">
                                        <p:cTn id="385" dur="3000"/>
                                        <p:tgtEl>
                                          <p:spTgt spid="14"/>
                                        </p:tgtEl>
                                        <p:attrNameLst>
                                          <p:attrName>ppt_x</p:attrName>
                                        </p:attrNameLst>
                                      </p:cBhvr>
                                      <p:tavLst>
                                        <p:tav tm="0">
                                          <p:val>
                                            <p:strVal val="ppt_x"/>
                                          </p:val>
                                        </p:tav>
                                        <p:tav tm="100000">
                                          <p:val>
                                            <p:strVal val="0-ppt_w/2"/>
                                          </p:val>
                                        </p:tav>
                                      </p:tavLst>
                                    </p:anim>
                                    <p:anim calcmode="lin" valueType="num">
                                      <p:cBhvr additive="base">
                                        <p:cTn id="386" dur="3000"/>
                                        <p:tgtEl>
                                          <p:spTgt spid="14"/>
                                        </p:tgtEl>
                                        <p:attrNameLst>
                                          <p:attrName>ppt_y</p:attrName>
                                        </p:attrNameLst>
                                      </p:cBhvr>
                                      <p:tavLst>
                                        <p:tav tm="0">
                                          <p:val>
                                            <p:strVal val="ppt_y"/>
                                          </p:val>
                                        </p:tav>
                                        <p:tav tm="100000">
                                          <p:val>
                                            <p:strVal val="ppt_y"/>
                                          </p:val>
                                        </p:tav>
                                      </p:tavLst>
                                    </p:anim>
                                    <p:set>
                                      <p:cBhvr>
                                        <p:cTn id="387" dur="1" fill="hold">
                                          <p:stCondLst>
                                            <p:cond delay="2999"/>
                                          </p:stCondLst>
                                        </p:cTn>
                                        <p:tgtEl>
                                          <p:spTgt spid="14"/>
                                        </p:tgtEl>
                                        <p:attrNameLst>
                                          <p:attrName>style.visibility</p:attrName>
                                        </p:attrNameLst>
                                      </p:cBhvr>
                                      <p:to>
                                        <p:strVal val="hidden"/>
                                      </p:to>
                                    </p:set>
                                  </p:childTnLst>
                                </p:cTn>
                              </p:par>
                              <p:par>
                                <p:cTn id="388" presetID="2" presetClass="exit" presetSubtype="8" fill="hold" nodeType="withEffect">
                                  <p:stCondLst>
                                    <p:cond delay="0"/>
                                  </p:stCondLst>
                                  <p:childTnLst>
                                    <p:anim calcmode="lin" valueType="num">
                                      <p:cBhvr additive="base">
                                        <p:cTn id="389" dur="3000"/>
                                        <p:tgtEl>
                                          <p:spTgt spid="15"/>
                                        </p:tgtEl>
                                        <p:attrNameLst>
                                          <p:attrName>ppt_x</p:attrName>
                                        </p:attrNameLst>
                                      </p:cBhvr>
                                      <p:tavLst>
                                        <p:tav tm="0">
                                          <p:val>
                                            <p:strVal val="ppt_x"/>
                                          </p:val>
                                        </p:tav>
                                        <p:tav tm="100000">
                                          <p:val>
                                            <p:strVal val="0-ppt_w/2"/>
                                          </p:val>
                                        </p:tav>
                                      </p:tavLst>
                                    </p:anim>
                                    <p:anim calcmode="lin" valueType="num">
                                      <p:cBhvr additive="base">
                                        <p:cTn id="390" dur="3000"/>
                                        <p:tgtEl>
                                          <p:spTgt spid="15"/>
                                        </p:tgtEl>
                                        <p:attrNameLst>
                                          <p:attrName>ppt_y</p:attrName>
                                        </p:attrNameLst>
                                      </p:cBhvr>
                                      <p:tavLst>
                                        <p:tav tm="0">
                                          <p:val>
                                            <p:strVal val="ppt_y"/>
                                          </p:val>
                                        </p:tav>
                                        <p:tav tm="100000">
                                          <p:val>
                                            <p:strVal val="ppt_y"/>
                                          </p:val>
                                        </p:tav>
                                      </p:tavLst>
                                    </p:anim>
                                    <p:set>
                                      <p:cBhvr>
                                        <p:cTn id="391" dur="1" fill="hold">
                                          <p:stCondLst>
                                            <p:cond delay="2999"/>
                                          </p:stCondLst>
                                        </p:cTn>
                                        <p:tgtEl>
                                          <p:spTgt spid="15"/>
                                        </p:tgtEl>
                                        <p:attrNameLst>
                                          <p:attrName>style.visibility</p:attrName>
                                        </p:attrNameLst>
                                      </p:cBhvr>
                                      <p:to>
                                        <p:strVal val="hidden"/>
                                      </p:to>
                                    </p:set>
                                  </p:childTnLst>
                                </p:cTn>
                              </p:par>
                              <p:par>
                                <p:cTn id="392" presetID="2" presetClass="exit" presetSubtype="8" fill="hold" nodeType="withEffect">
                                  <p:stCondLst>
                                    <p:cond delay="0"/>
                                  </p:stCondLst>
                                  <p:childTnLst>
                                    <p:anim calcmode="lin" valueType="num">
                                      <p:cBhvr additive="base">
                                        <p:cTn id="393" dur="3000"/>
                                        <p:tgtEl>
                                          <p:spTgt spid="16"/>
                                        </p:tgtEl>
                                        <p:attrNameLst>
                                          <p:attrName>ppt_x</p:attrName>
                                        </p:attrNameLst>
                                      </p:cBhvr>
                                      <p:tavLst>
                                        <p:tav tm="0">
                                          <p:val>
                                            <p:strVal val="ppt_x"/>
                                          </p:val>
                                        </p:tav>
                                        <p:tav tm="100000">
                                          <p:val>
                                            <p:strVal val="0-ppt_w/2"/>
                                          </p:val>
                                        </p:tav>
                                      </p:tavLst>
                                    </p:anim>
                                    <p:anim calcmode="lin" valueType="num">
                                      <p:cBhvr additive="base">
                                        <p:cTn id="394" dur="3000"/>
                                        <p:tgtEl>
                                          <p:spTgt spid="16"/>
                                        </p:tgtEl>
                                        <p:attrNameLst>
                                          <p:attrName>ppt_y</p:attrName>
                                        </p:attrNameLst>
                                      </p:cBhvr>
                                      <p:tavLst>
                                        <p:tav tm="0">
                                          <p:val>
                                            <p:strVal val="ppt_y"/>
                                          </p:val>
                                        </p:tav>
                                        <p:tav tm="100000">
                                          <p:val>
                                            <p:strVal val="ppt_y"/>
                                          </p:val>
                                        </p:tav>
                                      </p:tavLst>
                                    </p:anim>
                                    <p:set>
                                      <p:cBhvr>
                                        <p:cTn id="395" dur="1" fill="hold">
                                          <p:stCondLst>
                                            <p:cond delay="2999"/>
                                          </p:stCondLst>
                                        </p:cTn>
                                        <p:tgtEl>
                                          <p:spTgt spid="16"/>
                                        </p:tgtEl>
                                        <p:attrNameLst>
                                          <p:attrName>style.visibility</p:attrName>
                                        </p:attrNameLst>
                                      </p:cBhvr>
                                      <p:to>
                                        <p:strVal val="hidden"/>
                                      </p:to>
                                    </p:set>
                                  </p:childTnLst>
                                </p:cTn>
                              </p:par>
                              <p:par>
                                <p:cTn id="396" presetID="2" presetClass="exit" presetSubtype="8" fill="hold" nodeType="withEffect">
                                  <p:stCondLst>
                                    <p:cond delay="0"/>
                                  </p:stCondLst>
                                  <p:childTnLst>
                                    <p:anim calcmode="lin" valueType="num">
                                      <p:cBhvr additive="base">
                                        <p:cTn id="397" dur="3000"/>
                                        <p:tgtEl>
                                          <p:spTgt spid="17"/>
                                        </p:tgtEl>
                                        <p:attrNameLst>
                                          <p:attrName>ppt_x</p:attrName>
                                        </p:attrNameLst>
                                      </p:cBhvr>
                                      <p:tavLst>
                                        <p:tav tm="0">
                                          <p:val>
                                            <p:strVal val="ppt_x"/>
                                          </p:val>
                                        </p:tav>
                                        <p:tav tm="100000">
                                          <p:val>
                                            <p:strVal val="0-ppt_w/2"/>
                                          </p:val>
                                        </p:tav>
                                      </p:tavLst>
                                    </p:anim>
                                    <p:anim calcmode="lin" valueType="num">
                                      <p:cBhvr additive="base">
                                        <p:cTn id="398" dur="3000"/>
                                        <p:tgtEl>
                                          <p:spTgt spid="17"/>
                                        </p:tgtEl>
                                        <p:attrNameLst>
                                          <p:attrName>ppt_y</p:attrName>
                                        </p:attrNameLst>
                                      </p:cBhvr>
                                      <p:tavLst>
                                        <p:tav tm="0">
                                          <p:val>
                                            <p:strVal val="ppt_y"/>
                                          </p:val>
                                        </p:tav>
                                        <p:tav tm="100000">
                                          <p:val>
                                            <p:strVal val="ppt_y"/>
                                          </p:val>
                                        </p:tav>
                                      </p:tavLst>
                                    </p:anim>
                                    <p:set>
                                      <p:cBhvr>
                                        <p:cTn id="399" dur="1" fill="hold">
                                          <p:stCondLst>
                                            <p:cond delay="2999"/>
                                          </p:stCondLst>
                                        </p:cTn>
                                        <p:tgtEl>
                                          <p:spTgt spid="17"/>
                                        </p:tgtEl>
                                        <p:attrNameLst>
                                          <p:attrName>style.visibility</p:attrName>
                                        </p:attrNameLst>
                                      </p:cBhvr>
                                      <p:to>
                                        <p:strVal val="hidden"/>
                                      </p:to>
                                    </p:set>
                                  </p:childTnLst>
                                </p:cTn>
                              </p:par>
                              <p:par>
                                <p:cTn id="400" presetID="2" presetClass="exit" presetSubtype="8" fill="hold" nodeType="withEffect">
                                  <p:stCondLst>
                                    <p:cond delay="0"/>
                                  </p:stCondLst>
                                  <p:childTnLst>
                                    <p:anim calcmode="lin" valueType="num">
                                      <p:cBhvr additive="base">
                                        <p:cTn id="401" dur="3000"/>
                                        <p:tgtEl>
                                          <p:spTgt spid="18"/>
                                        </p:tgtEl>
                                        <p:attrNameLst>
                                          <p:attrName>ppt_x</p:attrName>
                                        </p:attrNameLst>
                                      </p:cBhvr>
                                      <p:tavLst>
                                        <p:tav tm="0">
                                          <p:val>
                                            <p:strVal val="ppt_x"/>
                                          </p:val>
                                        </p:tav>
                                        <p:tav tm="100000">
                                          <p:val>
                                            <p:strVal val="0-ppt_w/2"/>
                                          </p:val>
                                        </p:tav>
                                      </p:tavLst>
                                    </p:anim>
                                    <p:anim calcmode="lin" valueType="num">
                                      <p:cBhvr additive="base">
                                        <p:cTn id="402" dur="3000"/>
                                        <p:tgtEl>
                                          <p:spTgt spid="18"/>
                                        </p:tgtEl>
                                        <p:attrNameLst>
                                          <p:attrName>ppt_y</p:attrName>
                                        </p:attrNameLst>
                                      </p:cBhvr>
                                      <p:tavLst>
                                        <p:tav tm="0">
                                          <p:val>
                                            <p:strVal val="ppt_y"/>
                                          </p:val>
                                        </p:tav>
                                        <p:tav tm="100000">
                                          <p:val>
                                            <p:strVal val="ppt_y"/>
                                          </p:val>
                                        </p:tav>
                                      </p:tavLst>
                                    </p:anim>
                                    <p:set>
                                      <p:cBhvr>
                                        <p:cTn id="403" dur="1" fill="hold">
                                          <p:stCondLst>
                                            <p:cond delay="2999"/>
                                          </p:stCondLst>
                                        </p:cTn>
                                        <p:tgtEl>
                                          <p:spTgt spid="18"/>
                                        </p:tgtEl>
                                        <p:attrNameLst>
                                          <p:attrName>style.visibility</p:attrName>
                                        </p:attrNameLst>
                                      </p:cBhvr>
                                      <p:to>
                                        <p:strVal val="hidden"/>
                                      </p:to>
                                    </p:set>
                                  </p:childTnLst>
                                </p:cTn>
                              </p:par>
                              <p:par>
                                <p:cTn id="404" presetID="2" presetClass="exit" presetSubtype="8" fill="hold" nodeType="withEffect">
                                  <p:stCondLst>
                                    <p:cond delay="0"/>
                                  </p:stCondLst>
                                  <p:childTnLst>
                                    <p:anim calcmode="lin" valueType="num">
                                      <p:cBhvr additive="base">
                                        <p:cTn id="405" dur="3000"/>
                                        <p:tgtEl>
                                          <p:spTgt spid="19"/>
                                        </p:tgtEl>
                                        <p:attrNameLst>
                                          <p:attrName>ppt_x</p:attrName>
                                        </p:attrNameLst>
                                      </p:cBhvr>
                                      <p:tavLst>
                                        <p:tav tm="0">
                                          <p:val>
                                            <p:strVal val="ppt_x"/>
                                          </p:val>
                                        </p:tav>
                                        <p:tav tm="100000">
                                          <p:val>
                                            <p:strVal val="0-ppt_w/2"/>
                                          </p:val>
                                        </p:tav>
                                      </p:tavLst>
                                    </p:anim>
                                    <p:anim calcmode="lin" valueType="num">
                                      <p:cBhvr additive="base">
                                        <p:cTn id="406" dur="3000"/>
                                        <p:tgtEl>
                                          <p:spTgt spid="19"/>
                                        </p:tgtEl>
                                        <p:attrNameLst>
                                          <p:attrName>ppt_y</p:attrName>
                                        </p:attrNameLst>
                                      </p:cBhvr>
                                      <p:tavLst>
                                        <p:tav tm="0">
                                          <p:val>
                                            <p:strVal val="ppt_y"/>
                                          </p:val>
                                        </p:tav>
                                        <p:tav tm="100000">
                                          <p:val>
                                            <p:strVal val="ppt_y"/>
                                          </p:val>
                                        </p:tav>
                                      </p:tavLst>
                                    </p:anim>
                                    <p:set>
                                      <p:cBhvr>
                                        <p:cTn id="407" dur="1" fill="hold">
                                          <p:stCondLst>
                                            <p:cond delay="2999"/>
                                          </p:stCondLst>
                                        </p:cTn>
                                        <p:tgtEl>
                                          <p:spTgt spid="19"/>
                                        </p:tgtEl>
                                        <p:attrNameLst>
                                          <p:attrName>style.visibility</p:attrName>
                                        </p:attrNameLst>
                                      </p:cBhvr>
                                      <p:to>
                                        <p:strVal val="hidden"/>
                                      </p:to>
                                    </p:set>
                                  </p:childTnLst>
                                </p:cTn>
                              </p:par>
                              <p:par>
                                <p:cTn id="408" presetID="2" presetClass="exit" presetSubtype="8" fill="hold" nodeType="withEffect">
                                  <p:stCondLst>
                                    <p:cond delay="0"/>
                                  </p:stCondLst>
                                  <p:childTnLst>
                                    <p:anim calcmode="lin" valueType="num">
                                      <p:cBhvr additive="base">
                                        <p:cTn id="409" dur="3000"/>
                                        <p:tgtEl>
                                          <p:spTgt spid="20"/>
                                        </p:tgtEl>
                                        <p:attrNameLst>
                                          <p:attrName>ppt_x</p:attrName>
                                        </p:attrNameLst>
                                      </p:cBhvr>
                                      <p:tavLst>
                                        <p:tav tm="0">
                                          <p:val>
                                            <p:strVal val="ppt_x"/>
                                          </p:val>
                                        </p:tav>
                                        <p:tav tm="100000">
                                          <p:val>
                                            <p:strVal val="0-ppt_w/2"/>
                                          </p:val>
                                        </p:tav>
                                      </p:tavLst>
                                    </p:anim>
                                    <p:anim calcmode="lin" valueType="num">
                                      <p:cBhvr additive="base">
                                        <p:cTn id="410" dur="3000"/>
                                        <p:tgtEl>
                                          <p:spTgt spid="20"/>
                                        </p:tgtEl>
                                        <p:attrNameLst>
                                          <p:attrName>ppt_y</p:attrName>
                                        </p:attrNameLst>
                                      </p:cBhvr>
                                      <p:tavLst>
                                        <p:tav tm="0">
                                          <p:val>
                                            <p:strVal val="ppt_y"/>
                                          </p:val>
                                        </p:tav>
                                        <p:tav tm="100000">
                                          <p:val>
                                            <p:strVal val="ppt_y"/>
                                          </p:val>
                                        </p:tav>
                                      </p:tavLst>
                                    </p:anim>
                                    <p:set>
                                      <p:cBhvr>
                                        <p:cTn id="411" dur="1" fill="hold">
                                          <p:stCondLst>
                                            <p:cond delay="2999"/>
                                          </p:stCondLst>
                                        </p:cTn>
                                        <p:tgtEl>
                                          <p:spTgt spid="20"/>
                                        </p:tgtEl>
                                        <p:attrNameLst>
                                          <p:attrName>style.visibility</p:attrName>
                                        </p:attrNameLst>
                                      </p:cBhvr>
                                      <p:to>
                                        <p:strVal val="hidden"/>
                                      </p:to>
                                    </p:set>
                                  </p:childTnLst>
                                </p:cTn>
                              </p:par>
                              <p:par>
                                <p:cTn id="412" presetID="2" presetClass="exit" presetSubtype="8" fill="hold" nodeType="withEffect">
                                  <p:stCondLst>
                                    <p:cond delay="0"/>
                                  </p:stCondLst>
                                  <p:childTnLst>
                                    <p:anim calcmode="lin" valueType="num">
                                      <p:cBhvr additive="base">
                                        <p:cTn id="413" dur="3000"/>
                                        <p:tgtEl>
                                          <p:spTgt spid="21"/>
                                        </p:tgtEl>
                                        <p:attrNameLst>
                                          <p:attrName>ppt_x</p:attrName>
                                        </p:attrNameLst>
                                      </p:cBhvr>
                                      <p:tavLst>
                                        <p:tav tm="0">
                                          <p:val>
                                            <p:strVal val="ppt_x"/>
                                          </p:val>
                                        </p:tav>
                                        <p:tav tm="100000">
                                          <p:val>
                                            <p:strVal val="0-ppt_w/2"/>
                                          </p:val>
                                        </p:tav>
                                      </p:tavLst>
                                    </p:anim>
                                    <p:anim calcmode="lin" valueType="num">
                                      <p:cBhvr additive="base">
                                        <p:cTn id="414" dur="3000"/>
                                        <p:tgtEl>
                                          <p:spTgt spid="21"/>
                                        </p:tgtEl>
                                        <p:attrNameLst>
                                          <p:attrName>ppt_y</p:attrName>
                                        </p:attrNameLst>
                                      </p:cBhvr>
                                      <p:tavLst>
                                        <p:tav tm="0">
                                          <p:val>
                                            <p:strVal val="ppt_y"/>
                                          </p:val>
                                        </p:tav>
                                        <p:tav tm="100000">
                                          <p:val>
                                            <p:strVal val="ppt_y"/>
                                          </p:val>
                                        </p:tav>
                                      </p:tavLst>
                                    </p:anim>
                                    <p:set>
                                      <p:cBhvr>
                                        <p:cTn id="415" dur="1" fill="hold">
                                          <p:stCondLst>
                                            <p:cond delay="2999"/>
                                          </p:stCondLst>
                                        </p:cTn>
                                        <p:tgtEl>
                                          <p:spTgt spid="21"/>
                                        </p:tgtEl>
                                        <p:attrNameLst>
                                          <p:attrName>style.visibility</p:attrName>
                                        </p:attrNameLst>
                                      </p:cBhvr>
                                      <p:to>
                                        <p:strVal val="hidden"/>
                                      </p:to>
                                    </p:set>
                                  </p:childTnLst>
                                </p:cTn>
                              </p:par>
                              <p:par>
                                <p:cTn id="416" presetID="2" presetClass="exit" presetSubtype="8" fill="hold" nodeType="withEffect">
                                  <p:stCondLst>
                                    <p:cond delay="0"/>
                                  </p:stCondLst>
                                  <p:childTnLst>
                                    <p:anim calcmode="lin" valueType="num">
                                      <p:cBhvr additive="base">
                                        <p:cTn id="417" dur="3000"/>
                                        <p:tgtEl>
                                          <p:spTgt spid="22"/>
                                        </p:tgtEl>
                                        <p:attrNameLst>
                                          <p:attrName>ppt_x</p:attrName>
                                        </p:attrNameLst>
                                      </p:cBhvr>
                                      <p:tavLst>
                                        <p:tav tm="0">
                                          <p:val>
                                            <p:strVal val="ppt_x"/>
                                          </p:val>
                                        </p:tav>
                                        <p:tav tm="100000">
                                          <p:val>
                                            <p:strVal val="0-ppt_w/2"/>
                                          </p:val>
                                        </p:tav>
                                      </p:tavLst>
                                    </p:anim>
                                    <p:anim calcmode="lin" valueType="num">
                                      <p:cBhvr additive="base">
                                        <p:cTn id="418" dur="3000"/>
                                        <p:tgtEl>
                                          <p:spTgt spid="22"/>
                                        </p:tgtEl>
                                        <p:attrNameLst>
                                          <p:attrName>ppt_y</p:attrName>
                                        </p:attrNameLst>
                                      </p:cBhvr>
                                      <p:tavLst>
                                        <p:tav tm="0">
                                          <p:val>
                                            <p:strVal val="ppt_y"/>
                                          </p:val>
                                        </p:tav>
                                        <p:tav tm="100000">
                                          <p:val>
                                            <p:strVal val="ppt_y"/>
                                          </p:val>
                                        </p:tav>
                                      </p:tavLst>
                                    </p:anim>
                                    <p:set>
                                      <p:cBhvr>
                                        <p:cTn id="419" dur="1" fill="hold">
                                          <p:stCondLst>
                                            <p:cond delay="2999"/>
                                          </p:stCondLst>
                                        </p:cTn>
                                        <p:tgtEl>
                                          <p:spTgt spid="22"/>
                                        </p:tgtEl>
                                        <p:attrNameLst>
                                          <p:attrName>style.visibility</p:attrName>
                                        </p:attrNameLst>
                                      </p:cBhvr>
                                      <p:to>
                                        <p:strVal val="hidden"/>
                                      </p:to>
                                    </p:set>
                                  </p:childTnLst>
                                </p:cTn>
                              </p:par>
                              <p:par>
                                <p:cTn id="420" presetID="2" presetClass="exit" presetSubtype="8" fill="hold" nodeType="withEffect">
                                  <p:stCondLst>
                                    <p:cond delay="0"/>
                                  </p:stCondLst>
                                  <p:childTnLst>
                                    <p:anim calcmode="lin" valueType="num">
                                      <p:cBhvr additive="base">
                                        <p:cTn id="421" dur="3000"/>
                                        <p:tgtEl>
                                          <p:spTgt spid="23"/>
                                        </p:tgtEl>
                                        <p:attrNameLst>
                                          <p:attrName>ppt_x</p:attrName>
                                        </p:attrNameLst>
                                      </p:cBhvr>
                                      <p:tavLst>
                                        <p:tav tm="0">
                                          <p:val>
                                            <p:strVal val="ppt_x"/>
                                          </p:val>
                                        </p:tav>
                                        <p:tav tm="100000">
                                          <p:val>
                                            <p:strVal val="0-ppt_w/2"/>
                                          </p:val>
                                        </p:tav>
                                      </p:tavLst>
                                    </p:anim>
                                    <p:anim calcmode="lin" valueType="num">
                                      <p:cBhvr additive="base">
                                        <p:cTn id="422" dur="3000"/>
                                        <p:tgtEl>
                                          <p:spTgt spid="23"/>
                                        </p:tgtEl>
                                        <p:attrNameLst>
                                          <p:attrName>ppt_y</p:attrName>
                                        </p:attrNameLst>
                                      </p:cBhvr>
                                      <p:tavLst>
                                        <p:tav tm="0">
                                          <p:val>
                                            <p:strVal val="ppt_y"/>
                                          </p:val>
                                        </p:tav>
                                        <p:tav tm="100000">
                                          <p:val>
                                            <p:strVal val="ppt_y"/>
                                          </p:val>
                                        </p:tav>
                                      </p:tavLst>
                                    </p:anim>
                                    <p:set>
                                      <p:cBhvr>
                                        <p:cTn id="423" dur="1" fill="hold">
                                          <p:stCondLst>
                                            <p:cond delay="2999"/>
                                          </p:stCondLst>
                                        </p:cTn>
                                        <p:tgtEl>
                                          <p:spTgt spid="23"/>
                                        </p:tgtEl>
                                        <p:attrNameLst>
                                          <p:attrName>style.visibility</p:attrName>
                                        </p:attrNameLst>
                                      </p:cBhvr>
                                      <p:to>
                                        <p:strVal val="hidden"/>
                                      </p:to>
                                    </p:set>
                                  </p:childTnLst>
                                </p:cTn>
                              </p:par>
                              <p:par>
                                <p:cTn id="424" presetID="2" presetClass="exit" presetSubtype="2" fill="hold" nodeType="withEffect">
                                  <p:stCondLst>
                                    <p:cond delay="0"/>
                                  </p:stCondLst>
                                  <p:childTnLst>
                                    <p:anim calcmode="lin" valueType="num">
                                      <p:cBhvr additive="base">
                                        <p:cTn id="425" dur="3000"/>
                                        <p:tgtEl>
                                          <p:spTgt spid="24"/>
                                        </p:tgtEl>
                                        <p:attrNameLst>
                                          <p:attrName>ppt_x</p:attrName>
                                        </p:attrNameLst>
                                      </p:cBhvr>
                                      <p:tavLst>
                                        <p:tav tm="0">
                                          <p:val>
                                            <p:strVal val="ppt_x"/>
                                          </p:val>
                                        </p:tav>
                                        <p:tav tm="100000">
                                          <p:val>
                                            <p:strVal val="1+ppt_w/2"/>
                                          </p:val>
                                        </p:tav>
                                      </p:tavLst>
                                    </p:anim>
                                    <p:anim calcmode="lin" valueType="num">
                                      <p:cBhvr additive="base">
                                        <p:cTn id="426" dur="3000"/>
                                        <p:tgtEl>
                                          <p:spTgt spid="24"/>
                                        </p:tgtEl>
                                        <p:attrNameLst>
                                          <p:attrName>ppt_y</p:attrName>
                                        </p:attrNameLst>
                                      </p:cBhvr>
                                      <p:tavLst>
                                        <p:tav tm="0">
                                          <p:val>
                                            <p:strVal val="ppt_y"/>
                                          </p:val>
                                        </p:tav>
                                        <p:tav tm="100000">
                                          <p:val>
                                            <p:strVal val="ppt_y"/>
                                          </p:val>
                                        </p:tav>
                                      </p:tavLst>
                                    </p:anim>
                                    <p:set>
                                      <p:cBhvr>
                                        <p:cTn id="427" dur="1" fill="hold">
                                          <p:stCondLst>
                                            <p:cond delay="2999"/>
                                          </p:stCondLst>
                                        </p:cTn>
                                        <p:tgtEl>
                                          <p:spTgt spid="24"/>
                                        </p:tgtEl>
                                        <p:attrNameLst>
                                          <p:attrName>style.visibility</p:attrName>
                                        </p:attrNameLst>
                                      </p:cBhvr>
                                      <p:to>
                                        <p:strVal val="hidden"/>
                                      </p:to>
                                    </p:set>
                                  </p:childTnLst>
                                </p:cTn>
                              </p:par>
                              <p:par>
                                <p:cTn id="428" presetID="2" presetClass="exit" presetSubtype="2" fill="hold" nodeType="withEffect">
                                  <p:stCondLst>
                                    <p:cond delay="0"/>
                                  </p:stCondLst>
                                  <p:childTnLst>
                                    <p:anim calcmode="lin" valueType="num">
                                      <p:cBhvr additive="base">
                                        <p:cTn id="429" dur="3000"/>
                                        <p:tgtEl>
                                          <p:spTgt spid="25"/>
                                        </p:tgtEl>
                                        <p:attrNameLst>
                                          <p:attrName>ppt_x</p:attrName>
                                        </p:attrNameLst>
                                      </p:cBhvr>
                                      <p:tavLst>
                                        <p:tav tm="0">
                                          <p:val>
                                            <p:strVal val="ppt_x"/>
                                          </p:val>
                                        </p:tav>
                                        <p:tav tm="100000">
                                          <p:val>
                                            <p:strVal val="1+ppt_w/2"/>
                                          </p:val>
                                        </p:tav>
                                      </p:tavLst>
                                    </p:anim>
                                    <p:anim calcmode="lin" valueType="num">
                                      <p:cBhvr additive="base">
                                        <p:cTn id="430" dur="3000"/>
                                        <p:tgtEl>
                                          <p:spTgt spid="25"/>
                                        </p:tgtEl>
                                        <p:attrNameLst>
                                          <p:attrName>ppt_y</p:attrName>
                                        </p:attrNameLst>
                                      </p:cBhvr>
                                      <p:tavLst>
                                        <p:tav tm="0">
                                          <p:val>
                                            <p:strVal val="ppt_y"/>
                                          </p:val>
                                        </p:tav>
                                        <p:tav tm="100000">
                                          <p:val>
                                            <p:strVal val="ppt_y"/>
                                          </p:val>
                                        </p:tav>
                                      </p:tavLst>
                                    </p:anim>
                                    <p:set>
                                      <p:cBhvr>
                                        <p:cTn id="431" dur="1" fill="hold">
                                          <p:stCondLst>
                                            <p:cond delay="2999"/>
                                          </p:stCondLst>
                                        </p:cTn>
                                        <p:tgtEl>
                                          <p:spTgt spid="25"/>
                                        </p:tgtEl>
                                        <p:attrNameLst>
                                          <p:attrName>style.visibility</p:attrName>
                                        </p:attrNameLst>
                                      </p:cBhvr>
                                      <p:to>
                                        <p:strVal val="hidden"/>
                                      </p:to>
                                    </p:set>
                                  </p:childTnLst>
                                </p:cTn>
                              </p:par>
                              <p:par>
                                <p:cTn id="432" presetID="2" presetClass="exit" presetSubtype="2" fill="hold" nodeType="withEffect">
                                  <p:stCondLst>
                                    <p:cond delay="0"/>
                                  </p:stCondLst>
                                  <p:childTnLst>
                                    <p:anim calcmode="lin" valueType="num">
                                      <p:cBhvr additive="base">
                                        <p:cTn id="433" dur="3000"/>
                                        <p:tgtEl>
                                          <p:spTgt spid="26"/>
                                        </p:tgtEl>
                                        <p:attrNameLst>
                                          <p:attrName>ppt_x</p:attrName>
                                        </p:attrNameLst>
                                      </p:cBhvr>
                                      <p:tavLst>
                                        <p:tav tm="0">
                                          <p:val>
                                            <p:strVal val="ppt_x"/>
                                          </p:val>
                                        </p:tav>
                                        <p:tav tm="100000">
                                          <p:val>
                                            <p:strVal val="1+ppt_w/2"/>
                                          </p:val>
                                        </p:tav>
                                      </p:tavLst>
                                    </p:anim>
                                    <p:anim calcmode="lin" valueType="num">
                                      <p:cBhvr additive="base">
                                        <p:cTn id="434" dur="3000"/>
                                        <p:tgtEl>
                                          <p:spTgt spid="26"/>
                                        </p:tgtEl>
                                        <p:attrNameLst>
                                          <p:attrName>ppt_y</p:attrName>
                                        </p:attrNameLst>
                                      </p:cBhvr>
                                      <p:tavLst>
                                        <p:tav tm="0">
                                          <p:val>
                                            <p:strVal val="ppt_y"/>
                                          </p:val>
                                        </p:tav>
                                        <p:tav tm="100000">
                                          <p:val>
                                            <p:strVal val="ppt_y"/>
                                          </p:val>
                                        </p:tav>
                                      </p:tavLst>
                                    </p:anim>
                                    <p:set>
                                      <p:cBhvr>
                                        <p:cTn id="435" dur="1" fill="hold">
                                          <p:stCondLst>
                                            <p:cond delay="2999"/>
                                          </p:stCondLst>
                                        </p:cTn>
                                        <p:tgtEl>
                                          <p:spTgt spid="26"/>
                                        </p:tgtEl>
                                        <p:attrNameLst>
                                          <p:attrName>style.visibility</p:attrName>
                                        </p:attrNameLst>
                                      </p:cBhvr>
                                      <p:to>
                                        <p:strVal val="hidden"/>
                                      </p:to>
                                    </p:set>
                                  </p:childTnLst>
                                </p:cTn>
                              </p:par>
                              <p:par>
                                <p:cTn id="436" presetID="2" presetClass="exit" presetSubtype="2" fill="hold" nodeType="withEffect">
                                  <p:stCondLst>
                                    <p:cond delay="0"/>
                                  </p:stCondLst>
                                  <p:childTnLst>
                                    <p:anim calcmode="lin" valueType="num">
                                      <p:cBhvr additive="base">
                                        <p:cTn id="437" dur="3000"/>
                                        <p:tgtEl>
                                          <p:spTgt spid="27"/>
                                        </p:tgtEl>
                                        <p:attrNameLst>
                                          <p:attrName>ppt_x</p:attrName>
                                        </p:attrNameLst>
                                      </p:cBhvr>
                                      <p:tavLst>
                                        <p:tav tm="0">
                                          <p:val>
                                            <p:strVal val="ppt_x"/>
                                          </p:val>
                                        </p:tav>
                                        <p:tav tm="100000">
                                          <p:val>
                                            <p:strVal val="1+ppt_w/2"/>
                                          </p:val>
                                        </p:tav>
                                      </p:tavLst>
                                    </p:anim>
                                    <p:anim calcmode="lin" valueType="num">
                                      <p:cBhvr additive="base">
                                        <p:cTn id="438" dur="3000"/>
                                        <p:tgtEl>
                                          <p:spTgt spid="27"/>
                                        </p:tgtEl>
                                        <p:attrNameLst>
                                          <p:attrName>ppt_y</p:attrName>
                                        </p:attrNameLst>
                                      </p:cBhvr>
                                      <p:tavLst>
                                        <p:tav tm="0">
                                          <p:val>
                                            <p:strVal val="ppt_y"/>
                                          </p:val>
                                        </p:tav>
                                        <p:tav tm="100000">
                                          <p:val>
                                            <p:strVal val="ppt_y"/>
                                          </p:val>
                                        </p:tav>
                                      </p:tavLst>
                                    </p:anim>
                                    <p:set>
                                      <p:cBhvr>
                                        <p:cTn id="439" dur="1" fill="hold">
                                          <p:stCondLst>
                                            <p:cond delay="2999"/>
                                          </p:stCondLst>
                                        </p:cTn>
                                        <p:tgtEl>
                                          <p:spTgt spid="27"/>
                                        </p:tgtEl>
                                        <p:attrNameLst>
                                          <p:attrName>style.visibility</p:attrName>
                                        </p:attrNameLst>
                                      </p:cBhvr>
                                      <p:to>
                                        <p:strVal val="hidden"/>
                                      </p:to>
                                    </p:set>
                                  </p:childTnLst>
                                </p:cTn>
                              </p:par>
                              <p:par>
                                <p:cTn id="440" presetID="2" presetClass="exit" presetSubtype="2" fill="hold" nodeType="withEffect">
                                  <p:stCondLst>
                                    <p:cond delay="0"/>
                                  </p:stCondLst>
                                  <p:childTnLst>
                                    <p:anim calcmode="lin" valueType="num">
                                      <p:cBhvr additive="base">
                                        <p:cTn id="441" dur="3000"/>
                                        <p:tgtEl>
                                          <p:spTgt spid="28"/>
                                        </p:tgtEl>
                                        <p:attrNameLst>
                                          <p:attrName>ppt_x</p:attrName>
                                        </p:attrNameLst>
                                      </p:cBhvr>
                                      <p:tavLst>
                                        <p:tav tm="0">
                                          <p:val>
                                            <p:strVal val="ppt_x"/>
                                          </p:val>
                                        </p:tav>
                                        <p:tav tm="100000">
                                          <p:val>
                                            <p:strVal val="1+ppt_w/2"/>
                                          </p:val>
                                        </p:tav>
                                      </p:tavLst>
                                    </p:anim>
                                    <p:anim calcmode="lin" valueType="num">
                                      <p:cBhvr additive="base">
                                        <p:cTn id="442" dur="3000"/>
                                        <p:tgtEl>
                                          <p:spTgt spid="28"/>
                                        </p:tgtEl>
                                        <p:attrNameLst>
                                          <p:attrName>ppt_y</p:attrName>
                                        </p:attrNameLst>
                                      </p:cBhvr>
                                      <p:tavLst>
                                        <p:tav tm="0">
                                          <p:val>
                                            <p:strVal val="ppt_y"/>
                                          </p:val>
                                        </p:tav>
                                        <p:tav tm="100000">
                                          <p:val>
                                            <p:strVal val="ppt_y"/>
                                          </p:val>
                                        </p:tav>
                                      </p:tavLst>
                                    </p:anim>
                                    <p:set>
                                      <p:cBhvr>
                                        <p:cTn id="443" dur="1" fill="hold">
                                          <p:stCondLst>
                                            <p:cond delay="2999"/>
                                          </p:stCondLst>
                                        </p:cTn>
                                        <p:tgtEl>
                                          <p:spTgt spid="28"/>
                                        </p:tgtEl>
                                        <p:attrNameLst>
                                          <p:attrName>style.visibility</p:attrName>
                                        </p:attrNameLst>
                                      </p:cBhvr>
                                      <p:to>
                                        <p:strVal val="hidden"/>
                                      </p:to>
                                    </p:set>
                                  </p:childTnLst>
                                </p:cTn>
                              </p:par>
                              <p:par>
                                <p:cTn id="444" presetID="2" presetClass="exit" presetSubtype="2" fill="hold" nodeType="withEffect">
                                  <p:stCondLst>
                                    <p:cond delay="0"/>
                                  </p:stCondLst>
                                  <p:childTnLst>
                                    <p:anim calcmode="lin" valueType="num">
                                      <p:cBhvr additive="base">
                                        <p:cTn id="445" dur="3000"/>
                                        <p:tgtEl>
                                          <p:spTgt spid="29"/>
                                        </p:tgtEl>
                                        <p:attrNameLst>
                                          <p:attrName>ppt_x</p:attrName>
                                        </p:attrNameLst>
                                      </p:cBhvr>
                                      <p:tavLst>
                                        <p:tav tm="0">
                                          <p:val>
                                            <p:strVal val="ppt_x"/>
                                          </p:val>
                                        </p:tav>
                                        <p:tav tm="100000">
                                          <p:val>
                                            <p:strVal val="1+ppt_w/2"/>
                                          </p:val>
                                        </p:tav>
                                      </p:tavLst>
                                    </p:anim>
                                    <p:anim calcmode="lin" valueType="num">
                                      <p:cBhvr additive="base">
                                        <p:cTn id="446" dur="3000"/>
                                        <p:tgtEl>
                                          <p:spTgt spid="29"/>
                                        </p:tgtEl>
                                        <p:attrNameLst>
                                          <p:attrName>ppt_y</p:attrName>
                                        </p:attrNameLst>
                                      </p:cBhvr>
                                      <p:tavLst>
                                        <p:tav tm="0">
                                          <p:val>
                                            <p:strVal val="ppt_y"/>
                                          </p:val>
                                        </p:tav>
                                        <p:tav tm="100000">
                                          <p:val>
                                            <p:strVal val="ppt_y"/>
                                          </p:val>
                                        </p:tav>
                                      </p:tavLst>
                                    </p:anim>
                                    <p:set>
                                      <p:cBhvr>
                                        <p:cTn id="447" dur="1" fill="hold">
                                          <p:stCondLst>
                                            <p:cond delay="2999"/>
                                          </p:stCondLst>
                                        </p:cTn>
                                        <p:tgtEl>
                                          <p:spTgt spid="29"/>
                                        </p:tgtEl>
                                        <p:attrNameLst>
                                          <p:attrName>style.visibility</p:attrName>
                                        </p:attrNameLst>
                                      </p:cBhvr>
                                      <p:to>
                                        <p:strVal val="hidden"/>
                                      </p:to>
                                    </p:set>
                                  </p:childTnLst>
                                </p:cTn>
                              </p:par>
                              <p:par>
                                <p:cTn id="448" presetID="2" presetClass="exit" presetSubtype="2" fill="hold" nodeType="withEffect">
                                  <p:stCondLst>
                                    <p:cond delay="0"/>
                                  </p:stCondLst>
                                  <p:childTnLst>
                                    <p:anim calcmode="lin" valueType="num">
                                      <p:cBhvr additive="base">
                                        <p:cTn id="449" dur="3000"/>
                                        <p:tgtEl>
                                          <p:spTgt spid="30"/>
                                        </p:tgtEl>
                                        <p:attrNameLst>
                                          <p:attrName>ppt_x</p:attrName>
                                        </p:attrNameLst>
                                      </p:cBhvr>
                                      <p:tavLst>
                                        <p:tav tm="0">
                                          <p:val>
                                            <p:strVal val="ppt_x"/>
                                          </p:val>
                                        </p:tav>
                                        <p:tav tm="100000">
                                          <p:val>
                                            <p:strVal val="1+ppt_w/2"/>
                                          </p:val>
                                        </p:tav>
                                      </p:tavLst>
                                    </p:anim>
                                    <p:anim calcmode="lin" valueType="num">
                                      <p:cBhvr additive="base">
                                        <p:cTn id="450" dur="3000"/>
                                        <p:tgtEl>
                                          <p:spTgt spid="30"/>
                                        </p:tgtEl>
                                        <p:attrNameLst>
                                          <p:attrName>ppt_y</p:attrName>
                                        </p:attrNameLst>
                                      </p:cBhvr>
                                      <p:tavLst>
                                        <p:tav tm="0">
                                          <p:val>
                                            <p:strVal val="ppt_y"/>
                                          </p:val>
                                        </p:tav>
                                        <p:tav tm="100000">
                                          <p:val>
                                            <p:strVal val="ppt_y"/>
                                          </p:val>
                                        </p:tav>
                                      </p:tavLst>
                                    </p:anim>
                                    <p:set>
                                      <p:cBhvr>
                                        <p:cTn id="451" dur="1" fill="hold">
                                          <p:stCondLst>
                                            <p:cond delay="2999"/>
                                          </p:stCondLst>
                                        </p:cTn>
                                        <p:tgtEl>
                                          <p:spTgt spid="30"/>
                                        </p:tgtEl>
                                        <p:attrNameLst>
                                          <p:attrName>style.visibility</p:attrName>
                                        </p:attrNameLst>
                                      </p:cBhvr>
                                      <p:to>
                                        <p:strVal val="hidden"/>
                                      </p:to>
                                    </p:set>
                                  </p:childTnLst>
                                </p:cTn>
                              </p:par>
                              <p:par>
                                <p:cTn id="452" presetID="2" presetClass="exit" presetSubtype="2" fill="hold" nodeType="withEffect">
                                  <p:stCondLst>
                                    <p:cond delay="0"/>
                                  </p:stCondLst>
                                  <p:childTnLst>
                                    <p:anim calcmode="lin" valueType="num">
                                      <p:cBhvr additive="base">
                                        <p:cTn id="453" dur="3000"/>
                                        <p:tgtEl>
                                          <p:spTgt spid="31"/>
                                        </p:tgtEl>
                                        <p:attrNameLst>
                                          <p:attrName>ppt_x</p:attrName>
                                        </p:attrNameLst>
                                      </p:cBhvr>
                                      <p:tavLst>
                                        <p:tav tm="0">
                                          <p:val>
                                            <p:strVal val="ppt_x"/>
                                          </p:val>
                                        </p:tav>
                                        <p:tav tm="100000">
                                          <p:val>
                                            <p:strVal val="1+ppt_w/2"/>
                                          </p:val>
                                        </p:tav>
                                      </p:tavLst>
                                    </p:anim>
                                    <p:anim calcmode="lin" valueType="num">
                                      <p:cBhvr additive="base">
                                        <p:cTn id="454" dur="3000"/>
                                        <p:tgtEl>
                                          <p:spTgt spid="31"/>
                                        </p:tgtEl>
                                        <p:attrNameLst>
                                          <p:attrName>ppt_y</p:attrName>
                                        </p:attrNameLst>
                                      </p:cBhvr>
                                      <p:tavLst>
                                        <p:tav tm="0">
                                          <p:val>
                                            <p:strVal val="ppt_y"/>
                                          </p:val>
                                        </p:tav>
                                        <p:tav tm="100000">
                                          <p:val>
                                            <p:strVal val="ppt_y"/>
                                          </p:val>
                                        </p:tav>
                                      </p:tavLst>
                                    </p:anim>
                                    <p:set>
                                      <p:cBhvr>
                                        <p:cTn id="455" dur="1" fill="hold">
                                          <p:stCondLst>
                                            <p:cond delay="2999"/>
                                          </p:stCondLst>
                                        </p:cTn>
                                        <p:tgtEl>
                                          <p:spTgt spid="31"/>
                                        </p:tgtEl>
                                        <p:attrNameLst>
                                          <p:attrName>style.visibility</p:attrName>
                                        </p:attrNameLst>
                                      </p:cBhvr>
                                      <p:to>
                                        <p:strVal val="hidden"/>
                                      </p:to>
                                    </p:set>
                                  </p:childTnLst>
                                </p:cTn>
                              </p:par>
                              <p:par>
                                <p:cTn id="456" presetID="2" presetClass="exit" presetSubtype="2" fill="hold" nodeType="withEffect">
                                  <p:stCondLst>
                                    <p:cond delay="0"/>
                                  </p:stCondLst>
                                  <p:childTnLst>
                                    <p:anim calcmode="lin" valueType="num">
                                      <p:cBhvr additive="base">
                                        <p:cTn id="457" dur="3000"/>
                                        <p:tgtEl>
                                          <p:spTgt spid="32"/>
                                        </p:tgtEl>
                                        <p:attrNameLst>
                                          <p:attrName>ppt_x</p:attrName>
                                        </p:attrNameLst>
                                      </p:cBhvr>
                                      <p:tavLst>
                                        <p:tav tm="0">
                                          <p:val>
                                            <p:strVal val="ppt_x"/>
                                          </p:val>
                                        </p:tav>
                                        <p:tav tm="100000">
                                          <p:val>
                                            <p:strVal val="1+ppt_w/2"/>
                                          </p:val>
                                        </p:tav>
                                      </p:tavLst>
                                    </p:anim>
                                    <p:anim calcmode="lin" valueType="num">
                                      <p:cBhvr additive="base">
                                        <p:cTn id="458" dur="3000"/>
                                        <p:tgtEl>
                                          <p:spTgt spid="32"/>
                                        </p:tgtEl>
                                        <p:attrNameLst>
                                          <p:attrName>ppt_y</p:attrName>
                                        </p:attrNameLst>
                                      </p:cBhvr>
                                      <p:tavLst>
                                        <p:tav tm="0">
                                          <p:val>
                                            <p:strVal val="ppt_y"/>
                                          </p:val>
                                        </p:tav>
                                        <p:tav tm="100000">
                                          <p:val>
                                            <p:strVal val="ppt_y"/>
                                          </p:val>
                                        </p:tav>
                                      </p:tavLst>
                                    </p:anim>
                                    <p:set>
                                      <p:cBhvr>
                                        <p:cTn id="459" dur="1" fill="hold">
                                          <p:stCondLst>
                                            <p:cond delay="2999"/>
                                          </p:stCondLst>
                                        </p:cTn>
                                        <p:tgtEl>
                                          <p:spTgt spid="32"/>
                                        </p:tgtEl>
                                        <p:attrNameLst>
                                          <p:attrName>style.visibility</p:attrName>
                                        </p:attrNameLst>
                                      </p:cBhvr>
                                      <p:to>
                                        <p:strVal val="hidden"/>
                                      </p:to>
                                    </p:set>
                                  </p:childTnLst>
                                </p:cTn>
                              </p:par>
                              <p:par>
                                <p:cTn id="460" presetID="2" presetClass="exit" presetSubtype="2" fill="hold" nodeType="withEffect">
                                  <p:stCondLst>
                                    <p:cond delay="0"/>
                                  </p:stCondLst>
                                  <p:childTnLst>
                                    <p:anim calcmode="lin" valueType="num">
                                      <p:cBhvr additive="base">
                                        <p:cTn id="461" dur="3000"/>
                                        <p:tgtEl>
                                          <p:spTgt spid="33"/>
                                        </p:tgtEl>
                                        <p:attrNameLst>
                                          <p:attrName>ppt_x</p:attrName>
                                        </p:attrNameLst>
                                      </p:cBhvr>
                                      <p:tavLst>
                                        <p:tav tm="0">
                                          <p:val>
                                            <p:strVal val="ppt_x"/>
                                          </p:val>
                                        </p:tav>
                                        <p:tav tm="100000">
                                          <p:val>
                                            <p:strVal val="1+ppt_w/2"/>
                                          </p:val>
                                        </p:tav>
                                      </p:tavLst>
                                    </p:anim>
                                    <p:anim calcmode="lin" valueType="num">
                                      <p:cBhvr additive="base">
                                        <p:cTn id="462" dur="3000"/>
                                        <p:tgtEl>
                                          <p:spTgt spid="33"/>
                                        </p:tgtEl>
                                        <p:attrNameLst>
                                          <p:attrName>ppt_y</p:attrName>
                                        </p:attrNameLst>
                                      </p:cBhvr>
                                      <p:tavLst>
                                        <p:tav tm="0">
                                          <p:val>
                                            <p:strVal val="ppt_y"/>
                                          </p:val>
                                        </p:tav>
                                        <p:tav tm="100000">
                                          <p:val>
                                            <p:strVal val="ppt_y"/>
                                          </p:val>
                                        </p:tav>
                                      </p:tavLst>
                                    </p:anim>
                                    <p:set>
                                      <p:cBhvr>
                                        <p:cTn id="463" dur="1" fill="hold">
                                          <p:stCondLst>
                                            <p:cond delay="2999"/>
                                          </p:stCondLst>
                                        </p:cTn>
                                        <p:tgtEl>
                                          <p:spTgt spid="33"/>
                                        </p:tgtEl>
                                        <p:attrNameLst>
                                          <p:attrName>style.visibility</p:attrName>
                                        </p:attrNameLst>
                                      </p:cBhvr>
                                      <p:to>
                                        <p:strVal val="hidden"/>
                                      </p:to>
                                    </p:set>
                                  </p:childTnLst>
                                </p:cTn>
                              </p:par>
                              <p:par>
                                <p:cTn id="464" presetID="2" presetClass="exit" presetSubtype="2" fill="hold" nodeType="withEffect">
                                  <p:stCondLst>
                                    <p:cond delay="0"/>
                                  </p:stCondLst>
                                  <p:childTnLst>
                                    <p:anim calcmode="lin" valueType="num">
                                      <p:cBhvr additive="base">
                                        <p:cTn id="465" dur="3000"/>
                                        <p:tgtEl>
                                          <p:spTgt spid="34"/>
                                        </p:tgtEl>
                                        <p:attrNameLst>
                                          <p:attrName>ppt_x</p:attrName>
                                        </p:attrNameLst>
                                      </p:cBhvr>
                                      <p:tavLst>
                                        <p:tav tm="0">
                                          <p:val>
                                            <p:strVal val="ppt_x"/>
                                          </p:val>
                                        </p:tav>
                                        <p:tav tm="100000">
                                          <p:val>
                                            <p:strVal val="1+ppt_w/2"/>
                                          </p:val>
                                        </p:tav>
                                      </p:tavLst>
                                    </p:anim>
                                    <p:anim calcmode="lin" valueType="num">
                                      <p:cBhvr additive="base">
                                        <p:cTn id="466" dur="3000"/>
                                        <p:tgtEl>
                                          <p:spTgt spid="34"/>
                                        </p:tgtEl>
                                        <p:attrNameLst>
                                          <p:attrName>ppt_y</p:attrName>
                                        </p:attrNameLst>
                                      </p:cBhvr>
                                      <p:tavLst>
                                        <p:tav tm="0">
                                          <p:val>
                                            <p:strVal val="ppt_y"/>
                                          </p:val>
                                        </p:tav>
                                        <p:tav tm="100000">
                                          <p:val>
                                            <p:strVal val="ppt_y"/>
                                          </p:val>
                                        </p:tav>
                                      </p:tavLst>
                                    </p:anim>
                                    <p:set>
                                      <p:cBhvr>
                                        <p:cTn id="467" dur="1" fill="hold">
                                          <p:stCondLst>
                                            <p:cond delay="2999"/>
                                          </p:stCondLst>
                                        </p:cTn>
                                        <p:tgtEl>
                                          <p:spTgt spid="34"/>
                                        </p:tgtEl>
                                        <p:attrNameLst>
                                          <p:attrName>style.visibility</p:attrName>
                                        </p:attrNameLst>
                                      </p:cBhvr>
                                      <p:to>
                                        <p:strVal val="hidden"/>
                                      </p:to>
                                    </p:set>
                                  </p:childTnLst>
                                </p:cTn>
                              </p:par>
                              <p:par>
                                <p:cTn id="468" presetID="2" presetClass="exit" presetSubtype="2" fill="hold" nodeType="withEffect">
                                  <p:stCondLst>
                                    <p:cond delay="0"/>
                                  </p:stCondLst>
                                  <p:childTnLst>
                                    <p:anim calcmode="lin" valueType="num">
                                      <p:cBhvr additive="base">
                                        <p:cTn id="469" dur="3000"/>
                                        <p:tgtEl>
                                          <p:spTgt spid="35"/>
                                        </p:tgtEl>
                                        <p:attrNameLst>
                                          <p:attrName>ppt_x</p:attrName>
                                        </p:attrNameLst>
                                      </p:cBhvr>
                                      <p:tavLst>
                                        <p:tav tm="0">
                                          <p:val>
                                            <p:strVal val="ppt_x"/>
                                          </p:val>
                                        </p:tav>
                                        <p:tav tm="100000">
                                          <p:val>
                                            <p:strVal val="1+ppt_w/2"/>
                                          </p:val>
                                        </p:tav>
                                      </p:tavLst>
                                    </p:anim>
                                    <p:anim calcmode="lin" valueType="num">
                                      <p:cBhvr additive="base">
                                        <p:cTn id="470" dur="3000"/>
                                        <p:tgtEl>
                                          <p:spTgt spid="35"/>
                                        </p:tgtEl>
                                        <p:attrNameLst>
                                          <p:attrName>ppt_y</p:attrName>
                                        </p:attrNameLst>
                                      </p:cBhvr>
                                      <p:tavLst>
                                        <p:tav tm="0">
                                          <p:val>
                                            <p:strVal val="ppt_y"/>
                                          </p:val>
                                        </p:tav>
                                        <p:tav tm="100000">
                                          <p:val>
                                            <p:strVal val="ppt_y"/>
                                          </p:val>
                                        </p:tav>
                                      </p:tavLst>
                                    </p:anim>
                                    <p:set>
                                      <p:cBhvr>
                                        <p:cTn id="471" dur="1" fill="hold">
                                          <p:stCondLst>
                                            <p:cond delay="2999"/>
                                          </p:stCondLst>
                                        </p:cTn>
                                        <p:tgtEl>
                                          <p:spTgt spid="35"/>
                                        </p:tgtEl>
                                        <p:attrNameLst>
                                          <p:attrName>style.visibility</p:attrName>
                                        </p:attrNameLst>
                                      </p:cBhvr>
                                      <p:to>
                                        <p:strVal val="hidden"/>
                                      </p:to>
                                    </p:set>
                                  </p:childTnLst>
                                </p:cTn>
                              </p:par>
                              <p:par>
                                <p:cTn id="472" presetID="2" presetClass="exit" presetSubtype="2" fill="hold" nodeType="withEffect">
                                  <p:stCondLst>
                                    <p:cond delay="0"/>
                                  </p:stCondLst>
                                  <p:childTnLst>
                                    <p:anim calcmode="lin" valueType="num">
                                      <p:cBhvr additive="base">
                                        <p:cTn id="473" dur="3000"/>
                                        <p:tgtEl>
                                          <p:spTgt spid="36"/>
                                        </p:tgtEl>
                                        <p:attrNameLst>
                                          <p:attrName>ppt_x</p:attrName>
                                        </p:attrNameLst>
                                      </p:cBhvr>
                                      <p:tavLst>
                                        <p:tav tm="0">
                                          <p:val>
                                            <p:strVal val="ppt_x"/>
                                          </p:val>
                                        </p:tav>
                                        <p:tav tm="100000">
                                          <p:val>
                                            <p:strVal val="1+ppt_w/2"/>
                                          </p:val>
                                        </p:tav>
                                      </p:tavLst>
                                    </p:anim>
                                    <p:anim calcmode="lin" valueType="num">
                                      <p:cBhvr additive="base">
                                        <p:cTn id="474" dur="3000"/>
                                        <p:tgtEl>
                                          <p:spTgt spid="36"/>
                                        </p:tgtEl>
                                        <p:attrNameLst>
                                          <p:attrName>ppt_y</p:attrName>
                                        </p:attrNameLst>
                                      </p:cBhvr>
                                      <p:tavLst>
                                        <p:tav tm="0">
                                          <p:val>
                                            <p:strVal val="ppt_y"/>
                                          </p:val>
                                        </p:tav>
                                        <p:tav tm="100000">
                                          <p:val>
                                            <p:strVal val="ppt_y"/>
                                          </p:val>
                                        </p:tav>
                                      </p:tavLst>
                                    </p:anim>
                                    <p:set>
                                      <p:cBhvr>
                                        <p:cTn id="475" dur="1" fill="hold">
                                          <p:stCondLst>
                                            <p:cond delay="2999"/>
                                          </p:stCondLst>
                                        </p:cTn>
                                        <p:tgtEl>
                                          <p:spTgt spid="36"/>
                                        </p:tgtEl>
                                        <p:attrNameLst>
                                          <p:attrName>style.visibility</p:attrName>
                                        </p:attrNameLst>
                                      </p:cBhvr>
                                      <p:to>
                                        <p:strVal val="hidden"/>
                                      </p:to>
                                    </p:set>
                                  </p:childTnLst>
                                </p:cTn>
                              </p:par>
                              <p:par>
                                <p:cTn id="476" presetID="2" presetClass="exit" presetSubtype="2" fill="hold" nodeType="withEffect">
                                  <p:stCondLst>
                                    <p:cond delay="0"/>
                                  </p:stCondLst>
                                  <p:childTnLst>
                                    <p:anim calcmode="lin" valueType="num">
                                      <p:cBhvr additive="base">
                                        <p:cTn id="477" dur="3000"/>
                                        <p:tgtEl>
                                          <p:spTgt spid="37"/>
                                        </p:tgtEl>
                                        <p:attrNameLst>
                                          <p:attrName>ppt_x</p:attrName>
                                        </p:attrNameLst>
                                      </p:cBhvr>
                                      <p:tavLst>
                                        <p:tav tm="0">
                                          <p:val>
                                            <p:strVal val="ppt_x"/>
                                          </p:val>
                                        </p:tav>
                                        <p:tav tm="100000">
                                          <p:val>
                                            <p:strVal val="1+ppt_w/2"/>
                                          </p:val>
                                        </p:tav>
                                      </p:tavLst>
                                    </p:anim>
                                    <p:anim calcmode="lin" valueType="num">
                                      <p:cBhvr additive="base">
                                        <p:cTn id="478" dur="3000"/>
                                        <p:tgtEl>
                                          <p:spTgt spid="37"/>
                                        </p:tgtEl>
                                        <p:attrNameLst>
                                          <p:attrName>ppt_y</p:attrName>
                                        </p:attrNameLst>
                                      </p:cBhvr>
                                      <p:tavLst>
                                        <p:tav tm="0">
                                          <p:val>
                                            <p:strVal val="ppt_y"/>
                                          </p:val>
                                        </p:tav>
                                        <p:tav tm="100000">
                                          <p:val>
                                            <p:strVal val="ppt_y"/>
                                          </p:val>
                                        </p:tav>
                                      </p:tavLst>
                                    </p:anim>
                                    <p:set>
                                      <p:cBhvr>
                                        <p:cTn id="479" dur="1" fill="hold">
                                          <p:stCondLst>
                                            <p:cond delay="2999"/>
                                          </p:stCondLst>
                                        </p:cTn>
                                        <p:tgtEl>
                                          <p:spTgt spid="37"/>
                                        </p:tgtEl>
                                        <p:attrNameLst>
                                          <p:attrName>style.visibility</p:attrName>
                                        </p:attrNameLst>
                                      </p:cBhvr>
                                      <p:to>
                                        <p:strVal val="hidden"/>
                                      </p:to>
                                    </p:set>
                                  </p:childTnLst>
                                </p:cTn>
                              </p:par>
                              <p:par>
                                <p:cTn id="480" presetID="2" presetClass="exit" presetSubtype="2" fill="hold" nodeType="withEffect">
                                  <p:stCondLst>
                                    <p:cond delay="0"/>
                                  </p:stCondLst>
                                  <p:childTnLst>
                                    <p:anim calcmode="lin" valueType="num">
                                      <p:cBhvr additive="base">
                                        <p:cTn id="481" dur="3000"/>
                                        <p:tgtEl>
                                          <p:spTgt spid="38"/>
                                        </p:tgtEl>
                                        <p:attrNameLst>
                                          <p:attrName>ppt_x</p:attrName>
                                        </p:attrNameLst>
                                      </p:cBhvr>
                                      <p:tavLst>
                                        <p:tav tm="0">
                                          <p:val>
                                            <p:strVal val="ppt_x"/>
                                          </p:val>
                                        </p:tav>
                                        <p:tav tm="100000">
                                          <p:val>
                                            <p:strVal val="1+ppt_w/2"/>
                                          </p:val>
                                        </p:tav>
                                      </p:tavLst>
                                    </p:anim>
                                    <p:anim calcmode="lin" valueType="num">
                                      <p:cBhvr additive="base">
                                        <p:cTn id="482" dur="3000"/>
                                        <p:tgtEl>
                                          <p:spTgt spid="38"/>
                                        </p:tgtEl>
                                        <p:attrNameLst>
                                          <p:attrName>ppt_y</p:attrName>
                                        </p:attrNameLst>
                                      </p:cBhvr>
                                      <p:tavLst>
                                        <p:tav tm="0">
                                          <p:val>
                                            <p:strVal val="ppt_y"/>
                                          </p:val>
                                        </p:tav>
                                        <p:tav tm="100000">
                                          <p:val>
                                            <p:strVal val="ppt_y"/>
                                          </p:val>
                                        </p:tav>
                                      </p:tavLst>
                                    </p:anim>
                                    <p:set>
                                      <p:cBhvr>
                                        <p:cTn id="483" dur="1" fill="hold">
                                          <p:stCondLst>
                                            <p:cond delay="2999"/>
                                          </p:stCondLst>
                                        </p:cTn>
                                        <p:tgtEl>
                                          <p:spTgt spid="38"/>
                                        </p:tgtEl>
                                        <p:attrNameLst>
                                          <p:attrName>style.visibility</p:attrName>
                                        </p:attrNameLst>
                                      </p:cBhvr>
                                      <p:to>
                                        <p:strVal val="hidden"/>
                                      </p:to>
                                    </p:set>
                                  </p:childTnLst>
                                </p:cTn>
                              </p:par>
                              <p:par>
                                <p:cTn id="484" presetID="2" presetClass="exit" presetSubtype="2" fill="hold" nodeType="withEffect">
                                  <p:stCondLst>
                                    <p:cond delay="0"/>
                                  </p:stCondLst>
                                  <p:childTnLst>
                                    <p:anim calcmode="lin" valueType="num">
                                      <p:cBhvr additive="base">
                                        <p:cTn id="485" dur="3000"/>
                                        <p:tgtEl>
                                          <p:spTgt spid="39"/>
                                        </p:tgtEl>
                                        <p:attrNameLst>
                                          <p:attrName>ppt_x</p:attrName>
                                        </p:attrNameLst>
                                      </p:cBhvr>
                                      <p:tavLst>
                                        <p:tav tm="0">
                                          <p:val>
                                            <p:strVal val="ppt_x"/>
                                          </p:val>
                                        </p:tav>
                                        <p:tav tm="100000">
                                          <p:val>
                                            <p:strVal val="1+ppt_w/2"/>
                                          </p:val>
                                        </p:tav>
                                      </p:tavLst>
                                    </p:anim>
                                    <p:anim calcmode="lin" valueType="num">
                                      <p:cBhvr additive="base">
                                        <p:cTn id="486" dur="3000"/>
                                        <p:tgtEl>
                                          <p:spTgt spid="39"/>
                                        </p:tgtEl>
                                        <p:attrNameLst>
                                          <p:attrName>ppt_y</p:attrName>
                                        </p:attrNameLst>
                                      </p:cBhvr>
                                      <p:tavLst>
                                        <p:tav tm="0">
                                          <p:val>
                                            <p:strVal val="ppt_y"/>
                                          </p:val>
                                        </p:tav>
                                        <p:tav tm="100000">
                                          <p:val>
                                            <p:strVal val="ppt_y"/>
                                          </p:val>
                                        </p:tav>
                                      </p:tavLst>
                                    </p:anim>
                                    <p:set>
                                      <p:cBhvr>
                                        <p:cTn id="487" dur="1" fill="hold">
                                          <p:stCondLst>
                                            <p:cond delay="2999"/>
                                          </p:stCondLst>
                                        </p:cTn>
                                        <p:tgtEl>
                                          <p:spTgt spid="39"/>
                                        </p:tgtEl>
                                        <p:attrNameLst>
                                          <p:attrName>style.visibility</p:attrName>
                                        </p:attrNameLst>
                                      </p:cBhvr>
                                      <p:to>
                                        <p:strVal val="hidden"/>
                                      </p:to>
                                    </p:set>
                                  </p:childTnLst>
                                </p:cTn>
                              </p:par>
                              <p:par>
                                <p:cTn id="488" presetID="2" presetClass="exit" presetSubtype="2" fill="hold" nodeType="withEffect">
                                  <p:stCondLst>
                                    <p:cond delay="0"/>
                                  </p:stCondLst>
                                  <p:childTnLst>
                                    <p:anim calcmode="lin" valueType="num">
                                      <p:cBhvr additive="base">
                                        <p:cTn id="489" dur="3000"/>
                                        <p:tgtEl>
                                          <p:spTgt spid="40"/>
                                        </p:tgtEl>
                                        <p:attrNameLst>
                                          <p:attrName>ppt_x</p:attrName>
                                        </p:attrNameLst>
                                      </p:cBhvr>
                                      <p:tavLst>
                                        <p:tav tm="0">
                                          <p:val>
                                            <p:strVal val="ppt_x"/>
                                          </p:val>
                                        </p:tav>
                                        <p:tav tm="100000">
                                          <p:val>
                                            <p:strVal val="1+ppt_w/2"/>
                                          </p:val>
                                        </p:tav>
                                      </p:tavLst>
                                    </p:anim>
                                    <p:anim calcmode="lin" valueType="num">
                                      <p:cBhvr additive="base">
                                        <p:cTn id="490" dur="3000"/>
                                        <p:tgtEl>
                                          <p:spTgt spid="40"/>
                                        </p:tgtEl>
                                        <p:attrNameLst>
                                          <p:attrName>ppt_y</p:attrName>
                                        </p:attrNameLst>
                                      </p:cBhvr>
                                      <p:tavLst>
                                        <p:tav tm="0">
                                          <p:val>
                                            <p:strVal val="ppt_y"/>
                                          </p:val>
                                        </p:tav>
                                        <p:tav tm="100000">
                                          <p:val>
                                            <p:strVal val="ppt_y"/>
                                          </p:val>
                                        </p:tav>
                                      </p:tavLst>
                                    </p:anim>
                                    <p:set>
                                      <p:cBhvr>
                                        <p:cTn id="491" dur="1" fill="hold">
                                          <p:stCondLst>
                                            <p:cond delay="2999"/>
                                          </p:stCondLst>
                                        </p:cTn>
                                        <p:tgtEl>
                                          <p:spTgt spid="40"/>
                                        </p:tgtEl>
                                        <p:attrNameLst>
                                          <p:attrName>style.visibility</p:attrName>
                                        </p:attrNameLst>
                                      </p:cBhvr>
                                      <p:to>
                                        <p:strVal val="hidden"/>
                                      </p:to>
                                    </p:set>
                                  </p:childTnLst>
                                </p:cTn>
                              </p:par>
                              <p:par>
                                <p:cTn id="492" presetID="2" presetClass="exit" presetSubtype="2" fill="hold" nodeType="withEffect">
                                  <p:stCondLst>
                                    <p:cond delay="0"/>
                                  </p:stCondLst>
                                  <p:childTnLst>
                                    <p:anim calcmode="lin" valueType="num">
                                      <p:cBhvr additive="base">
                                        <p:cTn id="493" dur="3000"/>
                                        <p:tgtEl>
                                          <p:spTgt spid="41"/>
                                        </p:tgtEl>
                                        <p:attrNameLst>
                                          <p:attrName>ppt_x</p:attrName>
                                        </p:attrNameLst>
                                      </p:cBhvr>
                                      <p:tavLst>
                                        <p:tav tm="0">
                                          <p:val>
                                            <p:strVal val="ppt_x"/>
                                          </p:val>
                                        </p:tav>
                                        <p:tav tm="100000">
                                          <p:val>
                                            <p:strVal val="1+ppt_w/2"/>
                                          </p:val>
                                        </p:tav>
                                      </p:tavLst>
                                    </p:anim>
                                    <p:anim calcmode="lin" valueType="num">
                                      <p:cBhvr additive="base">
                                        <p:cTn id="494" dur="3000"/>
                                        <p:tgtEl>
                                          <p:spTgt spid="41"/>
                                        </p:tgtEl>
                                        <p:attrNameLst>
                                          <p:attrName>ppt_y</p:attrName>
                                        </p:attrNameLst>
                                      </p:cBhvr>
                                      <p:tavLst>
                                        <p:tav tm="0">
                                          <p:val>
                                            <p:strVal val="ppt_y"/>
                                          </p:val>
                                        </p:tav>
                                        <p:tav tm="100000">
                                          <p:val>
                                            <p:strVal val="ppt_y"/>
                                          </p:val>
                                        </p:tav>
                                      </p:tavLst>
                                    </p:anim>
                                    <p:set>
                                      <p:cBhvr>
                                        <p:cTn id="495" dur="1" fill="hold">
                                          <p:stCondLst>
                                            <p:cond delay="2999"/>
                                          </p:stCondLst>
                                        </p:cTn>
                                        <p:tgtEl>
                                          <p:spTgt spid="41"/>
                                        </p:tgtEl>
                                        <p:attrNameLst>
                                          <p:attrName>style.visibility</p:attrName>
                                        </p:attrNameLst>
                                      </p:cBhvr>
                                      <p:to>
                                        <p:strVal val="hidden"/>
                                      </p:to>
                                    </p:set>
                                  </p:childTnLst>
                                </p:cTn>
                              </p:par>
                              <p:par>
                                <p:cTn id="496" presetID="2" presetClass="exit" presetSubtype="2" fill="hold" nodeType="withEffect">
                                  <p:stCondLst>
                                    <p:cond delay="0"/>
                                  </p:stCondLst>
                                  <p:childTnLst>
                                    <p:anim calcmode="lin" valueType="num">
                                      <p:cBhvr additive="base">
                                        <p:cTn id="497" dur="3000"/>
                                        <p:tgtEl>
                                          <p:spTgt spid="42"/>
                                        </p:tgtEl>
                                        <p:attrNameLst>
                                          <p:attrName>ppt_x</p:attrName>
                                        </p:attrNameLst>
                                      </p:cBhvr>
                                      <p:tavLst>
                                        <p:tav tm="0">
                                          <p:val>
                                            <p:strVal val="ppt_x"/>
                                          </p:val>
                                        </p:tav>
                                        <p:tav tm="100000">
                                          <p:val>
                                            <p:strVal val="1+ppt_w/2"/>
                                          </p:val>
                                        </p:tav>
                                      </p:tavLst>
                                    </p:anim>
                                    <p:anim calcmode="lin" valueType="num">
                                      <p:cBhvr additive="base">
                                        <p:cTn id="498" dur="3000"/>
                                        <p:tgtEl>
                                          <p:spTgt spid="42"/>
                                        </p:tgtEl>
                                        <p:attrNameLst>
                                          <p:attrName>ppt_y</p:attrName>
                                        </p:attrNameLst>
                                      </p:cBhvr>
                                      <p:tavLst>
                                        <p:tav tm="0">
                                          <p:val>
                                            <p:strVal val="ppt_y"/>
                                          </p:val>
                                        </p:tav>
                                        <p:tav tm="100000">
                                          <p:val>
                                            <p:strVal val="ppt_y"/>
                                          </p:val>
                                        </p:tav>
                                      </p:tavLst>
                                    </p:anim>
                                    <p:set>
                                      <p:cBhvr>
                                        <p:cTn id="499" dur="1" fill="hold">
                                          <p:stCondLst>
                                            <p:cond delay="2999"/>
                                          </p:stCondLst>
                                        </p:cTn>
                                        <p:tgtEl>
                                          <p:spTgt spid="42"/>
                                        </p:tgtEl>
                                        <p:attrNameLst>
                                          <p:attrName>style.visibility</p:attrName>
                                        </p:attrNameLst>
                                      </p:cBhvr>
                                      <p:to>
                                        <p:strVal val="hidden"/>
                                      </p:to>
                                    </p:set>
                                  </p:childTnLst>
                                </p:cTn>
                              </p:par>
                              <p:par>
                                <p:cTn id="500" presetID="16" presetClass="entr" presetSubtype="37" fill="hold" nodeType="withEffect">
                                  <p:stCondLst>
                                    <p:cond delay="0"/>
                                  </p:stCondLst>
                                  <p:childTnLst>
                                    <p:set>
                                      <p:cBhvr>
                                        <p:cTn id="501" dur="1" fill="hold">
                                          <p:stCondLst>
                                            <p:cond delay="0"/>
                                          </p:stCondLst>
                                        </p:cTn>
                                        <p:tgtEl>
                                          <p:spTgt spid="6145"/>
                                        </p:tgtEl>
                                        <p:attrNameLst>
                                          <p:attrName>style.visibility</p:attrName>
                                        </p:attrNameLst>
                                      </p:cBhvr>
                                      <p:to>
                                        <p:strVal val="visible"/>
                                      </p:to>
                                    </p:set>
                                    <p:animEffect transition="in" filter="barn(outVertical)">
                                      <p:cBhvr>
                                        <p:cTn id="502" dur="3000"/>
                                        <p:tgtEl>
                                          <p:spTgt spid="6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el-ayuntamiento-de-alboraya-publica-la-guc3ada-de-la-e28098ruta-de-la-horchata_.jpg"/>
          <p:cNvPicPr>
            <a:picLocks noChangeAspect="1" noChangeArrowheads="1"/>
          </p:cNvPicPr>
          <p:nvPr/>
        </p:nvPicPr>
        <p:blipFill>
          <a:blip r:embed="rId2"/>
          <a:srcRect/>
          <a:stretch>
            <a:fillRect/>
          </a:stretch>
        </p:blipFill>
        <p:spPr bwMode="auto">
          <a:xfrm>
            <a:off x="-1" y="0"/>
            <a:ext cx="11269664" cy="7776210"/>
          </a:xfrm>
          <a:prstGeom prst="rect">
            <a:avLst/>
          </a:prstGeom>
          <a:noFill/>
        </p:spPr>
      </p:pic>
      <p:sp>
        <p:nvSpPr>
          <p:cNvPr id="5" name="4 Luna"/>
          <p:cNvSpPr/>
          <p:nvPr/>
        </p:nvSpPr>
        <p:spPr>
          <a:xfrm rot="16200000">
            <a:off x="3766412" y="-3766413"/>
            <a:ext cx="3736842" cy="11269667"/>
          </a:xfrm>
          <a:prstGeom prst="moon">
            <a:avLst>
              <a:gd name="adj" fmla="val 44267"/>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6" name="5 Luna"/>
          <p:cNvSpPr/>
          <p:nvPr/>
        </p:nvSpPr>
        <p:spPr>
          <a:xfrm rot="5400000">
            <a:off x="3686903" y="49939"/>
            <a:ext cx="3895858" cy="11269664"/>
          </a:xfrm>
          <a:prstGeom prst="moon">
            <a:avLst>
              <a:gd name="adj" fmla="val 41751"/>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
                                          </p:val>
                                        </p:tav>
                                        <p:tav tm="100000">
                                          <p:val>
                                            <p:strVal val="#ppt_w"/>
                                          </p:val>
                                        </p:tav>
                                      </p:tavLst>
                                    </p:anim>
                                    <p:anim calcmode="lin" valueType="num">
                                      <p:cBhvr>
                                        <p:cTn id="8" dur="2000" fill="hold"/>
                                        <p:tgtEl>
                                          <p:spTgt spid="5"/>
                                        </p:tgtEl>
                                        <p:attrNameLst>
                                          <p:attrName>ppt_h</p:attrName>
                                        </p:attrNameLst>
                                      </p:cBhvr>
                                      <p:tavLst>
                                        <p:tav tm="0" fmla="#ppt_h*sin(2.5*pi*$)">
                                          <p:val>
                                            <p:fltVal val="0"/>
                                          </p:val>
                                        </p:tav>
                                        <p:tav tm="100000">
                                          <p:val>
                                            <p:fltVal val="1"/>
                                          </p:val>
                                        </p:tav>
                                      </p:tavLst>
                                    </p:anim>
                                  </p:childTnLst>
                                </p:cTn>
                              </p:par>
                              <p:par>
                                <p:cTn id="9" presetID="19" presetClass="entr" presetSubtype="5"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strVal val="#ppt_w"/>
                                          </p:val>
                                        </p:tav>
                                        <p:tav tm="100000">
                                          <p:val>
                                            <p:strVal val="#ppt_w"/>
                                          </p:val>
                                        </p:tav>
                                      </p:tavLst>
                                    </p:anim>
                                    <p:anim calcmode="lin" valueType="num">
                                      <p:cBhvr>
                                        <p:cTn id="12" dur="2000" fill="hold"/>
                                        <p:tgtEl>
                                          <p:spTgt spid="6"/>
                                        </p:tgtEl>
                                        <p:attrNameLst>
                                          <p:attrName>ppt_h</p:attrName>
                                        </p:attrNameLst>
                                      </p:cBhvr>
                                      <p:tavLst>
                                        <p:tav tm="0" fmla="#ppt_h*sin(2.5*pi*$)">
                                          <p:val>
                                            <p:fltVal val="0"/>
                                          </p:val>
                                        </p:tav>
                                        <p:tav tm="100000">
                                          <p:val>
                                            <p:fltVal val="1"/>
                                          </p:val>
                                        </p:tav>
                                      </p:tavLst>
                                    </p:anim>
                                  </p:childTnLst>
                                </p:cTn>
                              </p:par>
                              <p:par>
                                <p:cTn id="13" presetID="2" presetClass="entr" presetSubtype="4" fill="hold" grpId="1"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000" fill="hold"/>
                                        <p:tgtEl>
                                          <p:spTgt spid="5"/>
                                        </p:tgtEl>
                                        <p:attrNameLst>
                                          <p:attrName>ppt_x</p:attrName>
                                        </p:attrNameLst>
                                      </p:cBhvr>
                                      <p:tavLst>
                                        <p:tav tm="0">
                                          <p:val>
                                            <p:strVal val="#ppt_x"/>
                                          </p:val>
                                        </p:tav>
                                        <p:tav tm="100000">
                                          <p:val>
                                            <p:strVal val="#ppt_x"/>
                                          </p:val>
                                        </p:tav>
                                      </p:tavLst>
                                    </p:anim>
                                    <p:anim calcmode="lin" valueType="num">
                                      <p:cBhvr additive="base">
                                        <p:cTn id="16" dur="20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1" fill="hold" grpId="1"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fill="hold"/>
                                        <p:tgtEl>
                                          <p:spTgt spid="6"/>
                                        </p:tgtEl>
                                        <p:attrNameLst>
                                          <p:attrName>ppt_x</p:attrName>
                                        </p:attrNameLst>
                                      </p:cBhvr>
                                      <p:tavLst>
                                        <p:tav tm="0">
                                          <p:val>
                                            <p:strVal val="#ppt_x"/>
                                          </p:val>
                                        </p:tav>
                                        <p:tav tm="100000">
                                          <p:val>
                                            <p:strVal val="#ppt_x"/>
                                          </p:val>
                                        </p:tav>
                                      </p:tavLst>
                                    </p:anim>
                                    <p:anim calcmode="lin" valueType="num">
                                      <p:cBhvr additive="base">
                                        <p:cTn id="20" dur="2000" fill="hold"/>
                                        <p:tgtEl>
                                          <p:spTgt spid="6"/>
                                        </p:tgtEl>
                                        <p:attrNameLst>
                                          <p:attrName>ppt_y</p:attrName>
                                        </p:attrNameLst>
                                      </p:cBhvr>
                                      <p:tavLst>
                                        <p:tav tm="0">
                                          <p:val>
                                            <p:strVal val="0-#ppt_h/2"/>
                                          </p:val>
                                        </p:tav>
                                        <p:tav tm="100000">
                                          <p:val>
                                            <p:strVal val="#ppt_y"/>
                                          </p:val>
                                        </p:tav>
                                      </p:tavLst>
                                    </p:anim>
                                  </p:childTnLst>
                                </p:cTn>
                              </p:par>
                              <p:par>
                                <p:cTn id="21" presetID="16" presetClass="entr" presetSubtype="21" fill="hold" grpId="2"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2000"/>
                                        <p:tgtEl>
                                          <p:spTgt spid="5"/>
                                        </p:tgtEl>
                                      </p:cBhvr>
                                    </p:animEffect>
                                  </p:childTnLst>
                                </p:cTn>
                              </p:par>
                              <p:par>
                                <p:cTn id="24" presetID="16" presetClass="entr" presetSubtype="21" fill="hold" grpId="2"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arn(inVertical)">
                                      <p:cBhvr>
                                        <p:cTn id="26" dur="2000"/>
                                        <p:tgtEl>
                                          <p:spTgt spid="6"/>
                                        </p:tgtEl>
                                      </p:cBhvr>
                                    </p:animEffect>
                                  </p:childTnLst>
                                </p:cTn>
                              </p:par>
                            </p:childTnLst>
                          </p:cTn>
                        </p:par>
                        <p:par>
                          <p:cTn id="27" fill="hold">
                            <p:stCondLst>
                              <p:cond delay="2000"/>
                            </p:stCondLst>
                            <p:childTnLst>
                              <p:par>
                                <p:cTn id="28" presetID="2" presetClass="exit" presetSubtype="4" fill="hold" grpId="3" nodeType="afterEffect">
                                  <p:stCondLst>
                                    <p:cond delay="0"/>
                                  </p:stCondLst>
                                  <p:childTnLst>
                                    <p:anim calcmode="lin" valueType="num">
                                      <p:cBhvr additive="base">
                                        <p:cTn id="29" dur="2000"/>
                                        <p:tgtEl>
                                          <p:spTgt spid="5"/>
                                        </p:tgtEl>
                                        <p:attrNameLst>
                                          <p:attrName>ppt_x</p:attrName>
                                        </p:attrNameLst>
                                      </p:cBhvr>
                                      <p:tavLst>
                                        <p:tav tm="0">
                                          <p:val>
                                            <p:strVal val="ppt_x"/>
                                          </p:val>
                                        </p:tav>
                                        <p:tav tm="100000">
                                          <p:val>
                                            <p:strVal val="ppt_x"/>
                                          </p:val>
                                        </p:tav>
                                      </p:tavLst>
                                    </p:anim>
                                    <p:anim calcmode="lin" valueType="num">
                                      <p:cBhvr additive="base">
                                        <p:cTn id="30" dur="2000"/>
                                        <p:tgtEl>
                                          <p:spTgt spid="5"/>
                                        </p:tgtEl>
                                        <p:attrNameLst>
                                          <p:attrName>ppt_y</p:attrName>
                                        </p:attrNameLst>
                                      </p:cBhvr>
                                      <p:tavLst>
                                        <p:tav tm="0">
                                          <p:val>
                                            <p:strVal val="ppt_y"/>
                                          </p:val>
                                        </p:tav>
                                        <p:tav tm="100000">
                                          <p:val>
                                            <p:strVal val="1+ppt_h/2"/>
                                          </p:val>
                                        </p:tav>
                                      </p:tavLst>
                                    </p:anim>
                                    <p:set>
                                      <p:cBhvr>
                                        <p:cTn id="31" dur="1" fill="hold">
                                          <p:stCondLst>
                                            <p:cond delay="1999"/>
                                          </p:stCondLst>
                                        </p:cTn>
                                        <p:tgtEl>
                                          <p:spTgt spid="5"/>
                                        </p:tgtEl>
                                        <p:attrNameLst>
                                          <p:attrName>style.visibility</p:attrName>
                                        </p:attrNameLst>
                                      </p:cBhvr>
                                      <p:to>
                                        <p:strVal val="hidden"/>
                                      </p:to>
                                    </p:set>
                                  </p:childTnLst>
                                </p:cTn>
                              </p:par>
                              <p:par>
                                <p:cTn id="32" presetID="2" presetClass="exit" presetSubtype="1" fill="hold" grpId="3" nodeType="withEffect">
                                  <p:stCondLst>
                                    <p:cond delay="0"/>
                                  </p:stCondLst>
                                  <p:childTnLst>
                                    <p:anim calcmode="lin" valueType="num">
                                      <p:cBhvr additive="base">
                                        <p:cTn id="33" dur="2000"/>
                                        <p:tgtEl>
                                          <p:spTgt spid="6"/>
                                        </p:tgtEl>
                                        <p:attrNameLst>
                                          <p:attrName>ppt_x</p:attrName>
                                        </p:attrNameLst>
                                      </p:cBhvr>
                                      <p:tavLst>
                                        <p:tav tm="0">
                                          <p:val>
                                            <p:strVal val="ppt_x"/>
                                          </p:val>
                                        </p:tav>
                                        <p:tav tm="100000">
                                          <p:val>
                                            <p:strVal val="ppt_x"/>
                                          </p:val>
                                        </p:tav>
                                      </p:tavLst>
                                    </p:anim>
                                    <p:anim calcmode="lin" valueType="num">
                                      <p:cBhvr additive="base">
                                        <p:cTn id="34" dur="2000"/>
                                        <p:tgtEl>
                                          <p:spTgt spid="6"/>
                                        </p:tgtEl>
                                        <p:attrNameLst>
                                          <p:attrName>ppt_y</p:attrName>
                                        </p:attrNameLst>
                                      </p:cBhvr>
                                      <p:tavLst>
                                        <p:tav tm="0">
                                          <p:val>
                                            <p:strVal val="ppt_y"/>
                                          </p:val>
                                        </p:tav>
                                        <p:tav tm="100000">
                                          <p:val>
                                            <p:strVal val="0-ppt_h/2"/>
                                          </p:val>
                                        </p:tav>
                                      </p:tavLst>
                                    </p:anim>
                                    <p:set>
                                      <p:cBhvr>
                                        <p:cTn id="35" dur="1" fill="hold">
                                          <p:stCondLst>
                                            <p:cond delay="1999"/>
                                          </p:stCondLst>
                                        </p:cTn>
                                        <p:tgtEl>
                                          <p:spTgt spid="6"/>
                                        </p:tgtEl>
                                        <p:attrNameLst>
                                          <p:attrName>style.visibility</p:attrName>
                                        </p:attrNameLst>
                                      </p:cBhvr>
                                      <p:to>
                                        <p:strVal val="hidden"/>
                                      </p:to>
                                    </p:set>
                                  </p:childTnLst>
                                </p:cTn>
                              </p:par>
                              <p:par>
                                <p:cTn id="36" presetID="16" presetClass="exit" presetSubtype="37" fill="hold" grpId="4" nodeType="withEffect">
                                  <p:stCondLst>
                                    <p:cond delay="0"/>
                                  </p:stCondLst>
                                  <p:childTnLst>
                                    <p:animEffect transition="out" filter="barn(outVertical)">
                                      <p:cBhvr>
                                        <p:cTn id="37" dur="2000"/>
                                        <p:tgtEl>
                                          <p:spTgt spid="5"/>
                                        </p:tgtEl>
                                      </p:cBhvr>
                                    </p:animEffect>
                                    <p:set>
                                      <p:cBhvr>
                                        <p:cTn id="38" dur="1" fill="hold">
                                          <p:stCondLst>
                                            <p:cond delay="1999"/>
                                          </p:stCondLst>
                                        </p:cTn>
                                        <p:tgtEl>
                                          <p:spTgt spid="5"/>
                                        </p:tgtEl>
                                        <p:attrNameLst>
                                          <p:attrName>style.visibility</p:attrName>
                                        </p:attrNameLst>
                                      </p:cBhvr>
                                      <p:to>
                                        <p:strVal val="hidden"/>
                                      </p:to>
                                    </p:set>
                                  </p:childTnLst>
                                </p:cTn>
                              </p:par>
                              <p:par>
                                <p:cTn id="39" presetID="16" presetClass="exit" presetSubtype="37" fill="hold" grpId="4" nodeType="withEffect">
                                  <p:stCondLst>
                                    <p:cond delay="0"/>
                                  </p:stCondLst>
                                  <p:childTnLst>
                                    <p:animEffect transition="out" filter="barn(outVertical)">
                                      <p:cBhvr>
                                        <p:cTn id="40" dur="2000"/>
                                        <p:tgtEl>
                                          <p:spTgt spid="6"/>
                                        </p:tgtEl>
                                      </p:cBhvr>
                                    </p:animEffect>
                                    <p:set>
                                      <p:cBhvr>
                                        <p:cTn id="41" dur="1" fill="hold">
                                          <p:stCondLst>
                                            <p:cond delay="1999"/>
                                          </p:stCondLst>
                                        </p:cTn>
                                        <p:tgtEl>
                                          <p:spTgt spid="6"/>
                                        </p:tgtEl>
                                        <p:attrNameLst>
                                          <p:attrName>style.visibility</p:attrName>
                                        </p:attrNameLst>
                                      </p:cBhvr>
                                      <p:to>
                                        <p:strVal val="hidden"/>
                                      </p:to>
                                    </p:set>
                                  </p:childTnLst>
                                </p:cTn>
                              </p:par>
                              <p:par>
                                <p:cTn id="42" presetID="17" presetClass="entr" presetSubtype="10" fill="hold" nodeType="withEffect">
                                  <p:stCondLst>
                                    <p:cond delay="0"/>
                                  </p:stCondLst>
                                  <p:childTnLst>
                                    <p:set>
                                      <p:cBhvr>
                                        <p:cTn id="43" dur="1" fill="hold">
                                          <p:stCondLst>
                                            <p:cond delay="0"/>
                                          </p:stCondLst>
                                        </p:cTn>
                                        <p:tgtEl>
                                          <p:spTgt spid="11266"/>
                                        </p:tgtEl>
                                        <p:attrNameLst>
                                          <p:attrName>style.visibility</p:attrName>
                                        </p:attrNameLst>
                                      </p:cBhvr>
                                      <p:to>
                                        <p:strVal val="visible"/>
                                      </p:to>
                                    </p:set>
                                    <p:anim calcmode="lin" valueType="num">
                                      <p:cBhvr>
                                        <p:cTn id="44" dur="3000" fill="hold"/>
                                        <p:tgtEl>
                                          <p:spTgt spid="11266"/>
                                        </p:tgtEl>
                                        <p:attrNameLst>
                                          <p:attrName>ppt_w</p:attrName>
                                        </p:attrNameLst>
                                      </p:cBhvr>
                                      <p:tavLst>
                                        <p:tav tm="0">
                                          <p:val>
                                            <p:fltVal val="0"/>
                                          </p:val>
                                        </p:tav>
                                        <p:tav tm="100000">
                                          <p:val>
                                            <p:strVal val="#ppt_w"/>
                                          </p:val>
                                        </p:tav>
                                      </p:tavLst>
                                    </p:anim>
                                    <p:anim calcmode="lin" valueType="num">
                                      <p:cBhvr>
                                        <p:cTn id="45" dur="3000" fill="hold"/>
                                        <p:tgtEl>
                                          <p:spTgt spid="1126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Resultado de imagen de alboraya playa"/>
          <p:cNvPicPr>
            <a:picLocks noChangeAspect="1" noChangeArrowheads="1"/>
          </p:cNvPicPr>
          <p:nvPr/>
        </p:nvPicPr>
        <p:blipFill>
          <a:blip r:embed="rId2"/>
          <a:srcRect/>
          <a:stretch>
            <a:fillRect/>
          </a:stretch>
        </p:blipFill>
        <p:spPr bwMode="auto">
          <a:xfrm>
            <a:off x="-1" y="0"/>
            <a:ext cx="11269664" cy="7655149"/>
          </a:xfrm>
          <a:prstGeom prst="rect">
            <a:avLst/>
          </a:prstGeom>
          <a:noFill/>
        </p:spPr>
      </p:pic>
      <p:sp>
        <p:nvSpPr>
          <p:cNvPr id="5" name="4 Rectángulo"/>
          <p:cNvSpPr/>
          <p:nvPr/>
        </p:nvSpPr>
        <p:spPr>
          <a:xfrm>
            <a:off x="0" y="0"/>
            <a:ext cx="11269663" cy="7632700"/>
          </a:xfrm>
          <a:prstGeom prst="rect">
            <a:avLst/>
          </a:prstGeom>
          <a:solidFill>
            <a:srgbClr val="CC7C4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Rectángulo"/>
          <p:cNvSpPr/>
          <p:nvPr/>
        </p:nvSpPr>
        <p:spPr>
          <a:xfrm>
            <a:off x="0" y="0"/>
            <a:ext cx="11269663" cy="76327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1+#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30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16" presetClass="exit" presetSubtype="42" fill="hold" nodeType="afterEffect">
                                  <p:stCondLst>
                                    <p:cond delay="0"/>
                                  </p:stCondLst>
                                  <p:childTnLst>
                                    <p:animEffect transition="out" filter="barn(out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5" presetClass="entr" presetSubtype="10" fill="hold" nodeType="withEffect">
                                  <p:stCondLst>
                                    <p:cond delay="0"/>
                                  </p:stCondLst>
                                  <p:childTnLst>
                                    <p:set>
                                      <p:cBhvr>
                                        <p:cTn id="27" dur="1" fill="hold">
                                          <p:stCondLst>
                                            <p:cond delay="0"/>
                                          </p:stCondLst>
                                        </p:cTn>
                                        <p:tgtEl>
                                          <p:spTgt spid="59394"/>
                                        </p:tgtEl>
                                        <p:attrNameLst>
                                          <p:attrName>style.visibility</p:attrName>
                                        </p:attrNameLst>
                                      </p:cBhvr>
                                      <p:to>
                                        <p:strVal val="visible"/>
                                      </p:to>
                                    </p:set>
                                    <p:animEffect transition="in" filter="checkerboard(across)">
                                      <p:cBhvr>
                                        <p:cTn id="28" dur="3000"/>
                                        <p:tgtEl>
                                          <p:spTgt spid="593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89090" name="Picture 2" descr="ALBORAYA ARQUITECTURA">
            <a:hlinkClick r:id="rId2"/>
          </p:cNvPr>
          <p:cNvPicPr>
            <a:picLocks noChangeAspect="1" noChangeArrowheads="1"/>
          </p:cNvPicPr>
          <p:nvPr/>
        </p:nvPicPr>
        <p:blipFill>
          <a:blip r:embed="rId3"/>
          <a:srcRect/>
          <a:stretch>
            <a:fillRect/>
          </a:stretch>
        </p:blipFill>
        <p:spPr bwMode="auto">
          <a:xfrm>
            <a:off x="1777179" y="0"/>
            <a:ext cx="7429552" cy="7632700"/>
          </a:xfrm>
          <a:prstGeom prst="rect">
            <a:avLst/>
          </a:prstGeom>
          <a:noFill/>
        </p:spPr>
      </p:pic>
      <p:pic>
        <p:nvPicPr>
          <p:cNvPr id="3" name="Picture 2" descr="ALBORAYA ARQUITECTURA">
            <a:hlinkClick r:id="rId2"/>
          </p:cNvPr>
          <p:cNvPicPr>
            <a:picLocks noChangeAspect="1" noChangeArrowheads="1"/>
          </p:cNvPicPr>
          <p:nvPr/>
        </p:nvPicPr>
        <p:blipFill>
          <a:blip r:embed="rId4" cstate="email"/>
          <a:srcRect/>
          <a:stretch>
            <a:fillRect/>
          </a:stretch>
        </p:blipFill>
        <p:spPr bwMode="auto">
          <a:xfrm>
            <a:off x="0" y="0"/>
            <a:ext cx="2133616" cy="2182800"/>
          </a:xfrm>
          <a:prstGeom prst="rect">
            <a:avLst/>
          </a:prstGeom>
          <a:noFill/>
        </p:spPr>
      </p:pic>
      <p:pic>
        <p:nvPicPr>
          <p:cNvPr id="4" name="Picture 2" descr="ALBORAYA ARQUITECTURA">
            <a:hlinkClick r:id="rId2"/>
          </p:cNvPr>
          <p:cNvPicPr>
            <a:picLocks noChangeAspect="1" noChangeArrowheads="1"/>
          </p:cNvPicPr>
          <p:nvPr/>
        </p:nvPicPr>
        <p:blipFill>
          <a:blip r:embed="rId4" cstate="email"/>
          <a:srcRect/>
          <a:stretch>
            <a:fillRect/>
          </a:stretch>
        </p:blipFill>
        <p:spPr bwMode="auto">
          <a:xfrm>
            <a:off x="0" y="5449900"/>
            <a:ext cx="2133616" cy="2182800"/>
          </a:xfrm>
          <a:prstGeom prst="rect">
            <a:avLst/>
          </a:prstGeom>
          <a:noFill/>
        </p:spPr>
      </p:pic>
      <p:pic>
        <p:nvPicPr>
          <p:cNvPr id="5" name="Picture 2" descr="ALBORAYA ARQUITECTURA">
            <a:hlinkClick r:id="rId2"/>
          </p:cNvPr>
          <p:cNvPicPr>
            <a:picLocks noChangeAspect="1" noChangeArrowheads="1"/>
          </p:cNvPicPr>
          <p:nvPr/>
        </p:nvPicPr>
        <p:blipFill>
          <a:blip r:embed="rId4" cstate="email"/>
          <a:srcRect/>
          <a:stretch>
            <a:fillRect/>
          </a:stretch>
        </p:blipFill>
        <p:spPr bwMode="auto">
          <a:xfrm>
            <a:off x="9136047" y="0"/>
            <a:ext cx="2133616" cy="2182800"/>
          </a:xfrm>
          <a:prstGeom prst="rect">
            <a:avLst/>
          </a:prstGeom>
          <a:noFill/>
        </p:spPr>
      </p:pic>
      <p:pic>
        <p:nvPicPr>
          <p:cNvPr id="6" name="Picture 2" descr="ALBORAYA ARQUITECTURA">
            <a:hlinkClick r:id="rId2"/>
          </p:cNvPr>
          <p:cNvPicPr>
            <a:picLocks noChangeAspect="1" noChangeArrowheads="1"/>
          </p:cNvPicPr>
          <p:nvPr/>
        </p:nvPicPr>
        <p:blipFill>
          <a:blip r:embed="rId4" cstate="email"/>
          <a:srcRect/>
          <a:stretch>
            <a:fillRect/>
          </a:stretch>
        </p:blipFill>
        <p:spPr bwMode="auto">
          <a:xfrm>
            <a:off x="9136047" y="5449900"/>
            <a:ext cx="2133616" cy="2182800"/>
          </a:xfrm>
          <a:prstGeom prst="rect">
            <a:avLst/>
          </a:prstGeom>
          <a:noFill/>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blinds(horizontal)">
                                      <p:cBhvr>
                                        <p:cTn id="7" dur="2000"/>
                                        <p:tgtEl>
                                          <p:spTgt spid="89090"/>
                                        </p:tgtEl>
                                      </p:cBhvr>
                                    </p:animEffect>
                                  </p:childTnLst>
                                </p:cTn>
                              </p:par>
                              <p:par>
                                <p:cTn id="8" presetID="3"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horizontal)">
                                      <p:cBhvr>
                                        <p:cTn id="10" dur="2000"/>
                                        <p:tgtEl>
                                          <p:spTgt spid="3"/>
                                        </p:tgtEl>
                                      </p:cBhvr>
                                    </p:animEffec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2000"/>
                                        <p:tgtEl>
                                          <p:spTgt spid="4"/>
                                        </p:tgtEl>
                                      </p:cBhvr>
                                    </p:animEffect>
                                  </p:childTnLst>
                                </p:cTn>
                              </p:par>
                              <p:par>
                                <p:cTn id="14" presetID="3"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horizontal)">
                                      <p:cBhvr>
                                        <p:cTn id="16" dur="2000"/>
                                        <p:tgtEl>
                                          <p:spTgt spid="5"/>
                                        </p:tgtEl>
                                      </p:cBhvr>
                                    </p:animEffect>
                                  </p:childTnLst>
                                </p:cTn>
                              </p:par>
                              <p:par>
                                <p:cTn id="17" presetID="3"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linds(horizontal)">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fotos-valencia-barraca-albufera-003.jpg"/>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
        <p:nvSpPr>
          <p:cNvPr id="9" name="8 Anillo"/>
          <p:cNvSpPr/>
          <p:nvPr/>
        </p:nvSpPr>
        <p:spPr>
          <a:xfrm>
            <a:off x="2085671" y="209901"/>
            <a:ext cx="6744190" cy="6973319"/>
          </a:xfrm>
          <a:prstGeom prst="donut">
            <a:avLst>
              <a:gd name="adj" fmla="val 17716"/>
            </a:avLst>
          </a:prstGeom>
          <a:solidFill>
            <a:srgbClr val="FFFF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defRPr/>
            </a:pPr>
            <a:endParaRPr lang="es-ES" dirty="0">
              <a:solidFill>
                <a:schemeClr val="tx1"/>
              </a:solidFill>
            </a:endParaRPr>
          </a:p>
        </p:txBody>
      </p:sp>
      <p:sp>
        <p:nvSpPr>
          <p:cNvPr id="10" name="9 Anillo"/>
          <p:cNvSpPr/>
          <p:nvPr/>
        </p:nvSpPr>
        <p:spPr>
          <a:xfrm>
            <a:off x="3238072" y="1412050"/>
            <a:ext cx="4437430" cy="4569020"/>
          </a:xfrm>
          <a:prstGeom prst="donut">
            <a:avLst>
              <a:gd name="adj" fmla="val 19853"/>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defRPr/>
            </a:pPr>
            <a:endParaRPr lang="es-ES" dirty="0">
              <a:solidFill>
                <a:schemeClr val="tx1"/>
              </a:solidFill>
            </a:endParaRPr>
          </a:p>
        </p:txBody>
      </p:sp>
      <p:sp>
        <p:nvSpPr>
          <p:cNvPr id="11" name="10 Anillo"/>
          <p:cNvSpPr/>
          <p:nvPr/>
        </p:nvSpPr>
        <p:spPr>
          <a:xfrm>
            <a:off x="4050024" y="2294051"/>
            <a:ext cx="2817435" cy="2805018"/>
          </a:xfrm>
          <a:prstGeom prst="donut">
            <a:avLst>
              <a:gd name="adj" fmla="val 27978"/>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defRPr/>
            </a:pPr>
            <a:endParaRPr lang="es-ES" dirty="0">
              <a:solidFill>
                <a:schemeClr val="tx1"/>
              </a:solidFill>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11"/>
                                        </p:tgtEl>
                                        <p:attrNameLst>
                                          <p:attrName>r</p:attrName>
                                        </p:attrNameLst>
                                      </p:cBhvr>
                                    </p:animRot>
                                  </p:childTnLst>
                                </p:cTn>
                              </p:par>
                              <p:par>
                                <p:cTn id="7" presetID="21" presetClass="entr" presetSubtype="4" fill="hold" nodeType="withEffect">
                                  <p:stCondLst>
                                    <p:cond delay="0"/>
                                  </p:stCondLst>
                                  <p:childTnLst>
                                    <p:set>
                                      <p:cBhvr>
                                        <p:cTn id="8" dur="1" fill="hold">
                                          <p:stCondLst>
                                            <p:cond delay="0"/>
                                          </p:stCondLst>
                                        </p:cTn>
                                        <p:tgtEl>
                                          <p:spTgt spid="11"/>
                                        </p:tgtEl>
                                        <p:attrNameLst>
                                          <p:attrName>style.visibility</p:attrName>
                                        </p:attrNameLst>
                                      </p:cBhvr>
                                      <p:to>
                                        <p:strVal val="visible"/>
                                      </p:to>
                                    </p:set>
                                    <p:animEffect transition="in" filter="wheel(4)">
                                      <p:cBhvr>
                                        <p:cTn id="9" dur="3000"/>
                                        <p:tgtEl>
                                          <p:spTgt spid="11"/>
                                        </p:tgtEl>
                                      </p:cBhvr>
                                    </p:animEffect>
                                  </p:childTnLst>
                                </p:cTn>
                              </p:par>
                              <p:par>
                                <p:cTn id="10" presetID="8" presetClass="emph" presetSubtype="0" fill="hold" nodeType="withEffect">
                                  <p:stCondLst>
                                    <p:cond delay="0"/>
                                  </p:stCondLst>
                                  <p:childTnLst>
                                    <p:animRot by="21600000">
                                      <p:cBhvr>
                                        <p:cTn id="11" dur="3000" fill="hold"/>
                                        <p:tgtEl>
                                          <p:spTgt spid="10"/>
                                        </p:tgtEl>
                                        <p:attrNameLst>
                                          <p:attrName>r</p:attrName>
                                        </p:attrNameLst>
                                      </p:cBhvr>
                                    </p:animRot>
                                  </p:childTnLst>
                                </p:cTn>
                              </p:par>
                              <p:par>
                                <p:cTn id="12" presetID="21" presetClass="entr" presetSubtype="4"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heel(4)">
                                      <p:cBhvr>
                                        <p:cTn id="14" dur="3000"/>
                                        <p:tgtEl>
                                          <p:spTgt spid="10"/>
                                        </p:tgtEl>
                                      </p:cBhvr>
                                    </p:animEffect>
                                  </p:childTnLst>
                                </p:cTn>
                              </p:par>
                              <p:par>
                                <p:cTn id="15" presetID="8" presetClass="emph" presetSubtype="0" fill="hold" nodeType="withEffect">
                                  <p:stCondLst>
                                    <p:cond delay="0"/>
                                  </p:stCondLst>
                                  <p:childTnLst>
                                    <p:animRot by="21600000">
                                      <p:cBhvr>
                                        <p:cTn id="16" dur="3000" fill="hold"/>
                                        <p:tgtEl>
                                          <p:spTgt spid="9"/>
                                        </p:tgtEl>
                                        <p:attrNameLst>
                                          <p:attrName>r</p:attrName>
                                        </p:attrNameLst>
                                      </p:cBhvr>
                                    </p:animRot>
                                  </p:childTnLst>
                                </p:cTn>
                              </p:par>
                              <p:par>
                                <p:cTn id="17" presetID="21"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4)">
                                      <p:cBhvr>
                                        <p:cTn id="19" dur="3000"/>
                                        <p:tgtEl>
                                          <p:spTgt spid="9"/>
                                        </p:tgtEl>
                                      </p:cBhvr>
                                    </p:animEffect>
                                  </p:childTnLst>
                                </p:cTn>
                              </p:par>
                            </p:childTnLst>
                          </p:cTn>
                        </p:par>
                        <p:par>
                          <p:cTn id="20" fill="hold">
                            <p:stCondLst>
                              <p:cond delay="3000"/>
                            </p:stCondLst>
                            <p:childTnLst>
                              <p:par>
                                <p:cTn id="21" presetID="23" presetClass="exit" presetSubtype="32" fill="hold" nodeType="afterEffect">
                                  <p:stCondLst>
                                    <p:cond delay="0"/>
                                  </p:stCondLst>
                                  <p:childTnLst>
                                    <p:anim calcmode="lin" valueType="num">
                                      <p:cBhvr>
                                        <p:cTn id="22" dur="3000"/>
                                        <p:tgtEl>
                                          <p:spTgt spid="11"/>
                                        </p:tgtEl>
                                        <p:attrNameLst>
                                          <p:attrName>ppt_w</p:attrName>
                                        </p:attrNameLst>
                                      </p:cBhvr>
                                      <p:tavLst>
                                        <p:tav tm="0">
                                          <p:val>
                                            <p:strVal val="ppt_w"/>
                                          </p:val>
                                        </p:tav>
                                        <p:tav tm="100000">
                                          <p:val>
                                            <p:fltVal val="0"/>
                                          </p:val>
                                        </p:tav>
                                      </p:tavLst>
                                    </p:anim>
                                    <p:anim calcmode="lin" valueType="num">
                                      <p:cBhvr>
                                        <p:cTn id="23" dur="3000"/>
                                        <p:tgtEl>
                                          <p:spTgt spid="11"/>
                                        </p:tgtEl>
                                        <p:attrNameLst>
                                          <p:attrName>ppt_h</p:attrName>
                                        </p:attrNameLst>
                                      </p:cBhvr>
                                      <p:tavLst>
                                        <p:tav tm="0">
                                          <p:val>
                                            <p:strVal val="ppt_h"/>
                                          </p:val>
                                        </p:tav>
                                        <p:tav tm="100000">
                                          <p:val>
                                            <p:fltVal val="0"/>
                                          </p:val>
                                        </p:tav>
                                      </p:tavLst>
                                    </p:anim>
                                    <p:set>
                                      <p:cBhvr>
                                        <p:cTn id="24" dur="1" fill="hold">
                                          <p:stCondLst>
                                            <p:cond delay="2999"/>
                                          </p:stCondLst>
                                        </p:cTn>
                                        <p:tgtEl>
                                          <p:spTgt spid="11"/>
                                        </p:tgtEl>
                                        <p:attrNameLst>
                                          <p:attrName>style.visibility</p:attrName>
                                        </p:attrNameLst>
                                      </p:cBhvr>
                                      <p:to>
                                        <p:strVal val="hidden"/>
                                      </p:to>
                                    </p:set>
                                  </p:childTnLst>
                                </p:cTn>
                              </p:par>
                              <p:par>
                                <p:cTn id="25" presetID="21" presetClass="exit" presetSubtype="4" fill="hold" nodeType="withEffect">
                                  <p:stCondLst>
                                    <p:cond delay="0"/>
                                  </p:stCondLst>
                                  <p:childTnLst>
                                    <p:animEffect transition="out" filter="wheel(4)">
                                      <p:cBhvr>
                                        <p:cTn id="26" dur="3000"/>
                                        <p:tgtEl>
                                          <p:spTgt spid="11"/>
                                        </p:tgtEl>
                                      </p:cBhvr>
                                    </p:animEffect>
                                    <p:set>
                                      <p:cBhvr>
                                        <p:cTn id="27" dur="1" fill="hold">
                                          <p:stCondLst>
                                            <p:cond delay="2999"/>
                                          </p:stCondLst>
                                        </p:cTn>
                                        <p:tgtEl>
                                          <p:spTgt spid="11"/>
                                        </p:tgtEl>
                                        <p:attrNameLst>
                                          <p:attrName>style.visibility</p:attrName>
                                        </p:attrNameLst>
                                      </p:cBhvr>
                                      <p:to>
                                        <p:strVal val="hidden"/>
                                      </p:to>
                                    </p:set>
                                  </p:childTnLst>
                                </p:cTn>
                              </p:par>
                              <p:par>
                                <p:cTn id="28" presetID="23" presetClass="exit" presetSubtype="32" fill="hold" nodeType="withEffect">
                                  <p:stCondLst>
                                    <p:cond delay="0"/>
                                  </p:stCondLst>
                                  <p:childTnLst>
                                    <p:anim calcmode="lin" valueType="num">
                                      <p:cBhvr>
                                        <p:cTn id="29" dur="3000"/>
                                        <p:tgtEl>
                                          <p:spTgt spid="10"/>
                                        </p:tgtEl>
                                        <p:attrNameLst>
                                          <p:attrName>ppt_w</p:attrName>
                                        </p:attrNameLst>
                                      </p:cBhvr>
                                      <p:tavLst>
                                        <p:tav tm="0">
                                          <p:val>
                                            <p:strVal val="ppt_w"/>
                                          </p:val>
                                        </p:tav>
                                        <p:tav tm="100000">
                                          <p:val>
                                            <p:fltVal val="0"/>
                                          </p:val>
                                        </p:tav>
                                      </p:tavLst>
                                    </p:anim>
                                    <p:anim calcmode="lin" valueType="num">
                                      <p:cBhvr>
                                        <p:cTn id="30" dur="3000"/>
                                        <p:tgtEl>
                                          <p:spTgt spid="10"/>
                                        </p:tgtEl>
                                        <p:attrNameLst>
                                          <p:attrName>ppt_h</p:attrName>
                                        </p:attrNameLst>
                                      </p:cBhvr>
                                      <p:tavLst>
                                        <p:tav tm="0">
                                          <p:val>
                                            <p:strVal val="ppt_h"/>
                                          </p:val>
                                        </p:tav>
                                        <p:tav tm="100000">
                                          <p:val>
                                            <p:fltVal val="0"/>
                                          </p:val>
                                        </p:tav>
                                      </p:tavLst>
                                    </p:anim>
                                    <p:set>
                                      <p:cBhvr>
                                        <p:cTn id="31" dur="1" fill="hold">
                                          <p:stCondLst>
                                            <p:cond delay="2999"/>
                                          </p:stCondLst>
                                        </p:cTn>
                                        <p:tgtEl>
                                          <p:spTgt spid="10"/>
                                        </p:tgtEl>
                                        <p:attrNameLst>
                                          <p:attrName>style.visibility</p:attrName>
                                        </p:attrNameLst>
                                      </p:cBhvr>
                                      <p:to>
                                        <p:strVal val="hidden"/>
                                      </p:to>
                                    </p:set>
                                  </p:childTnLst>
                                </p:cTn>
                              </p:par>
                              <p:par>
                                <p:cTn id="32" presetID="21" presetClass="exit" presetSubtype="4" fill="hold" nodeType="withEffect">
                                  <p:stCondLst>
                                    <p:cond delay="0"/>
                                  </p:stCondLst>
                                  <p:childTnLst>
                                    <p:animEffect transition="out" filter="wheel(4)">
                                      <p:cBhvr>
                                        <p:cTn id="33" dur="3000"/>
                                        <p:tgtEl>
                                          <p:spTgt spid="10"/>
                                        </p:tgtEl>
                                      </p:cBhvr>
                                    </p:animEffect>
                                    <p:set>
                                      <p:cBhvr>
                                        <p:cTn id="34" dur="1" fill="hold">
                                          <p:stCondLst>
                                            <p:cond delay="2999"/>
                                          </p:stCondLst>
                                        </p:cTn>
                                        <p:tgtEl>
                                          <p:spTgt spid="10"/>
                                        </p:tgtEl>
                                        <p:attrNameLst>
                                          <p:attrName>style.visibility</p:attrName>
                                        </p:attrNameLst>
                                      </p:cBhvr>
                                      <p:to>
                                        <p:strVal val="hidden"/>
                                      </p:to>
                                    </p:set>
                                  </p:childTnLst>
                                </p:cTn>
                              </p:par>
                              <p:par>
                                <p:cTn id="35" presetID="23" presetClass="exit" presetSubtype="32" fill="hold" nodeType="withEffect">
                                  <p:stCondLst>
                                    <p:cond delay="0"/>
                                  </p:stCondLst>
                                  <p:childTnLst>
                                    <p:anim calcmode="lin" valueType="num">
                                      <p:cBhvr>
                                        <p:cTn id="36" dur="3000"/>
                                        <p:tgtEl>
                                          <p:spTgt spid="9"/>
                                        </p:tgtEl>
                                        <p:attrNameLst>
                                          <p:attrName>ppt_w</p:attrName>
                                        </p:attrNameLst>
                                      </p:cBhvr>
                                      <p:tavLst>
                                        <p:tav tm="0">
                                          <p:val>
                                            <p:strVal val="ppt_w"/>
                                          </p:val>
                                        </p:tav>
                                        <p:tav tm="100000">
                                          <p:val>
                                            <p:fltVal val="0"/>
                                          </p:val>
                                        </p:tav>
                                      </p:tavLst>
                                    </p:anim>
                                    <p:anim calcmode="lin" valueType="num">
                                      <p:cBhvr>
                                        <p:cTn id="37" dur="3000"/>
                                        <p:tgtEl>
                                          <p:spTgt spid="9"/>
                                        </p:tgtEl>
                                        <p:attrNameLst>
                                          <p:attrName>ppt_h</p:attrName>
                                        </p:attrNameLst>
                                      </p:cBhvr>
                                      <p:tavLst>
                                        <p:tav tm="0">
                                          <p:val>
                                            <p:strVal val="ppt_h"/>
                                          </p:val>
                                        </p:tav>
                                        <p:tav tm="100000">
                                          <p:val>
                                            <p:fltVal val="0"/>
                                          </p:val>
                                        </p:tav>
                                      </p:tavLst>
                                    </p:anim>
                                    <p:set>
                                      <p:cBhvr>
                                        <p:cTn id="38" dur="1" fill="hold">
                                          <p:stCondLst>
                                            <p:cond delay="2999"/>
                                          </p:stCondLst>
                                        </p:cTn>
                                        <p:tgtEl>
                                          <p:spTgt spid="9"/>
                                        </p:tgtEl>
                                        <p:attrNameLst>
                                          <p:attrName>style.visibility</p:attrName>
                                        </p:attrNameLst>
                                      </p:cBhvr>
                                      <p:to>
                                        <p:strVal val="hidden"/>
                                      </p:to>
                                    </p:set>
                                  </p:childTnLst>
                                </p:cTn>
                              </p:par>
                              <p:par>
                                <p:cTn id="39" presetID="21" presetClass="exit" presetSubtype="4" fill="hold" nodeType="withEffect">
                                  <p:stCondLst>
                                    <p:cond delay="0"/>
                                  </p:stCondLst>
                                  <p:childTnLst>
                                    <p:animEffect transition="out" filter="wheel(4)">
                                      <p:cBhvr>
                                        <p:cTn id="40" dur="3000"/>
                                        <p:tgtEl>
                                          <p:spTgt spid="9"/>
                                        </p:tgtEl>
                                      </p:cBhvr>
                                    </p:animEffect>
                                    <p:set>
                                      <p:cBhvr>
                                        <p:cTn id="41" dur="1" fill="hold">
                                          <p:stCondLst>
                                            <p:cond delay="2999"/>
                                          </p:stCondLst>
                                        </p:cTn>
                                        <p:tgtEl>
                                          <p:spTgt spid="9"/>
                                        </p:tgtEl>
                                        <p:attrNameLst>
                                          <p:attrName>style.visibility</p:attrName>
                                        </p:attrNameLst>
                                      </p:cBhvr>
                                      <p:to>
                                        <p:strVal val="hidden"/>
                                      </p:to>
                                    </p:set>
                                  </p:childTnLst>
                                </p:cTn>
                              </p:par>
                              <p:par>
                                <p:cTn id="42" presetID="6" presetClass="entr" presetSubtype="16" fill="hold" nodeType="withEffect">
                                  <p:stCondLst>
                                    <p:cond delay="0"/>
                                  </p:stCondLst>
                                  <p:childTnLst>
                                    <p:set>
                                      <p:cBhvr>
                                        <p:cTn id="43" dur="1" fill="hold">
                                          <p:stCondLst>
                                            <p:cond delay="0"/>
                                          </p:stCondLst>
                                        </p:cTn>
                                        <p:tgtEl>
                                          <p:spTgt spid="1026"/>
                                        </p:tgtEl>
                                        <p:attrNameLst>
                                          <p:attrName>style.visibility</p:attrName>
                                        </p:attrNameLst>
                                      </p:cBhvr>
                                      <p:to>
                                        <p:strVal val="visible"/>
                                      </p:to>
                                    </p:set>
                                    <p:animEffect transition="in" filter="circle(in)">
                                      <p:cBhvr>
                                        <p:cTn id="44"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93186" name="Picture 2" descr="horchata de chufa Alboraya">
            <a:hlinkClick r:id="rId2"/>
          </p:cNvPr>
          <p:cNvPicPr>
            <a:picLocks noChangeAspect="1" noChangeArrowheads="1"/>
          </p:cNvPicPr>
          <p:nvPr/>
        </p:nvPicPr>
        <p:blipFill>
          <a:blip r:embed="rId3"/>
          <a:srcRect/>
          <a:stretch>
            <a:fillRect/>
          </a:stretch>
        </p:blipFill>
        <p:spPr bwMode="auto">
          <a:xfrm>
            <a:off x="276981" y="244450"/>
            <a:ext cx="2571768" cy="2857500"/>
          </a:xfrm>
          <a:prstGeom prst="rect">
            <a:avLst/>
          </a:prstGeom>
          <a:noFill/>
        </p:spPr>
      </p:pic>
      <p:sp>
        <p:nvSpPr>
          <p:cNvPr id="93187" name="Rectangle 3"/>
          <p:cNvSpPr>
            <a:spLocks noChangeArrowheads="1"/>
          </p:cNvSpPr>
          <p:nvPr/>
        </p:nvSpPr>
        <p:spPr bwMode="auto">
          <a:xfrm>
            <a:off x="2848749" y="1101706"/>
            <a:ext cx="8001056" cy="6172732"/>
          </a:xfrm>
          <a:prstGeom prst="rect">
            <a:avLst/>
          </a:prstGeom>
          <a:noFill/>
          <a:ln w="9525">
            <a:noFill/>
            <a:miter lim="800000"/>
            <a:headEnd/>
            <a:tailEnd/>
          </a:ln>
          <a:effectLst/>
        </p:spPr>
        <p:txBody>
          <a:bodyPr vert="horz" wrap="square" lIns="0" tIns="176157" rIns="0" bIns="176157" numCol="1" anchor="ctr" anchorCtr="0" compatLnSpc="1">
            <a:prstTxWarp prst="textNoShape">
              <a:avLst/>
            </a:prstTxWarp>
            <a:spAutoFit/>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s-ES" b="1" u="none" strike="noStrike" cap="none" normalizeH="0" baseline="0" dirty="0" smtClean="0">
                <a:ln>
                  <a:noFill/>
                </a:ln>
                <a:solidFill>
                  <a:srgbClr val="F2F2F2"/>
                </a:solidFill>
                <a:effectLst/>
                <a:latin typeface="Agency FB" pitchFamily="34" charset="0"/>
                <a:cs typeface="Arial" pitchFamily="34" charset="0"/>
                <a:hlinkClick r:id="rId2"/>
              </a:rPr>
              <a:t>  </a:t>
            </a:r>
            <a:endParaRPr kumimoji="0" lang="es-ES" b="1" u="none" strike="noStrike" cap="none" normalizeH="0" baseline="0" dirty="0" smtClean="0">
              <a:ln>
                <a:noFill/>
              </a:ln>
              <a:effectLst/>
              <a:latin typeface="Agency FB" pitchFamily="34" charset="0"/>
              <a:cs typeface="Arial" pitchFamily="34" charset="0"/>
            </a:endParaRPr>
          </a:p>
          <a:p>
            <a:pPr marL="0" marR="0" lvl="0" indent="0" algn="ctr" defTabSz="914400" rtl="0" eaLnBrk="0" fontAlgn="ctr" latinLnBrk="0" hangingPunct="0">
              <a:lnSpc>
                <a:spcPct val="100000"/>
              </a:lnSpc>
              <a:spcBef>
                <a:spcPct val="0"/>
              </a:spcBef>
              <a:spcAft>
                <a:spcPct val="0"/>
              </a:spcAft>
              <a:buClrTx/>
              <a:buSzTx/>
              <a:buFontTx/>
              <a:buNone/>
              <a:tabLst/>
            </a:pPr>
            <a:r>
              <a:rPr lang="es-ES" b="1" dirty="0" smtClean="0">
                <a:latin typeface="Agency FB" pitchFamily="34" charset="0"/>
                <a:cs typeface="Arial" pitchFamily="34" charset="0"/>
              </a:rPr>
              <a:t>Este</a:t>
            </a:r>
            <a:r>
              <a:rPr kumimoji="0" lang="es-ES" b="1" u="none" strike="noStrike" cap="none" normalizeH="0" baseline="0" dirty="0" smtClean="0">
                <a:ln>
                  <a:noFill/>
                </a:ln>
                <a:effectLst/>
                <a:latin typeface="Agency FB" pitchFamily="34" charset="0"/>
                <a:cs typeface="Arial" pitchFamily="34" charset="0"/>
              </a:rPr>
              <a:t> municipio es conocido por la bebida más típica de Valencia,  que se elabora de sus huertas: la horchata valenciana. Refrescante, nutritiva y deliciosa, la horchata es una de las bebidas más solicitadas y tan valenciana como la paella o las fallas. Es, sin duda alguna, la especialidad gastronómica más emblemática de </a:t>
            </a:r>
            <a:r>
              <a:rPr kumimoji="0" lang="es-ES" b="1" u="none" strike="noStrike" cap="none" normalizeH="0" baseline="0" dirty="0" err="1" smtClean="0">
                <a:ln>
                  <a:noFill/>
                </a:ln>
                <a:effectLst/>
                <a:latin typeface="Agency FB" pitchFamily="34" charset="0"/>
                <a:cs typeface="Arial" pitchFamily="34" charset="0"/>
              </a:rPr>
              <a:t>Alboraya</a:t>
            </a:r>
            <a:r>
              <a:rPr kumimoji="0" lang="es-ES" b="1" u="none" strike="noStrike" cap="none" normalizeH="0" baseline="0" dirty="0" smtClean="0">
                <a:ln>
                  <a:noFill/>
                </a:ln>
                <a:effectLst/>
                <a:latin typeface="Agency FB" pitchFamily="34" charset="0"/>
                <a:cs typeface="Arial" pitchFamily="34" charset="0"/>
              </a:rPr>
              <a:t>. Descubre cómo hacer horchata casera y recetas con horchata.</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b="1" u="none" strike="noStrike" cap="none" normalizeH="0" baseline="0" dirty="0" smtClean="0">
                <a:ln>
                  <a:noFill/>
                </a:ln>
                <a:effectLst/>
                <a:latin typeface="Agency FB" pitchFamily="34" charset="0"/>
                <a:cs typeface="Arial" pitchFamily="34" charset="0"/>
              </a:rPr>
              <a:t>Las chufas de </a:t>
            </a:r>
            <a:r>
              <a:rPr kumimoji="0" lang="es-ES" b="1" u="none" strike="noStrike" cap="none" normalizeH="0" baseline="0" dirty="0" err="1" smtClean="0">
                <a:ln>
                  <a:noFill/>
                </a:ln>
                <a:effectLst/>
                <a:latin typeface="Agency FB" pitchFamily="34" charset="0"/>
                <a:cs typeface="Arial" pitchFamily="34" charset="0"/>
              </a:rPr>
              <a:t>Alboraya</a:t>
            </a:r>
            <a:r>
              <a:rPr kumimoji="0" lang="es-ES" b="1" u="none" strike="noStrike" cap="none" normalizeH="0" baseline="0" dirty="0" smtClean="0">
                <a:ln>
                  <a:noFill/>
                </a:ln>
                <a:effectLst/>
                <a:latin typeface="Agency FB" pitchFamily="34" charset="0"/>
                <a:cs typeface="Arial" pitchFamily="34" charset="0"/>
              </a:rPr>
              <a:t> cuentan con denominación de origen. Los horchateros eran los propios agricultores de </a:t>
            </a:r>
            <a:r>
              <a:rPr kumimoji="0" lang="es-ES" b="1" u="none" strike="noStrike" cap="none" normalizeH="0" baseline="0" dirty="0" err="1" smtClean="0">
                <a:ln>
                  <a:noFill/>
                </a:ln>
                <a:effectLst/>
                <a:latin typeface="Agency FB" pitchFamily="34" charset="0"/>
                <a:cs typeface="Arial" pitchFamily="34" charset="0"/>
              </a:rPr>
              <a:t>Alboraya</a:t>
            </a:r>
            <a:r>
              <a:rPr kumimoji="0" lang="es-ES" b="1" u="none" strike="noStrike" cap="none" normalizeH="0" baseline="0" dirty="0" smtClean="0">
                <a:ln>
                  <a:noFill/>
                </a:ln>
                <a:effectLst/>
                <a:latin typeface="Agency FB" pitchFamily="34" charset="0"/>
                <a:cs typeface="Arial" pitchFamily="34" charset="0"/>
              </a:rPr>
              <a:t> que disponían de una buena materia prima y supieron transformar una costumbre familiar en una costumbre social.</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b="1" u="none" strike="noStrike" cap="none" normalizeH="0" baseline="0" dirty="0" smtClean="0">
                <a:ln>
                  <a:noFill/>
                </a:ln>
                <a:effectLst/>
                <a:latin typeface="Agency FB" pitchFamily="34" charset="0"/>
                <a:cs typeface="Arial" pitchFamily="34" charset="0"/>
              </a:rPr>
              <a:t>Fueron los árabes los que introdujeron las chufas en España y dieron con el sitio perfecto para cultivar dicho tubérculo. Se dice que la horchata era bebida de faraones. Después de sembrar toda la franja del mediterráneo fue al llegar a los alrededores de Valencia, concretamente a la zona de </a:t>
            </a:r>
            <a:r>
              <a:rPr kumimoji="0" lang="es-ES" b="1" u="none" strike="noStrike" cap="none" normalizeH="0" baseline="0" dirty="0" err="1" smtClean="0">
                <a:ln>
                  <a:noFill/>
                </a:ln>
                <a:effectLst/>
                <a:latin typeface="Agency FB" pitchFamily="34" charset="0"/>
                <a:cs typeface="Arial" pitchFamily="34" charset="0"/>
              </a:rPr>
              <a:t>Alboraya</a:t>
            </a:r>
            <a:r>
              <a:rPr kumimoji="0" lang="es-ES" b="1" u="none" strike="noStrike" cap="none" normalizeH="0" baseline="0" dirty="0" smtClean="0">
                <a:ln>
                  <a:noFill/>
                </a:ln>
                <a:effectLst/>
                <a:latin typeface="Agency FB" pitchFamily="34" charset="0"/>
                <a:cs typeface="Arial" pitchFamily="34" charset="0"/>
              </a:rPr>
              <a:t>, donde dieron con las condiciones idóneas para lograr sacar el mejor partido de dicho producto: su sabor, su humedad…La ausencia de elevaciones montañosas, la fertilidad de sus tierras, la disponibilidad de agua y el buen clima hacen posible obtener productos excepcionales en estas tierras. Estas y otras curiosidades y leyendas sobre la horchata son de gran interés.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b="1" u="none" strike="noStrike" cap="none" normalizeH="0" baseline="0" dirty="0" smtClean="0">
                <a:ln>
                  <a:noFill/>
                </a:ln>
                <a:effectLst/>
                <a:latin typeface="Agency FB" pitchFamily="34" charset="0"/>
                <a:cs typeface="Arial" pitchFamily="34" charset="0"/>
              </a:rPr>
              <a:t>A día de hoy son muchas las </a:t>
            </a:r>
            <a:r>
              <a:rPr kumimoji="0" lang="es-ES" b="1" u="none" strike="noStrike" cap="none" normalizeH="0" baseline="0" dirty="0" err="1" smtClean="0">
                <a:ln>
                  <a:noFill/>
                </a:ln>
                <a:effectLst/>
                <a:latin typeface="Agency FB" pitchFamily="34" charset="0"/>
                <a:cs typeface="Arial" pitchFamily="34" charset="0"/>
              </a:rPr>
              <a:t>horchaterias</a:t>
            </a:r>
            <a:r>
              <a:rPr kumimoji="0" lang="es-ES" b="1" u="none" strike="noStrike" cap="none" normalizeH="0" baseline="0" dirty="0" smtClean="0">
                <a:ln>
                  <a:noFill/>
                </a:ln>
                <a:effectLst/>
                <a:latin typeface="Agency FB" pitchFamily="34" charset="0"/>
                <a:cs typeface="Arial" pitchFamily="34" charset="0"/>
              </a:rPr>
              <a:t> que se pueden encontrar en </a:t>
            </a:r>
            <a:r>
              <a:rPr kumimoji="0" lang="es-ES" b="1" u="none" strike="noStrike" cap="none" normalizeH="0" baseline="0" dirty="0" err="1" smtClean="0">
                <a:ln>
                  <a:noFill/>
                </a:ln>
                <a:effectLst/>
                <a:latin typeface="Agency FB" pitchFamily="34" charset="0"/>
                <a:cs typeface="Arial" pitchFamily="34" charset="0"/>
              </a:rPr>
              <a:t>Alboraya</a:t>
            </a:r>
            <a:r>
              <a:rPr kumimoji="0" lang="es-ES" b="1" u="none" strike="noStrike" cap="none" normalizeH="0" baseline="0" dirty="0" smtClean="0">
                <a:ln>
                  <a:noFill/>
                </a:ln>
                <a:effectLst/>
                <a:latin typeface="Agency FB" pitchFamily="34" charset="0"/>
                <a:cs typeface="Arial" pitchFamily="34" charset="0"/>
              </a:rPr>
              <a:t>. Además, muchas de las horchaterías en Valencia obtienen dicho producto de los cultivos de </a:t>
            </a:r>
            <a:r>
              <a:rPr kumimoji="0" lang="es-ES" b="1" u="none" strike="noStrike" cap="none" normalizeH="0" baseline="0" dirty="0" err="1" smtClean="0">
                <a:ln>
                  <a:noFill/>
                </a:ln>
                <a:effectLst/>
                <a:latin typeface="Agency FB" pitchFamily="34" charset="0"/>
                <a:cs typeface="Arial" pitchFamily="34" charset="0"/>
              </a:rPr>
              <a:t>Alboraya</a:t>
            </a:r>
            <a:r>
              <a:rPr kumimoji="0" lang="es-ES" b="1" u="none" strike="noStrike" cap="none" normalizeH="0" baseline="0" dirty="0" smtClean="0">
                <a:ln>
                  <a:noFill/>
                </a:ln>
                <a:effectLst/>
                <a:latin typeface="Agency FB" pitchFamily="34" charset="0"/>
                <a:cs typeface="Arial" pitchFamily="34" charset="0"/>
              </a:rPr>
              <a:t>.</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b="1" u="none" strike="noStrike" cap="none" normalizeH="0" baseline="0" dirty="0" smtClean="0">
                <a:ln>
                  <a:noFill/>
                </a:ln>
                <a:effectLst/>
                <a:latin typeface="Agency FB" pitchFamily="34" charset="0"/>
                <a:cs typeface="Arial" pitchFamily="34" charset="0"/>
              </a:rPr>
              <a:t>No obstante, </a:t>
            </a:r>
            <a:r>
              <a:rPr kumimoji="0" lang="es-ES" b="1" u="none" strike="noStrike" cap="none" normalizeH="0" baseline="0" dirty="0" err="1" smtClean="0">
                <a:ln>
                  <a:noFill/>
                </a:ln>
                <a:effectLst/>
                <a:latin typeface="Agency FB" pitchFamily="34" charset="0"/>
                <a:cs typeface="Arial" pitchFamily="34" charset="0"/>
              </a:rPr>
              <a:t>Alboraya</a:t>
            </a:r>
            <a:r>
              <a:rPr kumimoji="0" lang="es-ES" b="1" u="none" strike="noStrike" cap="none" normalizeH="0" baseline="0" dirty="0" smtClean="0">
                <a:ln>
                  <a:noFill/>
                </a:ln>
                <a:effectLst/>
                <a:latin typeface="Agency FB" pitchFamily="34" charset="0"/>
                <a:cs typeface="Arial" pitchFamily="34" charset="0"/>
              </a:rPr>
              <a:t> es mucho más que horchata. Pese a que este sea su producto más emblemático, tanto es así que tiene hasta un museo de la horchata “El </a:t>
            </a:r>
            <a:r>
              <a:rPr kumimoji="0" lang="es-ES" b="1" u="none" strike="noStrike" cap="none" normalizeH="0" baseline="0" dirty="0" err="1" smtClean="0">
                <a:ln>
                  <a:noFill/>
                </a:ln>
                <a:effectLst/>
                <a:latin typeface="Agency FB" pitchFamily="34" charset="0"/>
                <a:cs typeface="Arial" pitchFamily="34" charset="0"/>
              </a:rPr>
              <a:t>Machistre</a:t>
            </a:r>
            <a:r>
              <a:rPr kumimoji="0" lang="es-ES" b="1" u="none" strike="noStrike" cap="none" normalizeH="0" baseline="0" dirty="0" smtClean="0">
                <a:ln>
                  <a:noFill/>
                </a:ln>
                <a:effectLst/>
                <a:latin typeface="Agency FB" pitchFamily="34" charset="0"/>
                <a:cs typeface="Arial" pitchFamily="34" charset="0"/>
              </a:rPr>
              <a:t>“, </a:t>
            </a:r>
            <a:r>
              <a:rPr kumimoji="0" lang="es-ES" b="1" u="none" strike="noStrike" cap="none" normalizeH="0" baseline="0" dirty="0" err="1" smtClean="0">
                <a:ln>
                  <a:noFill/>
                </a:ln>
                <a:effectLst/>
                <a:latin typeface="Agency FB" pitchFamily="34" charset="0"/>
                <a:cs typeface="Arial" pitchFamily="34" charset="0"/>
              </a:rPr>
              <a:t>Alboraya</a:t>
            </a:r>
            <a:r>
              <a:rPr kumimoji="0" lang="es-ES" b="1" u="none" strike="noStrike" cap="none" normalizeH="0" baseline="0" dirty="0" smtClean="0">
                <a:ln>
                  <a:noFill/>
                </a:ln>
                <a:effectLst/>
                <a:latin typeface="Agency FB" pitchFamily="34" charset="0"/>
                <a:cs typeface="Arial" pitchFamily="34" charset="0"/>
              </a:rPr>
              <a:t> tiene también otras muchas cosas que ofrecer al visitante.</a:t>
            </a:r>
          </a:p>
        </p:txBody>
      </p:sp>
      <p:sp>
        <p:nvSpPr>
          <p:cNvPr id="4" name="3 Rectángulo"/>
          <p:cNvSpPr/>
          <p:nvPr/>
        </p:nvSpPr>
        <p:spPr>
          <a:xfrm>
            <a:off x="4563261" y="315888"/>
            <a:ext cx="4363695" cy="707886"/>
          </a:xfrm>
          <a:prstGeom prst="rect">
            <a:avLst/>
          </a:prstGeom>
        </p:spPr>
        <p:txBody>
          <a:bodyPr wrap="none">
            <a:spAutoFit/>
          </a:bodyPr>
          <a:lstStyle/>
          <a:p>
            <a:r>
              <a:rPr lang="es-ES" sz="4000" b="1" dirty="0" smtClean="0">
                <a:latin typeface="Agency FB" pitchFamily="34" charset="0"/>
                <a:cs typeface="Arial" pitchFamily="34" charset="0"/>
              </a:rPr>
              <a:t>El mundo de la horchata</a:t>
            </a:r>
            <a:endParaRPr lang="es-ES" sz="4000" b="1" dirty="0">
              <a:latin typeface="Agency FB" pitchFamily="34" charset="0"/>
            </a:endParaRPr>
          </a:p>
        </p:txBody>
      </p:sp>
      <p:pic>
        <p:nvPicPr>
          <p:cNvPr id="5" name="Picture 2" descr="E:\formas montar\2cxx0f8.gif"/>
          <p:cNvPicPr>
            <a:picLocks noChangeAspect="1" noChangeArrowheads="1" noCrop="1"/>
          </p:cNvPicPr>
          <p:nvPr/>
        </p:nvPicPr>
        <p:blipFill>
          <a:blip r:embed="rId4" cstate="screen"/>
          <a:srcRect/>
          <a:stretch>
            <a:fillRect/>
          </a:stretch>
        </p:blipFill>
        <p:spPr bwMode="auto">
          <a:xfrm>
            <a:off x="0" y="6118452"/>
            <a:ext cx="1775562" cy="1514248"/>
          </a:xfrm>
          <a:prstGeom prst="rect">
            <a:avLst/>
          </a:prstGeom>
          <a:noFill/>
        </p:spPr>
      </p:pic>
      <p:sp>
        <p:nvSpPr>
          <p:cNvPr id="6" name="5 Triángulo rectángulo"/>
          <p:cNvSpPr>
            <a:spLocks noChangeArrowheads="1"/>
          </p:cNvSpPr>
          <p:nvPr/>
        </p:nvSpPr>
        <p:spPr bwMode="auto">
          <a:xfrm flipH="1" flipV="1">
            <a:off x="0" y="0"/>
            <a:ext cx="11269663" cy="7632700"/>
          </a:xfrm>
          <a:prstGeom prst="rtTriangle">
            <a:avLst/>
          </a:prstGeom>
          <a:solidFill>
            <a:srgbClr val="00FF00"/>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7" name="6 Triángulo rectángulo"/>
          <p:cNvSpPr>
            <a:spLocks noChangeArrowheads="1"/>
          </p:cNvSpPr>
          <p:nvPr/>
        </p:nvSpPr>
        <p:spPr bwMode="auto">
          <a:xfrm rot="10800000" flipH="1" flipV="1">
            <a:off x="0" y="0"/>
            <a:ext cx="11269663" cy="7632700"/>
          </a:xfrm>
          <a:prstGeom prst="rtTriangle">
            <a:avLst/>
          </a:prstGeom>
          <a:solidFill>
            <a:srgbClr val="00FF00"/>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Tree>
  </p:cSld>
  <p:clrMapOvr>
    <a:masterClrMapping/>
  </p:clrMapOvr>
  <p:transition spd="slow" advTm="6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ppt_w/2"/>
                                          </p:val>
                                        </p:tav>
                                      </p:tavLst>
                                    </p:anim>
                                    <p:anim calcmode="lin" valueType="num">
                                      <p:cBhvr>
                                        <p:cTn id="13" dur="5000"/>
                                        <p:tgtEl>
                                          <p:spTgt spid="7"/>
                                        </p:tgtEl>
                                        <p:attrNameLst>
                                          <p:attrName>ppt_y</p:attrName>
                                        </p:attrNameLst>
                                      </p:cBhvr>
                                      <p:tavLst>
                                        <p:tav tm="0">
                                          <p:val>
                                            <p:strVal val="ppt_y"/>
                                          </p:val>
                                        </p:tav>
                                        <p:tav tm="100000">
                                          <p:val>
                                            <p:strVal val="ppt_y"/>
                                          </p:val>
                                        </p:tav>
                                      </p:tavLst>
                                    </p:anim>
                                    <p:anim calcmode="lin" valueType="num">
                                      <p:cBhvr>
                                        <p:cTn id="14" dur="5000"/>
                                        <p:tgtEl>
                                          <p:spTgt spid="7"/>
                                        </p:tgtEl>
                                        <p:attrNameLst>
                                          <p:attrName>ppt_w</p:attrName>
                                        </p:attrNameLst>
                                      </p:cBhvr>
                                      <p:tavLst>
                                        <p:tav tm="0">
                                          <p:val>
                                            <p:strVal val="ppt_w"/>
                                          </p:val>
                                        </p:tav>
                                        <p:tav tm="100000">
                                          <p:val>
                                            <p:fltVal val="0"/>
                                          </p:val>
                                        </p:tav>
                                      </p:tavLst>
                                    </p:anim>
                                    <p:anim calcmode="lin" valueType="num">
                                      <p:cBhvr>
                                        <p:cTn id="15" dur="5000"/>
                                        <p:tgtEl>
                                          <p:spTgt spid="7"/>
                                        </p:tgtEl>
                                        <p:attrNameLst>
                                          <p:attrName>ppt_h</p:attrName>
                                        </p:attrNameLst>
                                      </p:cBhvr>
                                      <p:tavLst>
                                        <p:tav tm="0">
                                          <p:val>
                                            <p:strVal val="ppt_h"/>
                                          </p:val>
                                        </p:tav>
                                        <p:tav tm="100000">
                                          <p:val>
                                            <p:strVal val="ppt_h"/>
                                          </p:val>
                                        </p:tav>
                                      </p:tavLst>
                                    </p:anim>
                                    <p:set>
                                      <p:cBhvr>
                                        <p:cTn id="16"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chufa-secadero.jpg"/>
          <p:cNvPicPr>
            <a:picLocks noChangeAspect="1" noChangeArrowheads="1"/>
          </p:cNvPicPr>
          <p:nvPr/>
        </p:nvPicPr>
        <p:blipFill>
          <a:blip r:embed="rId2"/>
          <a:srcRect/>
          <a:stretch>
            <a:fillRect/>
          </a:stretch>
        </p:blipFill>
        <p:spPr bwMode="auto">
          <a:xfrm>
            <a:off x="-179387" y="0"/>
            <a:ext cx="11449050" cy="7632700"/>
          </a:xfrm>
          <a:prstGeom prst="rect">
            <a:avLst/>
          </a:prstGeom>
          <a:noFill/>
        </p:spPr>
      </p:pic>
      <p:sp>
        <p:nvSpPr>
          <p:cNvPr id="3" name="2 Rectángulo"/>
          <p:cNvSpPr/>
          <p:nvPr/>
        </p:nvSpPr>
        <p:spPr>
          <a:xfrm>
            <a:off x="-254188" y="0"/>
            <a:ext cx="11523851" cy="8546740"/>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1000" b="-11000"/>
          </a:stretch>
        </a:blipFill>
        <a:effectLst/>
      </p:bgPr>
    </p:bg>
    <p:spTree>
      <p:nvGrpSpPr>
        <p:cNvPr id="1" name=""/>
        <p:cNvGrpSpPr/>
        <p:nvPr/>
      </p:nvGrpSpPr>
      <p:grpSpPr>
        <a:xfrm>
          <a:off x="0" y="0"/>
          <a:ext cx="0" cy="0"/>
          <a:chOff x="0" y="0"/>
          <a:chExt cx="0" cy="0"/>
        </a:xfrm>
      </p:grpSpPr>
      <p:sp>
        <p:nvSpPr>
          <p:cNvPr id="5" name="4 Triángulo isósceles"/>
          <p:cNvSpPr/>
          <p:nvPr/>
        </p:nvSpPr>
        <p:spPr>
          <a:xfrm rot="5400000">
            <a:off x="-954912" y="954912"/>
            <a:ext cx="7632700" cy="5722876"/>
          </a:xfrm>
          <a:prstGeom prst="triangle">
            <a:avLst>
              <a:gd name="adj" fmla="val 48889"/>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6" name="5 Triángulo isósceles"/>
          <p:cNvSpPr/>
          <p:nvPr/>
        </p:nvSpPr>
        <p:spPr>
          <a:xfrm rot="5400000" flipV="1">
            <a:off x="4591876" y="954912"/>
            <a:ext cx="7632700" cy="5722875"/>
          </a:xfrm>
          <a:prstGeom prst="triangle">
            <a:avLst>
              <a:gd name="adj" fmla="val 48333"/>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7" name="6 Combinar"/>
          <p:cNvSpPr/>
          <p:nvPr/>
        </p:nvSpPr>
        <p:spPr>
          <a:xfrm>
            <a:off x="0" y="0"/>
            <a:ext cx="11269663" cy="3673473"/>
          </a:xfrm>
          <a:prstGeom prst="flowChartMerge">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8" name="7 Extracto"/>
          <p:cNvSpPr/>
          <p:nvPr/>
        </p:nvSpPr>
        <p:spPr>
          <a:xfrm>
            <a:off x="0" y="3736844"/>
            <a:ext cx="11269663" cy="3895857"/>
          </a:xfrm>
          <a:prstGeom prst="flowChartExtra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6"/>
                                        </p:tgtEl>
                                        <p:attrNameLst>
                                          <p:attrName>ppt_x</p:attrName>
                                        </p:attrNameLst>
                                      </p:cBhvr>
                                      <p:tavLst>
                                        <p:tav tm="0">
                                          <p:val>
                                            <p:strVal val="ppt_x"/>
                                          </p:val>
                                        </p:tav>
                                        <p:tav tm="100000">
                                          <p:val>
                                            <p:strVal val="ppt_x+ppt_w/2"/>
                                          </p:val>
                                        </p:tav>
                                      </p:tavLst>
                                    </p:anim>
                                    <p:anim calcmode="lin" valueType="num">
                                      <p:cBhvr>
                                        <p:cTn id="19" dur="5000"/>
                                        <p:tgtEl>
                                          <p:spTgt spid="6"/>
                                        </p:tgtEl>
                                        <p:attrNameLst>
                                          <p:attrName>ppt_y</p:attrName>
                                        </p:attrNameLst>
                                      </p:cBhvr>
                                      <p:tavLst>
                                        <p:tav tm="0">
                                          <p:val>
                                            <p:strVal val="ppt_y"/>
                                          </p:val>
                                        </p:tav>
                                        <p:tav tm="100000">
                                          <p:val>
                                            <p:strVal val="ppt_y"/>
                                          </p:val>
                                        </p:tav>
                                      </p:tavLst>
                                    </p:anim>
                                    <p:anim calcmode="lin" valueType="num">
                                      <p:cBhvr>
                                        <p:cTn id="20" dur="5000"/>
                                        <p:tgtEl>
                                          <p:spTgt spid="6"/>
                                        </p:tgtEl>
                                        <p:attrNameLst>
                                          <p:attrName>ppt_w</p:attrName>
                                        </p:attrNameLst>
                                      </p:cBhvr>
                                      <p:tavLst>
                                        <p:tav tm="0">
                                          <p:val>
                                            <p:strVal val="ppt_w"/>
                                          </p:val>
                                        </p:tav>
                                        <p:tav tm="100000">
                                          <p:val>
                                            <p:fltVal val="0"/>
                                          </p:val>
                                        </p:tav>
                                      </p:tavLst>
                                    </p:anim>
                                    <p:anim calcmode="lin" valueType="num">
                                      <p:cBhvr>
                                        <p:cTn id="21" dur="5000"/>
                                        <p:tgtEl>
                                          <p:spTgt spid="6"/>
                                        </p:tgtEl>
                                        <p:attrNameLst>
                                          <p:attrName>ppt_h</p:attrName>
                                        </p:attrNameLst>
                                      </p:cBhvr>
                                      <p:tavLst>
                                        <p:tav tm="0">
                                          <p:val>
                                            <p:strVal val="ppt_h"/>
                                          </p:val>
                                        </p:tav>
                                        <p:tav tm="100000">
                                          <p:val>
                                            <p:strVal val="ppt_h"/>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
                                          </p:val>
                                        </p:tav>
                                      </p:tavLst>
                                    </p:anim>
                                    <p:anim calcmode="lin" valueType="num">
                                      <p:cBhvr>
                                        <p:cTn id="25" dur="5000"/>
                                        <p:tgtEl>
                                          <p:spTgt spid="8"/>
                                        </p:tgtEl>
                                        <p:attrNameLst>
                                          <p:attrName>ppt_y</p:attrName>
                                        </p:attrNameLst>
                                      </p:cBhvr>
                                      <p:tavLst>
                                        <p:tav tm="0">
                                          <p:val>
                                            <p:strVal val="ppt_y"/>
                                          </p:val>
                                        </p:tav>
                                        <p:tav tm="100000">
                                          <p:val>
                                            <p:strVal val="ppt_y+ppt_h/2"/>
                                          </p:val>
                                        </p:tav>
                                      </p:tavLst>
                                    </p:anim>
                                    <p:anim calcmode="lin" valueType="num">
                                      <p:cBhvr>
                                        <p:cTn id="26" dur="5000"/>
                                        <p:tgtEl>
                                          <p:spTgt spid="8"/>
                                        </p:tgtEl>
                                        <p:attrNameLst>
                                          <p:attrName>ppt_w</p:attrName>
                                        </p:attrNameLst>
                                      </p:cBhvr>
                                      <p:tavLst>
                                        <p:tav tm="0">
                                          <p:val>
                                            <p:strVal val="ppt_w"/>
                                          </p:val>
                                        </p:tav>
                                        <p:tav tm="100000">
                                          <p:val>
                                            <p:strVal val="ppt_w"/>
                                          </p:val>
                                        </p:tav>
                                      </p:tavLst>
                                    </p:anim>
                                    <p:anim calcmode="lin" valueType="num">
                                      <p:cBhvr>
                                        <p:cTn id="27" dur="5000"/>
                                        <p:tgtEl>
                                          <p:spTgt spid="8"/>
                                        </p:tgtEl>
                                        <p:attrNameLst>
                                          <p:attrName>ppt_h</p:attrName>
                                        </p:attrNameLst>
                                      </p:cBhvr>
                                      <p:tavLst>
                                        <p:tav tm="0">
                                          <p:val>
                                            <p:strVal val="ppt_h"/>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21506" name="Picture 2" descr="Resultado de imagen de alboraya horchata"/>
          <p:cNvPicPr>
            <a:picLocks noChangeAspect="1" noChangeArrowheads="1"/>
          </p:cNvPicPr>
          <p:nvPr/>
        </p:nvPicPr>
        <p:blipFill>
          <a:blip r:embed="rId2" cstate="email"/>
          <a:srcRect/>
          <a:stretch>
            <a:fillRect/>
          </a:stretch>
        </p:blipFill>
        <p:spPr bwMode="auto">
          <a:xfrm>
            <a:off x="0" y="706096"/>
            <a:ext cx="3777443" cy="2008529"/>
          </a:xfrm>
          <a:prstGeom prst="rect">
            <a:avLst/>
          </a:prstGeom>
          <a:noFill/>
        </p:spPr>
      </p:pic>
      <p:sp>
        <p:nvSpPr>
          <p:cNvPr id="5" name="4 Rectángulo"/>
          <p:cNvSpPr/>
          <p:nvPr/>
        </p:nvSpPr>
        <p:spPr>
          <a:xfrm>
            <a:off x="4420385" y="1601772"/>
            <a:ext cx="6203954" cy="5632311"/>
          </a:xfrm>
          <a:prstGeom prst="rect">
            <a:avLst/>
          </a:prstGeom>
        </p:spPr>
        <p:txBody>
          <a:bodyPr wrap="square">
            <a:spAutoFit/>
          </a:bodyPr>
          <a:lstStyle/>
          <a:p>
            <a:pPr algn="ctr"/>
            <a:r>
              <a:rPr lang="es-ES" sz="2400" b="1" dirty="0" smtClean="0">
                <a:latin typeface="Agency FB" pitchFamily="34" charset="0"/>
              </a:rPr>
              <a:t>El mundo de la </a:t>
            </a:r>
            <a:r>
              <a:rPr lang="es-ES" sz="2400" b="1" i="1" dirty="0" smtClean="0">
                <a:latin typeface="Agency FB" pitchFamily="34" charset="0"/>
              </a:rPr>
              <a:t>horchata </a:t>
            </a:r>
            <a:r>
              <a:rPr lang="es-ES" sz="2400" b="1" dirty="0" smtClean="0">
                <a:latin typeface="Agency FB" pitchFamily="34" charset="0"/>
              </a:rPr>
              <a:t>y la chufa lo es todo en la población valenciana de </a:t>
            </a:r>
            <a:r>
              <a:rPr lang="es-ES" sz="2400" b="1" dirty="0" err="1" smtClean="0">
                <a:latin typeface="Agency FB" pitchFamily="34" charset="0"/>
              </a:rPr>
              <a:t>Alboraya</a:t>
            </a:r>
            <a:r>
              <a:rPr lang="es-ES" sz="2400" b="1" dirty="0" smtClean="0">
                <a:latin typeface="Agency FB" pitchFamily="34" charset="0"/>
              </a:rPr>
              <a:t> y, por extensión, de toda la comarca en la que está ubicada, </a:t>
            </a:r>
            <a:r>
              <a:rPr lang="es-ES" sz="2400" b="1" i="1" dirty="0" err="1" smtClean="0">
                <a:latin typeface="Agency FB" pitchFamily="34" charset="0"/>
              </a:rPr>
              <a:t>L’Horta</a:t>
            </a:r>
            <a:r>
              <a:rPr lang="es-ES" sz="2400" b="1" i="1" dirty="0" smtClean="0">
                <a:latin typeface="Agency FB" pitchFamily="34" charset="0"/>
              </a:rPr>
              <a:t> Nord</a:t>
            </a:r>
            <a:r>
              <a:rPr lang="es-ES" sz="2400" b="1" dirty="0" smtClean="0">
                <a:latin typeface="Agency FB" pitchFamily="34" charset="0"/>
              </a:rPr>
              <a:t>. Así, no ha de extrañar que sea en el seno de la propia Huerta, un auténtico tapiz multicolor que ofrece una vista espectacular, el que albergue el Museo de la Horchata y la Chufa. Concretamente es la antiquísima alquería El </a:t>
            </a:r>
            <a:r>
              <a:rPr lang="es-ES" sz="2400" b="1" dirty="0" err="1" smtClean="0">
                <a:latin typeface="Agency FB" pitchFamily="34" charset="0"/>
              </a:rPr>
              <a:t>Machistre</a:t>
            </a:r>
            <a:r>
              <a:rPr lang="es-ES" sz="2400" b="1" dirty="0" smtClean="0">
                <a:latin typeface="Agency FB" pitchFamily="34" charset="0"/>
              </a:rPr>
              <a:t>, con más de cuatrocientos años de historia la que aloja en su interior los tesoros, recuerdos y vestigios más valiosos alrededor del cultivo de la chufa y la elaboración artesanal de la horchata. La elección de esta alquería no es casual, ya que constituye una pieza más de la historia de la horchata, así como del estilo de vida que este cultivo dejó impreso en cada estancia, en cada uno de sus muros y techumbres.</a:t>
            </a:r>
            <a:endParaRPr lang="es-ES" sz="2400" b="1" dirty="0">
              <a:latin typeface="Agency FB" pitchFamily="34" charset="0"/>
              <a:cs typeface="Arial" pitchFamily="34" charset="0"/>
            </a:endParaRPr>
          </a:p>
        </p:txBody>
      </p:sp>
      <p:pic>
        <p:nvPicPr>
          <p:cNvPr id="7" name="Picture 2" descr="E:\formas montar\2cxx0f8.gif"/>
          <p:cNvPicPr>
            <a:picLocks noChangeAspect="1" noChangeArrowheads="1" noCrop="1"/>
          </p:cNvPicPr>
          <p:nvPr/>
        </p:nvPicPr>
        <p:blipFill>
          <a:blip r:embed="rId3" cstate="screen"/>
          <a:srcRect/>
          <a:stretch>
            <a:fillRect/>
          </a:stretch>
        </p:blipFill>
        <p:spPr bwMode="auto">
          <a:xfrm>
            <a:off x="0" y="6118452"/>
            <a:ext cx="1775562" cy="1514248"/>
          </a:xfrm>
          <a:prstGeom prst="rect">
            <a:avLst/>
          </a:prstGeom>
          <a:noFill/>
        </p:spPr>
      </p:pic>
      <p:sp>
        <p:nvSpPr>
          <p:cNvPr id="6" name="5 Triángulo rectángulo"/>
          <p:cNvSpPr>
            <a:spLocks noChangeArrowheads="1"/>
          </p:cNvSpPr>
          <p:nvPr/>
        </p:nvSpPr>
        <p:spPr bwMode="auto">
          <a:xfrm flipH="1" flipV="1">
            <a:off x="0" y="0"/>
            <a:ext cx="11269663" cy="7632700"/>
          </a:xfrm>
          <a:prstGeom prst="rtTriangle">
            <a:avLst/>
          </a:prstGeom>
          <a:solidFill>
            <a:srgbClr val="7030A0"/>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8" name="7 Triángulo rectángulo"/>
          <p:cNvSpPr>
            <a:spLocks noChangeArrowheads="1"/>
          </p:cNvSpPr>
          <p:nvPr/>
        </p:nvSpPr>
        <p:spPr bwMode="auto">
          <a:xfrm rot="10800000" flipH="1" flipV="1">
            <a:off x="0" y="0"/>
            <a:ext cx="11269663" cy="7632700"/>
          </a:xfrm>
          <a:prstGeom prst="rtTriangle">
            <a:avLst/>
          </a:prstGeom>
          <a:solidFill>
            <a:srgbClr val="7030A0"/>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Tree>
  </p:cSld>
  <p:clrMapOvr>
    <a:masterClrMapping/>
  </p:clrMapOvr>
  <p:transition spd="slow" advTm="5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8"/>
                                        </p:tgtEl>
                                        <p:attrNameLst>
                                          <p:attrName>ppt_x</p:attrName>
                                        </p:attrNameLst>
                                      </p:cBhvr>
                                      <p:tavLst>
                                        <p:tav tm="0">
                                          <p:val>
                                            <p:strVal val="ppt_x"/>
                                          </p:val>
                                        </p:tav>
                                        <p:tav tm="100000">
                                          <p:val>
                                            <p:strVal val="ppt_x-ppt_w/2"/>
                                          </p:val>
                                        </p:tav>
                                      </p:tavLst>
                                    </p:anim>
                                    <p:anim calcmode="lin" valueType="num">
                                      <p:cBhvr>
                                        <p:cTn id="13" dur="5000"/>
                                        <p:tgtEl>
                                          <p:spTgt spid="8"/>
                                        </p:tgtEl>
                                        <p:attrNameLst>
                                          <p:attrName>ppt_y</p:attrName>
                                        </p:attrNameLst>
                                      </p:cBhvr>
                                      <p:tavLst>
                                        <p:tav tm="0">
                                          <p:val>
                                            <p:strVal val="ppt_y"/>
                                          </p:val>
                                        </p:tav>
                                        <p:tav tm="100000">
                                          <p:val>
                                            <p:strVal val="ppt_y"/>
                                          </p:val>
                                        </p:tav>
                                      </p:tavLst>
                                    </p:anim>
                                    <p:anim calcmode="lin" valueType="num">
                                      <p:cBhvr>
                                        <p:cTn id="14" dur="5000"/>
                                        <p:tgtEl>
                                          <p:spTgt spid="8"/>
                                        </p:tgtEl>
                                        <p:attrNameLst>
                                          <p:attrName>ppt_w</p:attrName>
                                        </p:attrNameLst>
                                      </p:cBhvr>
                                      <p:tavLst>
                                        <p:tav tm="0">
                                          <p:val>
                                            <p:strVal val="ppt_w"/>
                                          </p:val>
                                        </p:tav>
                                        <p:tav tm="100000">
                                          <p:val>
                                            <p:fltVal val="0"/>
                                          </p:val>
                                        </p:tav>
                                      </p:tavLst>
                                    </p:anim>
                                    <p:anim calcmode="lin" valueType="num">
                                      <p:cBhvr>
                                        <p:cTn id="15" dur="5000"/>
                                        <p:tgtEl>
                                          <p:spTgt spid="8"/>
                                        </p:tgtEl>
                                        <p:attrNameLst>
                                          <p:attrName>ppt_h</p:attrName>
                                        </p:attrNameLst>
                                      </p:cBhvr>
                                      <p:tavLst>
                                        <p:tav tm="0">
                                          <p:val>
                                            <p:strVal val="ppt_h"/>
                                          </p:val>
                                        </p:tav>
                                        <p:tav tm="100000">
                                          <p:val>
                                            <p:strVal val="ppt_h"/>
                                          </p:val>
                                        </p:tav>
                                      </p:tavLst>
                                    </p:anim>
                                    <p:set>
                                      <p:cBhvr>
                                        <p:cTn id="16"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1" y="0"/>
            <a:ext cx="2062931" cy="76327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1" name="10 Rectángulo"/>
          <p:cNvSpPr/>
          <p:nvPr/>
        </p:nvSpPr>
        <p:spPr>
          <a:xfrm>
            <a:off x="9206732" y="0"/>
            <a:ext cx="2062931" cy="76327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pic>
        <p:nvPicPr>
          <p:cNvPr id="5122" name="Picture 2" descr="C:\Users\Jose Luis\Desktop\chufa.jpg"/>
          <p:cNvPicPr>
            <a:picLocks noChangeAspect="1" noChangeArrowheads="1"/>
          </p:cNvPicPr>
          <p:nvPr/>
        </p:nvPicPr>
        <p:blipFill>
          <a:blip r:embed="rId2"/>
          <a:srcRect/>
          <a:stretch>
            <a:fillRect/>
          </a:stretch>
        </p:blipFill>
        <p:spPr bwMode="auto">
          <a:xfrm>
            <a:off x="2062931" y="0"/>
            <a:ext cx="7143800" cy="7652251"/>
          </a:xfrm>
          <a:prstGeom prst="rect">
            <a:avLst/>
          </a:prstGeom>
          <a:noFill/>
        </p:spPr>
      </p:pic>
      <p:sp>
        <p:nvSpPr>
          <p:cNvPr id="6" name="5 Luna"/>
          <p:cNvSpPr/>
          <p:nvPr/>
        </p:nvSpPr>
        <p:spPr>
          <a:xfrm>
            <a:off x="1408678" y="0"/>
            <a:ext cx="9860985" cy="7632700"/>
          </a:xfrm>
          <a:prstGeom prst="moon">
            <a:avLst>
              <a:gd name="adj" fmla="val 2332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7" name="6 Luna"/>
          <p:cNvSpPr/>
          <p:nvPr/>
        </p:nvSpPr>
        <p:spPr>
          <a:xfrm flipH="1">
            <a:off x="428598" y="0"/>
            <a:ext cx="9344343" cy="7632700"/>
          </a:xfrm>
          <a:prstGeom prst="moon">
            <a:avLst>
              <a:gd name="adj" fmla="val 2403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8" name="7 Luna"/>
          <p:cNvSpPr/>
          <p:nvPr/>
        </p:nvSpPr>
        <p:spPr>
          <a:xfrm>
            <a:off x="0" y="0"/>
            <a:ext cx="8707362" cy="7632700"/>
          </a:xfrm>
          <a:prstGeom prst="moon">
            <a:avLst>
              <a:gd name="adj" fmla="val 2332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9" name="8 Luna"/>
          <p:cNvSpPr/>
          <p:nvPr/>
        </p:nvSpPr>
        <p:spPr>
          <a:xfrm flipH="1">
            <a:off x="2476951" y="0"/>
            <a:ext cx="8792712" cy="7632700"/>
          </a:xfrm>
          <a:prstGeom prst="moon">
            <a:avLst>
              <a:gd name="adj" fmla="val 2403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 fill="hold"/>
                                        <p:tgtEl>
                                          <p:spTgt spid="6"/>
                                        </p:tgtEl>
                                        <p:attrNameLst>
                                          <p:attrName>ppt_x</p:attrName>
                                        </p:attrNameLst>
                                      </p:cBhvr>
                                      <p:tavLst>
                                        <p:tav tm="0">
                                          <p:val>
                                            <p:strVal val="1+#ppt_w/2"/>
                                          </p:val>
                                        </p:tav>
                                        <p:tav tm="100000">
                                          <p:val>
                                            <p:strVal val="#ppt_x"/>
                                          </p:val>
                                        </p:tav>
                                      </p:tavLst>
                                    </p:anim>
                                    <p:anim calcmode="lin" valueType="num">
                                      <p:cBhvr additive="base">
                                        <p:cTn id="8" dur="2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2000" fill="hold"/>
                                        <p:tgtEl>
                                          <p:spTgt spid="7"/>
                                        </p:tgtEl>
                                        <p:attrNameLst>
                                          <p:attrName>ppt_x</p:attrName>
                                        </p:attrNameLst>
                                      </p:cBhvr>
                                      <p:tavLst>
                                        <p:tav tm="0">
                                          <p:val>
                                            <p:strVal val="0-#ppt_w/2"/>
                                          </p:val>
                                        </p:tav>
                                        <p:tav tm="100000">
                                          <p:val>
                                            <p:strVal val="#ppt_x"/>
                                          </p:val>
                                        </p:tav>
                                      </p:tavLst>
                                    </p:anim>
                                    <p:anim calcmode="lin" valueType="num">
                                      <p:cBhvr additive="base">
                                        <p:cTn id="12" dur="2000" fill="hold"/>
                                        <p:tgtEl>
                                          <p:spTgt spid="7"/>
                                        </p:tgtEl>
                                        <p:attrNameLst>
                                          <p:attrName>ppt_y</p:attrName>
                                        </p:attrNameLst>
                                      </p:cBhvr>
                                      <p:tavLst>
                                        <p:tav tm="0">
                                          <p:val>
                                            <p:strVal val="#ppt_y"/>
                                          </p:val>
                                        </p:tav>
                                        <p:tav tm="100000">
                                          <p:val>
                                            <p:strVal val="#ppt_y"/>
                                          </p:val>
                                        </p:tav>
                                      </p:tavLst>
                                    </p:anim>
                                  </p:childTnLst>
                                </p:cTn>
                              </p:par>
                              <p:par>
                                <p:cTn id="13" presetID="19" presetClass="entr" presetSubtype="10" fill="hold" grpId="1"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fmla="#ppt_w*sin(2.5*pi*$)">
                                          <p:val>
                                            <p:fltVal val="0"/>
                                          </p:val>
                                        </p:tav>
                                        <p:tav tm="100000">
                                          <p:val>
                                            <p:fltVal val="1"/>
                                          </p:val>
                                        </p:tav>
                                      </p:tavLst>
                                    </p:anim>
                                    <p:anim calcmode="lin" valueType="num">
                                      <p:cBhvr>
                                        <p:cTn id="16" dur="2000" fill="hold"/>
                                        <p:tgtEl>
                                          <p:spTgt spid="6"/>
                                        </p:tgtEl>
                                        <p:attrNameLst>
                                          <p:attrName>ppt_h</p:attrName>
                                        </p:attrNameLst>
                                      </p:cBhvr>
                                      <p:tavLst>
                                        <p:tav tm="0">
                                          <p:val>
                                            <p:strVal val="#ppt_h"/>
                                          </p:val>
                                        </p:tav>
                                        <p:tav tm="100000">
                                          <p:val>
                                            <p:strVal val="#ppt_h"/>
                                          </p:val>
                                        </p:tav>
                                      </p:tavLst>
                                    </p:anim>
                                  </p:childTnLst>
                                </p:cTn>
                              </p:par>
                              <p:par>
                                <p:cTn id="17" presetID="19" presetClass="entr" presetSubtype="10" fill="hold" grpId="1"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000" fill="hold"/>
                                        <p:tgtEl>
                                          <p:spTgt spid="7"/>
                                        </p:tgtEl>
                                        <p:attrNameLst>
                                          <p:attrName>ppt_w</p:attrName>
                                        </p:attrNameLst>
                                      </p:cBhvr>
                                      <p:tavLst>
                                        <p:tav tm="0" fmla="#ppt_w*sin(2.5*pi*$)">
                                          <p:val>
                                            <p:fltVal val="0"/>
                                          </p:val>
                                        </p:tav>
                                        <p:tav tm="100000">
                                          <p:val>
                                            <p:fltVal val="1"/>
                                          </p:val>
                                        </p:tav>
                                      </p:tavLst>
                                    </p:anim>
                                    <p:anim calcmode="lin" valueType="num">
                                      <p:cBhvr>
                                        <p:cTn id="20" dur="2000" fill="hold"/>
                                        <p:tgtEl>
                                          <p:spTgt spid="7"/>
                                        </p:tgtEl>
                                        <p:attrNameLst>
                                          <p:attrName>ppt_h</p:attrName>
                                        </p:attrNameLst>
                                      </p:cBhvr>
                                      <p:tavLst>
                                        <p:tav tm="0">
                                          <p:val>
                                            <p:strVal val="#ppt_h"/>
                                          </p:val>
                                        </p:tav>
                                        <p:tav tm="100000">
                                          <p:val>
                                            <p:strVal val="#ppt_h"/>
                                          </p:val>
                                        </p:tav>
                                      </p:tavLst>
                                    </p:anim>
                                  </p:childTnLst>
                                </p:cTn>
                              </p:par>
                              <p:par>
                                <p:cTn id="21" presetID="2" presetClass="entr" presetSubtype="2"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2000" fill="hold"/>
                                        <p:tgtEl>
                                          <p:spTgt spid="8"/>
                                        </p:tgtEl>
                                        <p:attrNameLst>
                                          <p:attrName>ppt_x</p:attrName>
                                        </p:attrNameLst>
                                      </p:cBhvr>
                                      <p:tavLst>
                                        <p:tav tm="0">
                                          <p:val>
                                            <p:strVal val="1+#ppt_w/2"/>
                                          </p:val>
                                        </p:tav>
                                        <p:tav tm="100000">
                                          <p:val>
                                            <p:strVal val="#ppt_x"/>
                                          </p:val>
                                        </p:tav>
                                      </p:tavLst>
                                    </p:anim>
                                    <p:anim calcmode="lin" valueType="num">
                                      <p:cBhvr additive="base">
                                        <p:cTn id="24" dur="2000" fill="hold"/>
                                        <p:tgtEl>
                                          <p:spTgt spid="8"/>
                                        </p:tgtEl>
                                        <p:attrNameLst>
                                          <p:attrName>ppt_y</p:attrName>
                                        </p:attrNameLst>
                                      </p:cBhvr>
                                      <p:tavLst>
                                        <p:tav tm="0">
                                          <p:val>
                                            <p:strVal val="#ppt_y"/>
                                          </p:val>
                                        </p:tav>
                                        <p:tav tm="100000">
                                          <p:val>
                                            <p:strVal val="#ppt_y"/>
                                          </p:val>
                                        </p:tav>
                                      </p:tavLst>
                                    </p:anim>
                                  </p:childTnLst>
                                </p:cTn>
                              </p:par>
                              <p:par>
                                <p:cTn id="25" presetID="19" presetClass="entr" presetSubtype="10" fill="hold" grpId="1"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fmla="#ppt_w*sin(2.5*pi*$)">
                                          <p:val>
                                            <p:fltVal val="0"/>
                                          </p:val>
                                        </p:tav>
                                        <p:tav tm="100000">
                                          <p:val>
                                            <p:fltVal val="1"/>
                                          </p:val>
                                        </p:tav>
                                      </p:tavLst>
                                    </p:anim>
                                    <p:anim calcmode="lin" valueType="num">
                                      <p:cBhvr>
                                        <p:cTn id="28" dur="2000" fill="hold"/>
                                        <p:tgtEl>
                                          <p:spTgt spid="8"/>
                                        </p:tgtEl>
                                        <p:attrNameLst>
                                          <p:attrName>ppt_h</p:attrName>
                                        </p:attrNameLst>
                                      </p:cBhvr>
                                      <p:tavLst>
                                        <p:tav tm="0">
                                          <p:val>
                                            <p:strVal val="#ppt_h"/>
                                          </p:val>
                                        </p:tav>
                                        <p:tav tm="100000">
                                          <p:val>
                                            <p:strVal val="#ppt_h"/>
                                          </p:val>
                                        </p:tav>
                                      </p:tavLst>
                                    </p:anim>
                                  </p:childTnLst>
                                </p:cTn>
                              </p:par>
                              <p:par>
                                <p:cTn id="29" presetID="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2000" fill="hold"/>
                                        <p:tgtEl>
                                          <p:spTgt spid="9"/>
                                        </p:tgtEl>
                                        <p:attrNameLst>
                                          <p:attrName>ppt_x</p:attrName>
                                        </p:attrNameLst>
                                      </p:cBhvr>
                                      <p:tavLst>
                                        <p:tav tm="0">
                                          <p:val>
                                            <p:strVal val="0-#ppt_w/2"/>
                                          </p:val>
                                        </p:tav>
                                        <p:tav tm="100000">
                                          <p:val>
                                            <p:strVal val="#ppt_x"/>
                                          </p:val>
                                        </p:tav>
                                      </p:tavLst>
                                    </p:anim>
                                    <p:anim calcmode="lin" valueType="num">
                                      <p:cBhvr additive="base">
                                        <p:cTn id="32" dur="2000" fill="hold"/>
                                        <p:tgtEl>
                                          <p:spTgt spid="9"/>
                                        </p:tgtEl>
                                        <p:attrNameLst>
                                          <p:attrName>ppt_y</p:attrName>
                                        </p:attrNameLst>
                                      </p:cBhvr>
                                      <p:tavLst>
                                        <p:tav tm="0">
                                          <p:val>
                                            <p:strVal val="#ppt_y"/>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2000" fill="hold"/>
                                        <p:tgtEl>
                                          <p:spTgt spid="9"/>
                                        </p:tgtEl>
                                        <p:attrNameLst>
                                          <p:attrName>ppt_w</p:attrName>
                                        </p:attrNameLst>
                                      </p:cBhvr>
                                      <p:tavLst>
                                        <p:tav tm="0" fmla="#ppt_w*sin(2.5*pi*$)">
                                          <p:val>
                                            <p:fltVal val="0"/>
                                          </p:val>
                                        </p:tav>
                                        <p:tav tm="100000">
                                          <p:val>
                                            <p:fltVal val="1"/>
                                          </p:val>
                                        </p:tav>
                                      </p:tavLst>
                                    </p:anim>
                                    <p:anim calcmode="lin" valueType="num">
                                      <p:cBhvr>
                                        <p:cTn id="36" dur="2000" fill="hold"/>
                                        <p:tgtEl>
                                          <p:spTgt spid="9"/>
                                        </p:tgtEl>
                                        <p:attrNameLst>
                                          <p:attrName>ppt_h</p:attrName>
                                        </p:attrNameLst>
                                      </p:cBhvr>
                                      <p:tavLst>
                                        <p:tav tm="0">
                                          <p:val>
                                            <p:strVal val="#ppt_h"/>
                                          </p:val>
                                        </p:tav>
                                        <p:tav tm="100000">
                                          <p:val>
                                            <p:strVal val="#ppt_h"/>
                                          </p:val>
                                        </p:tav>
                                      </p:tavLst>
                                    </p:anim>
                                  </p:childTnLst>
                                </p:cTn>
                              </p:par>
                            </p:childTnLst>
                          </p:cTn>
                        </p:par>
                        <p:par>
                          <p:cTn id="37" fill="hold">
                            <p:stCondLst>
                              <p:cond delay="2000"/>
                            </p:stCondLst>
                            <p:childTnLst>
                              <p:par>
                                <p:cTn id="38" presetID="2" presetClass="exit" presetSubtype="2" fill="hold" grpId="2" nodeType="afterEffect">
                                  <p:stCondLst>
                                    <p:cond delay="0"/>
                                  </p:stCondLst>
                                  <p:childTnLst>
                                    <p:anim calcmode="lin" valueType="num">
                                      <p:cBhvr additive="base">
                                        <p:cTn id="39" dur="2000"/>
                                        <p:tgtEl>
                                          <p:spTgt spid="6"/>
                                        </p:tgtEl>
                                        <p:attrNameLst>
                                          <p:attrName>ppt_x</p:attrName>
                                        </p:attrNameLst>
                                      </p:cBhvr>
                                      <p:tavLst>
                                        <p:tav tm="0">
                                          <p:val>
                                            <p:strVal val="ppt_x"/>
                                          </p:val>
                                        </p:tav>
                                        <p:tav tm="100000">
                                          <p:val>
                                            <p:strVal val="1+ppt_w/2"/>
                                          </p:val>
                                        </p:tav>
                                      </p:tavLst>
                                    </p:anim>
                                    <p:anim calcmode="lin" valueType="num">
                                      <p:cBhvr additive="base">
                                        <p:cTn id="40" dur="2000"/>
                                        <p:tgtEl>
                                          <p:spTgt spid="6"/>
                                        </p:tgtEl>
                                        <p:attrNameLst>
                                          <p:attrName>ppt_y</p:attrName>
                                        </p:attrNameLst>
                                      </p:cBhvr>
                                      <p:tavLst>
                                        <p:tav tm="0">
                                          <p:val>
                                            <p:strVal val="ppt_y"/>
                                          </p:val>
                                        </p:tav>
                                        <p:tav tm="100000">
                                          <p:val>
                                            <p:strVal val="ppt_y"/>
                                          </p:val>
                                        </p:tav>
                                      </p:tavLst>
                                    </p:anim>
                                    <p:set>
                                      <p:cBhvr>
                                        <p:cTn id="41" dur="1" fill="hold">
                                          <p:stCondLst>
                                            <p:cond delay="1999"/>
                                          </p:stCondLst>
                                        </p:cTn>
                                        <p:tgtEl>
                                          <p:spTgt spid="6"/>
                                        </p:tgtEl>
                                        <p:attrNameLst>
                                          <p:attrName>style.visibility</p:attrName>
                                        </p:attrNameLst>
                                      </p:cBhvr>
                                      <p:to>
                                        <p:strVal val="hidden"/>
                                      </p:to>
                                    </p:set>
                                  </p:childTnLst>
                                </p:cTn>
                              </p:par>
                              <p:par>
                                <p:cTn id="42" presetID="2" presetClass="exit" presetSubtype="2" fill="hold" grpId="2" nodeType="withEffect">
                                  <p:stCondLst>
                                    <p:cond delay="0"/>
                                  </p:stCondLst>
                                  <p:childTnLst>
                                    <p:anim calcmode="lin" valueType="num">
                                      <p:cBhvr additive="base">
                                        <p:cTn id="43" dur="2000"/>
                                        <p:tgtEl>
                                          <p:spTgt spid="8"/>
                                        </p:tgtEl>
                                        <p:attrNameLst>
                                          <p:attrName>ppt_x</p:attrName>
                                        </p:attrNameLst>
                                      </p:cBhvr>
                                      <p:tavLst>
                                        <p:tav tm="0">
                                          <p:val>
                                            <p:strVal val="ppt_x"/>
                                          </p:val>
                                        </p:tav>
                                        <p:tav tm="100000">
                                          <p:val>
                                            <p:strVal val="1+ppt_w/2"/>
                                          </p:val>
                                        </p:tav>
                                      </p:tavLst>
                                    </p:anim>
                                    <p:anim calcmode="lin" valueType="num">
                                      <p:cBhvr additive="base">
                                        <p:cTn id="44" dur="2000"/>
                                        <p:tgtEl>
                                          <p:spTgt spid="8"/>
                                        </p:tgtEl>
                                        <p:attrNameLst>
                                          <p:attrName>ppt_y</p:attrName>
                                        </p:attrNameLst>
                                      </p:cBhvr>
                                      <p:tavLst>
                                        <p:tav tm="0">
                                          <p:val>
                                            <p:strVal val="ppt_y"/>
                                          </p:val>
                                        </p:tav>
                                        <p:tav tm="100000">
                                          <p:val>
                                            <p:strVal val="ppt_y"/>
                                          </p:val>
                                        </p:tav>
                                      </p:tavLst>
                                    </p:anim>
                                    <p:set>
                                      <p:cBhvr>
                                        <p:cTn id="45" dur="1" fill="hold">
                                          <p:stCondLst>
                                            <p:cond delay="1999"/>
                                          </p:stCondLst>
                                        </p:cTn>
                                        <p:tgtEl>
                                          <p:spTgt spid="8"/>
                                        </p:tgtEl>
                                        <p:attrNameLst>
                                          <p:attrName>style.visibility</p:attrName>
                                        </p:attrNameLst>
                                      </p:cBhvr>
                                      <p:to>
                                        <p:strVal val="hidden"/>
                                      </p:to>
                                    </p:set>
                                  </p:childTnLst>
                                </p:cTn>
                              </p:par>
                              <p:par>
                                <p:cTn id="46" presetID="2" presetClass="exit" presetSubtype="8" fill="hold" grpId="2"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0-ppt_w/2"/>
                                          </p:val>
                                        </p:tav>
                                      </p:tavLst>
                                    </p:anim>
                                    <p:anim calcmode="lin" valueType="num">
                                      <p:cBhvr additive="base">
                                        <p:cTn id="48" dur="2000"/>
                                        <p:tgtEl>
                                          <p:spTgt spid="7"/>
                                        </p:tgtEl>
                                        <p:attrNameLst>
                                          <p:attrName>ppt_y</p:attrName>
                                        </p:attrNameLst>
                                      </p:cBhvr>
                                      <p:tavLst>
                                        <p:tav tm="0">
                                          <p:val>
                                            <p:strVal val="ppt_y"/>
                                          </p:val>
                                        </p:tav>
                                        <p:tav tm="100000">
                                          <p:val>
                                            <p:strVal val="ppt_y"/>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8" fill="hold" grpId="2" nodeType="withEffect">
                                  <p:stCondLst>
                                    <p:cond delay="0"/>
                                  </p:stCondLst>
                                  <p:childTnLst>
                                    <p:anim calcmode="lin" valueType="num">
                                      <p:cBhvr additive="base">
                                        <p:cTn id="51" dur="2000"/>
                                        <p:tgtEl>
                                          <p:spTgt spid="9"/>
                                        </p:tgtEl>
                                        <p:attrNameLst>
                                          <p:attrName>ppt_x</p:attrName>
                                        </p:attrNameLst>
                                      </p:cBhvr>
                                      <p:tavLst>
                                        <p:tav tm="0">
                                          <p:val>
                                            <p:strVal val="ppt_x"/>
                                          </p:val>
                                        </p:tav>
                                        <p:tav tm="100000">
                                          <p:val>
                                            <p:strVal val="0-ppt_w/2"/>
                                          </p:val>
                                        </p:tav>
                                      </p:tavLst>
                                    </p:anim>
                                    <p:anim calcmode="lin" valueType="num">
                                      <p:cBhvr additive="base">
                                        <p:cTn id="52" dur="2000"/>
                                        <p:tgtEl>
                                          <p:spTgt spid="9"/>
                                        </p:tgtEl>
                                        <p:attrNameLst>
                                          <p:attrName>ppt_y</p:attrName>
                                        </p:attrNameLst>
                                      </p:cBhvr>
                                      <p:tavLst>
                                        <p:tav tm="0">
                                          <p:val>
                                            <p:strVal val="ppt_y"/>
                                          </p:val>
                                        </p:tav>
                                        <p:tav tm="100000">
                                          <p:val>
                                            <p:strVal val="ppt_y"/>
                                          </p:val>
                                        </p:tav>
                                      </p:tavLst>
                                    </p:anim>
                                    <p:set>
                                      <p:cBhvr>
                                        <p:cTn id="53" dur="1" fill="hold">
                                          <p:stCondLst>
                                            <p:cond delay="1999"/>
                                          </p:stCondLst>
                                        </p:cTn>
                                        <p:tgtEl>
                                          <p:spTgt spid="9"/>
                                        </p:tgtEl>
                                        <p:attrNameLst>
                                          <p:attrName>style.visibility</p:attrName>
                                        </p:attrNameLst>
                                      </p:cBhvr>
                                      <p:to>
                                        <p:strVal val="hidden"/>
                                      </p:to>
                                    </p:set>
                                  </p:childTnLst>
                                </p:cTn>
                              </p:par>
                              <p:par>
                                <p:cTn id="54" presetID="3" presetClass="exit" presetSubtype="10" fill="hold" nodeType="withEffect">
                                  <p:stCondLst>
                                    <p:cond delay="0"/>
                                  </p:stCondLst>
                                  <p:childTnLst>
                                    <p:animEffect transition="out" filter="blinds(horizontal)">
                                      <p:cBhvr>
                                        <p:cTn id="55" dur="5000"/>
                                        <p:tgtEl>
                                          <p:spTgt spid="10"/>
                                        </p:tgtEl>
                                      </p:cBhvr>
                                    </p:animEffect>
                                    <p:set>
                                      <p:cBhvr>
                                        <p:cTn id="56" dur="1" fill="hold">
                                          <p:stCondLst>
                                            <p:cond delay="4999"/>
                                          </p:stCondLst>
                                        </p:cTn>
                                        <p:tgtEl>
                                          <p:spTgt spid="10"/>
                                        </p:tgtEl>
                                        <p:attrNameLst>
                                          <p:attrName>style.visibility</p:attrName>
                                        </p:attrNameLst>
                                      </p:cBhvr>
                                      <p:to>
                                        <p:strVal val="hidden"/>
                                      </p:to>
                                    </p:set>
                                  </p:childTnLst>
                                </p:cTn>
                              </p:par>
                              <p:par>
                                <p:cTn id="57" presetID="3" presetClass="exit" presetSubtype="10" fill="hold" nodeType="withEffect">
                                  <p:stCondLst>
                                    <p:cond delay="0"/>
                                  </p:stCondLst>
                                  <p:childTnLst>
                                    <p:animEffect transition="out" filter="blinds(horizontal)">
                                      <p:cBhvr>
                                        <p:cTn id="58" dur="5000"/>
                                        <p:tgtEl>
                                          <p:spTgt spid="11"/>
                                        </p:tgtEl>
                                      </p:cBhvr>
                                    </p:animEffect>
                                    <p:set>
                                      <p:cBhvr>
                                        <p:cTn id="59" dur="1" fill="hold">
                                          <p:stCondLst>
                                            <p:cond delay="4999"/>
                                          </p:stCondLst>
                                        </p:cTn>
                                        <p:tgtEl>
                                          <p:spTgt spid="11"/>
                                        </p:tgtEl>
                                        <p:attrNameLst>
                                          <p:attrName>style.visibility</p:attrName>
                                        </p:attrNameLst>
                                      </p:cBhvr>
                                      <p:to>
                                        <p:strVal val="hidden"/>
                                      </p:to>
                                    </p:set>
                                  </p:childTnLst>
                                </p:cTn>
                              </p:par>
                              <p:par>
                                <p:cTn id="60" presetID="17" presetClass="entr" presetSubtype="10" fill="hold" nodeType="withEffect">
                                  <p:stCondLst>
                                    <p:cond delay="0"/>
                                  </p:stCondLst>
                                  <p:childTnLst>
                                    <p:set>
                                      <p:cBhvr>
                                        <p:cTn id="61" dur="1" fill="hold">
                                          <p:stCondLst>
                                            <p:cond delay="0"/>
                                          </p:stCondLst>
                                        </p:cTn>
                                        <p:tgtEl>
                                          <p:spTgt spid="5122"/>
                                        </p:tgtEl>
                                        <p:attrNameLst>
                                          <p:attrName>style.visibility</p:attrName>
                                        </p:attrNameLst>
                                      </p:cBhvr>
                                      <p:to>
                                        <p:strVal val="visible"/>
                                      </p:to>
                                    </p:set>
                                    <p:anim calcmode="lin" valueType="num">
                                      <p:cBhvr>
                                        <p:cTn id="62" dur="2000" fill="hold"/>
                                        <p:tgtEl>
                                          <p:spTgt spid="5122"/>
                                        </p:tgtEl>
                                        <p:attrNameLst>
                                          <p:attrName>ppt_w</p:attrName>
                                        </p:attrNameLst>
                                      </p:cBhvr>
                                      <p:tavLst>
                                        <p:tav tm="0">
                                          <p:val>
                                            <p:fltVal val="0"/>
                                          </p:val>
                                        </p:tav>
                                        <p:tav tm="100000">
                                          <p:val>
                                            <p:strVal val="#ppt_w"/>
                                          </p:val>
                                        </p:tav>
                                      </p:tavLst>
                                    </p:anim>
                                    <p:anim calcmode="lin" valueType="num">
                                      <p:cBhvr>
                                        <p:cTn id="63" dur="2000" fill="hold"/>
                                        <p:tgtEl>
                                          <p:spTgt spid="512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xufletes.jpg"/>
          <p:cNvPicPr>
            <a:picLocks noChangeAspect="1" noChangeArrowheads="1"/>
          </p:cNvPicPr>
          <p:nvPr/>
        </p:nvPicPr>
        <p:blipFill>
          <a:blip r:embed="rId2"/>
          <a:srcRect/>
          <a:stretch>
            <a:fillRect/>
          </a:stretch>
        </p:blipFill>
        <p:spPr bwMode="auto">
          <a:xfrm>
            <a:off x="0" y="198536"/>
            <a:ext cx="11269663" cy="7434164"/>
          </a:xfrm>
          <a:prstGeom prst="rect">
            <a:avLst/>
          </a:prstGeom>
          <a:noFill/>
        </p:spPr>
      </p:pic>
      <p:sp>
        <p:nvSpPr>
          <p:cNvPr id="6" name="5 Marco"/>
          <p:cNvSpPr/>
          <p:nvPr/>
        </p:nvSpPr>
        <p:spPr>
          <a:xfrm>
            <a:off x="0" y="0"/>
            <a:ext cx="11269663" cy="7632700"/>
          </a:xfrm>
          <a:prstGeom prst="frame">
            <a:avLst>
              <a:gd name="adj1" fmla="val 4902"/>
            </a:avLst>
          </a:prstGeom>
          <a:solidFill>
            <a:srgbClr val="CC7C4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defRPr/>
            </a:pPr>
            <a:endParaRPr lang="es-ES" dirty="0">
              <a:solidFill>
                <a:schemeClr val="tx1"/>
              </a:solidFill>
            </a:endParaRPr>
          </a:p>
        </p:txBody>
      </p:sp>
      <p:sp>
        <p:nvSpPr>
          <p:cNvPr id="7" name="6 Paralelogramo"/>
          <p:cNvSpPr/>
          <p:nvPr/>
        </p:nvSpPr>
        <p:spPr>
          <a:xfrm>
            <a:off x="440223" y="555963"/>
            <a:ext cx="1498709" cy="1017694"/>
          </a:xfrm>
          <a:prstGeom prst="parallelogram">
            <a:avLst>
              <a:gd name="adj" fmla="val 15873"/>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Marco"/>
          <p:cNvSpPr/>
          <p:nvPr/>
        </p:nvSpPr>
        <p:spPr>
          <a:xfrm>
            <a:off x="491295" y="458764"/>
            <a:ext cx="5634831" cy="6858048"/>
          </a:xfrm>
          <a:prstGeom prst="frame">
            <a:avLst>
              <a:gd name="adj1" fmla="val 6035"/>
            </a:avLst>
          </a:prstGeom>
          <a:solidFill>
            <a:srgbClr val="DBA277">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defRPr/>
            </a:pPr>
            <a:endParaRPr lang="es-ES" dirty="0">
              <a:solidFill>
                <a:schemeClr val="tx1"/>
              </a:solidFill>
            </a:endParaRPr>
          </a:p>
        </p:txBody>
      </p:sp>
      <p:sp>
        <p:nvSpPr>
          <p:cNvPr id="10" name="9 Marco"/>
          <p:cNvSpPr/>
          <p:nvPr/>
        </p:nvSpPr>
        <p:spPr>
          <a:xfrm>
            <a:off x="5634832" y="0"/>
            <a:ext cx="5634832" cy="7632700"/>
          </a:xfrm>
          <a:prstGeom prst="frame">
            <a:avLst>
              <a:gd name="adj1" fmla="val 5979"/>
            </a:avLst>
          </a:prstGeom>
          <a:solidFill>
            <a:srgbClr val="DBA277">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defRPr/>
            </a:pPr>
            <a:endParaRPr lang="es-ES" dirty="0">
              <a:solidFill>
                <a:schemeClr val="tx1"/>
              </a:solidFill>
            </a:endParaRPr>
          </a:p>
        </p:txBody>
      </p:sp>
      <p:grpSp>
        <p:nvGrpSpPr>
          <p:cNvPr id="2" name="10 Rectángulo"/>
          <p:cNvGrpSpPr>
            <a:grpSpLocks/>
          </p:cNvGrpSpPr>
          <p:nvPr/>
        </p:nvGrpSpPr>
        <p:grpSpPr bwMode="auto">
          <a:xfrm>
            <a:off x="330656" y="2197938"/>
            <a:ext cx="209349" cy="127211"/>
            <a:chOff x="169" y="933"/>
            <a:chExt cx="107" cy="54"/>
          </a:xfrm>
        </p:grpSpPr>
        <p:pic>
          <p:nvPicPr>
            <p:cNvPr id="57351" name="10 Rectángulo"/>
            <p:cNvPicPr>
              <a:picLocks noChangeArrowheads="1"/>
            </p:cNvPicPr>
            <p:nvPr/>
          </p:nvPicPr>
          <p:blipFill>
            <a:blip r:embed="rId3" cstate="email"/>
            <a:srcRect/>
            <a:stretch>
              <a:fillRect/>
            </a:stretch>
          </p:blipFill>
          <p:spPr bwMode="auto">
            <a:xfrm>
              <a:off x="169" y="933"/>
              <a:ext cx="107" cy="54"/>
            </a:xfrm>
            <a:prstGeom prst="rect">
              <a:avLst/>
            </a:prstGeom>
            <a:noFill/>
          </p:spPr>
        </p:pic>
        <p:sp>
          <p:nvSpPr>
            <p:cNvPr id="57352" name="Text Box 8"/>
            <p:cNvSpPr txBox="1">
              <a:spLocks noChangeArrowheads="1"/>
            </p:cNvSpPr>
            <p:nvPr/>
          </p:nvSpPr>
          <p:spPr bwMode="auto">
            <a:xfrm rot="10800000">
              <a:off x="180" y="945"/>
              <a:ext cx="90" cy="34"/>
            </a:xfrm>
            <a:prstGeom prst="rect">
              <a:avLst/>
            </a:prstGeom>
            <a:noFill/>
            <a:ln w="9525">
              <a:noFill/>
              <a:miter lim="800000"/>
              <a:headEnd/>
              <a:tailEnd/>
            </a:ln>
          </p:spPr>
          <p:txBody>
            <a:bodyPr rot="10800000" anchor="ctr"/>
            <a:lstStyle/>
            <a:p>
              <a:pPr algn="ctr"/>
              <a:endParaRPr lang="es-ES">
                <a:solidFill>
                  <a:srgbClr val="FFFFFF"/>
                </a:solidFill>
                <a:latin typeface="Calibri" pitchFamily="34" charset="0"/>
              </a:endParaRPr>
            </a:p>
          </p:txBody>
        </p:sp>
      </p:grpSp>
      <p:sp>
        <p:nvSpPr>
          <p:cNvPr id="12" name="11 Rectángulo"/>
          <p:cNvSpPr/>
          <p:nvPr/>
        </p:nvSpPr>
        <p:spPr>
          <a:xfrm>
            <a:off x="528229" y="4929459"/>
            <a:ext cx="4666378" cy="318031"/>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Rectángulo"/>
          <p:cNvSpPr/>
          <p:nvPr/>
        </p:nvSpPr>
        <p:spPr>
          <a:xfrm flipH="1">
            <a:off x="2641328" y="873993"/>
            <a:ext cx="264134" cy="10176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4" name="13 Rectángulo"/>
          <p:cNvSpPr/>
          <p:nvPr/>
        </p:nvSpPr>
        <p:spPr>
          <a:xfrm>
            <a:off x="419857" y="387326"/>
            <a:ext cx="5214974" cy="685804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5" name="14 Rectángulo"/>
          <p:cNvSpPr/>
          <p:nvPr/>
        </p:nvSpPr>
        <p:spPr>
          <a:xfrm>
            <a:off x="5920583" y="387326"/>
            <a:ext cx="4969608" cy="685804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14"/>
                                        </p:tgtEl>
                                        <p:attrNameLst>
                                          <p:attrName>ppt_x</p:attrName>
                                        </p:attrNameLst>
                                      </p:cBhvr>
                                      <p:tavLst>
                                        <p:tav tm="0">
                                          <p:val>
                                            <p:strVal val="ppt_x"/>
                                          </p:val>
                                        </p:tav>
                                        <p:tav tm="100000">
                                          <p:val>
                                            <p:strVal val="ppt_x-ppt_w/2"/>
                                          </p:val>
                                        </p:tav>
                                      </p:tavLst>
                                    </p:anim>
                                    <p:anim calcmode="lin" valueType="num">
                                      <p:cBhvr>
                                        <p:cTn id="13" dur="5000"/>
                                        <p:tgtEl>
                                          <p:spTgt spid="14"/>
                                        </p:tgtEl>
                                        <p:attrNameLst>
                                          <p:attrName>ppt_y</p:attrName>
                                        </p:attrNameLst>
                                      </p:cBhvr>
                                      <p:tavLst>
                                        <p:tav tm="0">
                                          <p:val>
                                            <p:strVal val="ppt_y"/>
                                          </p:val>
                                        </p:tav>
                                        <p:tav tm="100000">
                                          <p:val>
                                            <p:strVal val="ppt_y"/>
                                          </p:val>
                                        </p:tav>
                                      </p:tavLst>
                                    </p:anim>
                                    <p:anim calcmode="lin" valueType="num">
                                      <p:cBhvr>
                                        <p:cTn id="14" dur="5000"/>
                                        <p:tgtEl>
                                          <p:spTgt spid="14"/>
                                        </p:tgtEl>
                                        <p:attrNameLst>
                                          <p:attrName>ppt_w</p:attrName>
                                        </p:attrNameLst>
                                      </p:cBhvr>
                                      <p:tavLst>
                                        <p:tav tm="0">
                                          <p:val>
                                            <p:strVal val="ppt_w"/>
                                          </p:val>
                                        </p:tav>
                                        <p:tav tm="100000">
                                          <p:val>
                                            <p:fltVal val="0"/>
                                          </p:val>
                                        </p:tav>
                                      </p:tavLst>
                                    </p:anim>
                                    <p:anim calcmode="lin" valueType="num">
                                      <p:cBhvr>
                                        <p:cTn id="15" dur="5000"/>
                                        <p:tgtEl>
                                          <p:spTgt spid="14"/>
                                        </p:tgtEl>
                                        <p:attrNameLst>
                                          <p:attrName>ppt_h</p:attrName>
                                        </p:attrNameLst>
                                      </p:cBhvr>
                                      <p:tavLst>
                                        <p:tav tm="0">
                                          <p:val>
                                            <p:strVal val="ppt_h"/>
                                          </p:val>
                                        </p:tav>
                                        <p:tav tm="100000">
                                          <p:val>
                                            <p:strVal val="ppt_h"/>
                                          </p:val>
                                        </p:tav>
                                      </p:tavLst>
                                    </p:anim>
                                    <p:set>
                                      <p:cBhvr>
                                        <p:cTn id="16" dur="1" fill="hold">
                                          <p:stCondLst>
                                            <p:cond delay="4999"/>
                                          </p:stCondLst>
                                        </p:cTn>
                                        <p:tgtEl>
                                          <p:spTgt spid="14"/>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10"/>
                                        </p:tgtEl>
                                        <p:attrNameLst>
                                          <p:attrName>ppt_x</p:attrName>
                                        </p:attrNameLst>
                                      </p:cBhvr>
                                      <p:tavLst>
                                        <p:tav tm="0">
                                          <p:val>
                                            <p:strVal val="ppt_x"/>
                                          </p:val>
                                        </p:tav>
                                        <p:tav tm="100000">
                                          <p:val>
                                            <p:strVal val="ppt_x+ppt_w/2"/>
                                          </p:val>
                                        </p:tav>
                                      </p:tavLst>
                                    </p:anim>
                                    <p:anim calcmode="lin" valueType="num">
                                      <p:cBhvr>
                                        <p:cTn id="19" dur="5000"/>
                                        <p:tgtEl>
                                          <p:spTgt spid="10"/>
                                        </p:tgtEl>
                                        <p:attrNameLst>
                                          <p:attrName>ppt_y</p:attrName>
                                        </p:attrNameLst>
                                      </p:cBhvr>
                                      <p:tavLst>
                                        <p:tav tm="0">
                                          <p:val>
                                            <p:strVal val="ppt_y"/>
                                          </p:val>
                                        </p:tav>
                                        <p:tav tm="100000">
                                          <p:val>
                                            <p:strVal val="ppt_y"/>
                                          </p:val>
                                        </p:tav>
                                      </p:tavLst>
                                    </p:anim>
                                    <p:anim calcmode="lin" valueType="num">
                                      <p:cBhvr>
                                        <p:cTn id="20" dur="5000"/>
                                        <p:tgtEl>
                                          <p:spTgt spid="10"/>
                                        </p:tgtEl>
                                        <p:attrNameLst>
                                          <p:attrName>ppt_w</p:attrName>
                                        </p:attrNameLst>
                                      </p:cBhvr>
                                      <p:tavLst>
                                        <p:tav tm="0">
                                          <p:val>
                                            <p:strVal val="ppt_w"/>
                                          </p:val>
                                        </p:tav>
                                        <p:tav tm="100000">
                                          <p:val>
                                            <p:fltVal val="0"/>
                                          </p:val>
                                        </p:tav>
                                      </p:tavLst>
                                    </p:anim>
                                    <p:anim calcmode="lin" valueType="num">
                                      <p:cBhvr>
                                        <p:cTn id="21" dur="5000"/>
                                        <p:tgtEl>
                                          <p:spTgt spid="10"/>
                                        </p:tgtEl>
                                        <p:attrNameLst>
                                          <p:attrName>ppt_h</p:attrName>
                                        </p:attrNameLst>
                                      </p:cBhvr>
                                      <p:tavLst>
                                        <p:tav tm="0">
                                          <p:val>
                                            <p:strVal val="ppt_h"/>
                                          </p:val>
                                        </p:tav>
                                        <p:tav tm="100000">
                                          <p:val>
                                            <p:strVal val="ppt_h"/>
                                          </p:val>
                                        </p:tav>
                                      </p:tavLst>
                                    </p:anim>
                                    <p:set>
                                      <p:cBhvr>
                                        <p:cTn id="22" dur="1" fill="hold">
                                          <p:stCondLst>
                                            <p:cond delay="4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5000"/>
                                        <p:tgtEl>
                                          <p:spTgt spid="15"/>
                                        </p:tgtEl>
                                        <p:attrNameLst>
                                          <p:attrName>ppt_x</p:attrName>
                                        </p:attrNameLst>
                                      </p:cBhvr>
                                      <p:tavLst>
                                        <p:tav tm="0">
                                          <p:val>
                                            <p:strVal val="ppt_x"/>
                                          </p:val>
                                        </p:tav>
                                        <p:tav tm="100000">
                                          <p:val>
                                            <p:strVal val="ppt_x+ppt_w/2"/>
                                          </p:val>
                                        </p:tav>
                                      </p:tavLst>
                                    </p:anim>
                                    <p:anim calcmode="lin" valueType="num">
                                      <p:cBhvr>
                                        <p:cTn id="25" dur="5000"/>
                                        <p:tgtEl>
                                          <p:spTgt spid="15"/>
                                        </p:tgtEl>
                                        <p:attrNameLst>
                                          <p:attrName>ppt_y</p:attrName>
                                        </p:attrNameLst>
                                      </p:cBhvr>
                                      <p:tavLst>
                                        <p:tav tm="0">
                                          <p:val>
                                            <p:strVal val="ppt_y"/>
                                          </p:val>
                                        </p:tav>
                                        <p:tav tm="100000">
                                          <p:val>
                                            <p:strVal val="ppt_y"/>
                                          </p:val>
                                        </p:tav>
                                      </p:tavLst>
                                    </p:anim>
                                    <p:anim calcmode="lin" valueType="num">
                                      <p:cBhvr>
                                        <p:cTn id="26" dur="5000"/>
                                        <p:tgtEl>
                                          <p:spTgt spid="15"/>
                                        </p:tgtEl>
                                        <p:attrNameLst>
                                          <p:attrName>ppt_w</p:attrName>
                                        </p:attrNameLst>
                                      </p:cBhvr>
                                      <p:tavLst>
                                        <p:tav tm="0">
                                          <p:val>
                                            <p:strVal val="ppt_w"/>
                                          </p:val>
                                        </p:tav>
                                        <p:tav tm="100000">
                                          <p:val>
                                            <p:fltVal val="0"/>
                                          </p:val>
                                        </p:tav>
                                      </p:tavLst>
                                    </p:anim>
                                    <p:anim calcmode="lin" valueType="num">
                                      <p:cBhvr>
                                        <p:cTn id="27" dur="5000"/>
                                        <p:tgtEl>
                                          <p:spTgt spid="15"/>
                                        </p:tgtEl>
                                        <p:attrNameLst>
                                          <p:attrName>ppt_h</p:attrName>
                                        </p:attrNameLst>
                                      </p:cBhvr>
                                      <p:tavLst>
                                        <p:tav tm="0">
                                          <p:val>
                                            <p:strVal val="ppt_h"/>
                                          </p:val>
                                        </p:tav>
                                        <p:tav tm="100000">
                                          <p:val>
                                            <p:strVal val="ppt_h"/>
                                          </p:val>
                                        </p:tav>
                                      </p:tavLst>
                                    </p:anim>
                                    <p:set>
                                      <p:cBhvr>
                                        <p:cTn id="28" dur="1" fill="hold">
                                          <p:stCondLst>
                                            <p:cond delay="4999"/>
                                          </p:stCondLst>
                                        </p:cTn>
                                        <p:tgtEl>
                                          <p:spTgt spid="15"/>
                                        </p:tgtEl>
                                        <p:attrNameLst>
                                          <p:attrName>style.visibility</p:attrName>
                                        </p:attrNameLst>
                                      </p:cBhvr>
                                      <p:to>
                                        <p:strVal val="hidden"/>
                                      </p:to>
                                    </p:set>
                                  </p:childTnLst>
                                </p:cTn>
                              </p:par>
                              <p:par>
                                <p:cTn id="29" presetID="17" presetClass="exit" presetSubtype="10" fill="hold" nodeType="withEffect">
                                  <p:stCondLst>
                                    <p:cond delay="0"/>
                                  </p:stCondLst>
                                  <p:childTnLst>
                                    <p:anim calcmode="lin" valueType="num">
                                      <p:cBhvr>
                                        <p:cTn id="30" dur="5000"/>
                                        <p:tgtEl>
                                          <p:spTgt spid="6"/>
                                        </p:tgtEl>
                                        <p:attrNameLst>
                                          <p:attrName>ppt_w</p:attrName>
                                        </p:attrNameLst>
                                      </p:cBhvr>
                                      <p:tavLst>
                                        <p:tav tm="0">
                                          <p:val>
                                            <p:strVal val="ppt_w"/>
                                          </p:val>
                                        </p:tav>
                                        <p:tav tm="100000">
                                          <p:val>
                                            <p:fltVal val="0"/>
                                          </p:val>
                                        </p:tav>
                                      </p:tavLst>
                                    </p:anim>
                                    <p:anim calcmode="lin" valueType="num">
                                      <p:cBhvr>
                                        <p:cTn id="31" dur="5000"/>
                                        <p:tgtEl>
                                          <p:spTgt spid="6"/>
                                        </p:tgtEl>
                                        <p:attrNameLst>
                                          <p:attrName>ppt_h</p:attrName>
                                        </p:attrNameLst>
                                      </p:cBhvr>
                                      <p:tavLst>
                                        <p:tav tm="0">
                                          <p:val>
                                            <p:strVal val="ppt_h"/>
                                          </p:val>
                                        </p:tav>
                                        <p:tav tm="100000">
                                          <p:val>
                                            <p:strVal val="ppt_h"/>
                                          </p:val>
                                        </p:tav>
                                      </p:tavLst>
                                    </p:anim>
                                    <p:set>
                                      <p:cBhvr>
                                        <p:cTn id="32"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2" name="Picture 4" descr="gastronomia valencia"/>
          <p:cNvPicPr>
            <a:picLocks noChangeAspect="1" noChangeArrowheads="1"/>
          </p:cNvPicPr>
          <p:nvPr/>
        </p:nvPicPr>
        <p:blipFill>
          <a:blip r:embed="rId3"/>
          <a:srcRect/>
          <a:stretch>
            <a:fillRect/>
          </a:stretch>
        </p:blipFill>
        <p:spPr bwMode="auto">
          <a:xfrm>
            <a:off x="0" y="0"/>
            <a:ext cx="11449045" cy="7632700"/>
          </a:xfrm>
          <a:prstGeom prst="rect">
            <a:avLst/>
          </a:prstGeom>
          <a:noFill/>
        </p:spPr>
      </p:pic>
    </p:spTree>
  </p:cSld>
  <p:clrMapOvr>
    <a:masterClrMapping/>
  </p:clrMapOvr>
  <p:transition spd="slow" advTm="12000">
    <p:comb dir="vert"/>
    <p:sndAc>
      <p:stSnd>
        <p:snd r:embed="rId2" name="sound021.wav"/>
      </p:stSnd>
    </p:sndAc>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Users\Jose Luis\Desktop\chufa-6.jpg"/>
          <p:cNvPicPr>
            <a:picLocks noChangeAspect="1" noChangeArrowheads="1"/>
          </p:cNvPicPr>
          <p:nvPr/>
        </p:nvPicPr>
        <p:blipFill>
          <a:blip r:embed="rId2" cstate="email"/>
          <a:srcRect/>
          <a:stretch>
            <a:fillRect/>
          </a:stretch>
        </p:blipFill>
        <p:spPr bwMode="auto">
          <a:xfrm>
            <a:off x="0" y="0"/>
            <a:ext cx="11445472" cy="7632700"/>
          </a:xfrm>
          <a:prstGeom prst="rect">
            <a:avLst/>
          </a:prstGeom>
          <a:noFill/>
        </p:spPr>
      </p:pic>
      <p:sp>
        <p:nvSpPr>
          <p:cNvPr id="58370" name="2 Subtítulo"/>
          <p:cNvSpPr>
            <a:spLocks noGrp="1"/>
          </p:cNvSpPr>
          <p:nvPr>
            <p:ph type="subTitle" idx="1"/>
          </p:nvPr>
        </p:nvSpPr>
        <p:spPr/>
        <p:txBody>
          <a:bodyPr/>
          <a:lstStyle/>
          <a:p>
            <a:pPr eaLnBrk="1" hangingPunct="1"/>
            <a:endParaRPr lang="es-ES" smtClean="0">
              <a:solidFill>
                <a:srgbClr val="898989"/>
              </a:solidFill>
            </a:endParaRPr>
          </a:p>
        </p:txBody>
      </p:sp>
      <p:sp>
        <p:nvSpPr>
          <p:cNvPr id="6" name="5 Rectángulo"/>
          <p:cNvSpPr/>
          <p:nvPr/>
        </p:nvSpPr>
        <p:spPr>
          <a:xfrm>
            <a:off x="0"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Rectángulo"/>
          <p:cNvSpPr/>
          <p:nvPr/>
        </p:nvSpPr>
        <p:spPr>
          <a:xfrm>
            <a:off x="1408707"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Rectángulo"/>
          <p:cNvSpPr/>
          <p:nvPr/>
        </p:nvSpPr>
        <p:spPr>
          <a:xfrm>
            <a:off x="2817416"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Rectángulo"/>
          <p:cNvSpPr/>
          <p:nvPr/>
        </p:nvSpPr>
        <p:spPr>
          <a:xfrm>
            <a:off x="4226124"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Rectángulo"/>
          <p:cNvSpPr/>
          <p:nvPr/>
        </p:nvSpPr>
        <p:spPr>
          <a:xfrm>
            <a:off x="5634831"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Rectángulo"/>
          <p:cNvSpPr/>
          <p:nvPr/>
        </p:nvSpPr>
        <p:spPr>
          <a:xfrm>
            <a:off x="7043539"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Rectángulo"/>
          <p:cNvSpPr/>
          <p:nvPr/>
        </p:nvSpPr>
        <p:spPr>
          <a:xfrm>
            <a:off x="8452248"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Rectángulo"/>
          <p:cNvSpPr/>
          <p:nvPr/>
        </p:nvSpPr>
        <p:spPr>
          <a:xfrm>
            <a:off x="9778235" y="0"/>
            <a:ext cx="1694460"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ab55b56f0b84e56bc755da15fcafe601.jpg"/>
          <p:cNvPicPr>
            <a:picLocks noChangeAspect="1" noChangeArrowheads="1"/>
          </p:cNvPicPr>
          <p:nvPr/>
        </p:nvPicPr>
        <p:blipFill>
          <a:blip r:embed="rId2"/>
          <a:srcRect/>
          <a:stretch>
            <a:fillRect/>
          </a:stretch>
        </p:blipFill>
        <p:spPr bwMode="auto">
          <a:xfrm>
            <a:off x="-1" y="0"/>
            <a:ext cx="11269664" cy="7679396"/>
          </a:xfrm>
          <a:prstGeom prst="rect">
            <a:avLst/>
          </a:prstGeom>
          <a:noFill/>
        </p:spPr>
      </p:pic>
      <p:sp>
        <p:nvSpPr>
          <p:cNvPr id="3" name="2 Rectángulo"/>
          <p:cNvSpPr/>
          <p:nvPr/>
        </p:nvSpPr>
        <p:spPr>
          <a:xfrm rot="3050469">
            <a:off x="-1597172" y="3634725"/>
            <a:ext cx="9594352" cy="237335"/>
          </a:xfrm>
          <a:prstGeom prst="rect">
            <a:avLst/>
          </a:prstGeom>
          <a:solidFill>
            <a:srgbClr val="33CC33"/>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4" name="3 Rectángulo"/>
          <p:cNvSpPr/>
          <p:nvPr/>
        </p:nvSpPr>
        <p:spPr>
          <a:xfrm rot="18466607">
            <a:off x="3460162" y="3760567"/>
            <a:ext cx="9594352" cy="237335"/>
          </a:xfrm>
          <a:prstGeom prst="rect">
            <a:avLst/>
          </a:prstGeom>
          <a:solidFill>
            <a:srgbClr val="33CC33"/>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5" name="4 Rectángulo"/>
          <p:cNvSpPr/>
          <p:nvPr/>
        </p:nvSpPr>
        <p:spPr>
          <a:xfrm rot="3412679">
            <a:off x="-602021" y="3693571"/>
            <a:ext cx="8920669" cy="245561"/>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6" name="5 Rectángulo"/>
          <p:cNvSpPr/>
          <p:nvPr/>
        </p:nvSpPr>
        <p:spPr>
          <a:xfrm rot="18055079">
            <a:off x="3427960" y="3626241"/>
            <a:ext cx="8832658" cy="268958"/>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7" name="6 Rectángulo"/>
          <p:cNvSpPr/>
          <p:nvPr/>
        </p:nvSpPr>
        <p:spPr>
          <a:xfrm rot="3844370">
            <a:off x="44621" y="3667261"/>
            <a:ext cx="8486751" cy="277270"/>
          </a:xfrm>
          <a:prstGeom prst="rect">
            <a:avLst/>
          </a:prstGeom>
          <a:solidFill>
            <a:srgbClr val="33CC33"/>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8" name="7 Rectángulo"/>
          <p:cNvSpPr/>
          <p:nvPr/>
        </p:nvSpPr>
        <p:spPr>
          <a:xfrm rot="6825754">
            <a:off x="3053642" y="3670898"/>
            <a:ext cx="8431665" cy="242053"/>
          </a:xfrm>
          <a:prstGeom prst="rect">
            <a:avLst/>
          </a:prstGeom>
          <a:solidFill>
            <a:srgbClr val="33CC33"/>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9" name="8 Rectángulo"/>
          <p:cNvSpPr/>
          <p:nvPr/>
        </p:nvSpPr>
        <p:spPr>
          <a:xfrm rot="4333048">
            <a:off x="829819" y="3742951"/>
            <a:ext cx="7980773" cy="231475"/>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10" name="9 Rectángulo"/>
          <p:cNvSpPr/>
          <p:nvPr/>
        </p:nvSpPr>
        <p:spPr>
          <a:xfrm rot="6427410">
            <a:off x="2787849" y="3664158"/>
            <a:ext cx="7981044" cy="238288"/>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0-#ppt_w/2"/>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12"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2"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6"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3000" fill="hold"/>
                                        <p:tgtEl>
                                          <p:spTgt spid="4"/>
                                        </p:tgtEl>
                                        <p:attrNameLst>
                                          <p:attrName>ppt_x</p:attrName>
                                        </p:attrNameLst>
                                      </p:cBhvr>
                                      <p:tavLst>
                                        <p:tav tm="0">
                                          <p:val>
                                            <p:strVal val="1+#ppt_w/2"/>
                                          </p:val>
                                        </p:tav>
                                        <p:tav tm="100000">
                                          <p:val>
                                            <p:strVal val="#ppt_x"/>
                                          </p:val>
                                        </p:tav>
                                      </p:tavLst>
                                    </p:anim>
                                    <p:anim calcmode="lin" valueType="num">
                                      <p:cBhvr additive="base">
                                        <p:cTn id="24" dur="30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6"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3000" fill="hold"/>
                                        <p:tgtEl>
                                          <p:spTgt spid="6"/>
                                        </p:tgtEl>
                                        <p:attrNameLst>
                                          <p:attrName>ppt_x</p:attrName>
                                        </p:attrNameLst>
                                      </p:cBhvr>
                                      <p:tavLst>
                                        <p:tav tm="0">
                                          <p:val>
                                            <p:strVal val="1+#ppt_w/2"/>
                                          </p:val>
                                        </p:tav>
                                        <p:tav tm="100000">
                                          <p:val>
                                            <p:strVal val="#ppt_x"/>
                                          </p:val>
                                        </p:tav>
                                      </p:tavLst>
                                    </p:anim>
                                    <p:anim calcmode="lin" valueType="num">
                                      <p:cBhvr additive="base">
                                        <p:cTn id="28" dur="30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1+#ppt_w/2"/>
                                          </p:val>
                                        </p:tav>
                                        <p:tav tm="100000">
                                          <p:val>
                                            <p:strVal val="#ppt_x"/>
                                          </p:val>
                                        </p:tav>
                                      </p:tavLst>
                                    </p:anim>
                                    <p:anim calcmode="lin" valueType="num">
                                      <p:cBhvr additive="base">
                                        <p:cTn id="32" dur="30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3000" fill="hold"/>
                                        <p:tgtEl>
                                          <p:spTgt spid="10"/>
                                        </p:tgtEl>
                                        <p:attrNameLst>
                                          <p:attrName>ppt_x</p:attrName>
                                        </p:attrNameLst>
                                      </p:cBhvr>
                                      <p:tavLst>
                                        <p:tav tm="0">
                                          <p:val>
                                            <p:strVal val="1+#ppt_w/2"/>
                                          </p:val>
                                        </p:tav>
                                        <p:tav tm="100000">
                                          <p:val>
                                            <p:strVal val="#ppt_x"/>
                                          </p:val>
                                        </p:tav>
                                      </p:tavLst>
                                    </p:anim>
                                    <p:anim calcmode="lin" valueType="num">
                                      <p:cBhvr additive="base">
                                        <p:cTn id="36" dur="3000" fill="hold"/>
                                        <p:tgtEl>
                                          <p:spTgt spid="10"/>
                                        </p:tgtEl>
                                        <p:attrNameLst>
                                          <p:attrName>ppt_y</p:attrName>
                                        </p:attrNameLst>
                                      </p:cBhvr>
                                      <p:tavLst>
                                        <p:tav tm="0">
                                          <p:val>
                                            <p:strVal val="1+#ppt_h/2"/>
                                          </p:val>
                                        </p:tav>
                                        <p:tav tm="100000">
                                          <p:val>
                                            <p:strVal val="#ppt_y"/>
                                          </p:val>
                                        </p:tav>
                                      </p:tavLst>
                                    </p:anim>
                                  </p:childTnLst>
                                </p:cTn>
                              </p:par>
                              <p:par>
                                <p:cTn id="37" presetID="8" presetClass="emph" presetSubtype="0" fill="hold" grpId="1" nodeType="withEffect">
                                  <p:stCondLst>
                                    <p:cond delay="0"/>
                                  </p:stCondLst>
                                  <p:childTnLst>
                                    <p:animRot by="21600000">
                                      <p:cBhvr>
                                        <p:cTn id="38" dur="3000" fill="hold"/>
                                        <p:tgtEl>
                                          <p:spTgt spid="3"/>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5"/>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7"/>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9"/>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4"/>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6"/>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10"/>
                                        </p:tgtEl>
                                        <p:attrNameLst>
                                          <p:attrName>r</p:attrName>
                                        </p:attrNameLst>
                                      </p:cBhvr>
                                    </p:animRot>
                                  </p:childTnLst>
                                </p:cTn>
                              </p:par>
                            </p:childTnLst>
                          </p:cTn>
                        </p:par>
                        <p:par>
                          <p:cTn id="53" fill="hold">
                            <p:stCondLst>
                              <p:cond delay="3000"/>
                            </p:stCondLst>
                            <p:childTnLst>
                              <p:par>
                                <p:cTn id="54" presetID="2" presetClass="exit" presetSubtype="6" fill="hold" grpId="2" nodeType="afterEffect">
                                  <p:stCondLst>
                                    <p:cond delay="0"/>
                                  </p:stCondLst>
                                  <p:childTnLst>
                                    <p:anim calcmode="lin" valueType="num">
                                      <p:cBhvr additive="base">
                                        <p:cTn id="55" dur="3000"/>
                                        <p:tgtEl>
                                          <p:spTgt spid="3"/>
                                        </p:tgtEl>
                                        <p:attrNameLst>
                                          <p:attrName>ppt_x</p:attrName>
                                        </p:attrNameLst>
                                      </p:cBhvr>
                                      <p:tavLst>
                                        <p:tav tm="0">
                                          <p:val>
                                            <p:strVal val="ppt_x"/>
                                          </p:val>
                                        </p:tav>
                                        <p:tav tm="100000">
                                          <p:val>
                                            <p:strVal val="1+ppt_w/2"/>
                                          </p:val>
                                        </p:tav>
                                      </p:tavLst>
                                    </p:anim>
                                    <p:anim calcmode="lin" valueType="num">
                                      <p:cBhvr additive="base">
                                        <p:cTn id="56" dur="3000"/>
                                        <p:tgtEl>
                                          <p:spTgt spid="3"/>
                                        </p:tgtEl>
                                        <p:attrNameLst>
                                          <p:attrName>ppt_y</p:attrName>
                                        </p:attrNameLst>
                                      </p:cBhvr>
                                      <p:tavLst>
                                        <p:tav tm="0">
                                          <p:val>
                                            <p:strVal val="ppt_y"/>
                                          </p:val>
                                        </p:tav>
                                        <p:tav tm="100000">
                                          <p:val>
                                            <p:strVal val="1+ppt_h/2"/>
                                          </p:val>
                                        </p:tav>
                                      </p:tavLst>
                                    </p:anim>
                                    <p:set>
                                      <p:cBhvr>
                                        <p:cTn id="57" dur="1" fill="hold">
                                          <p:stCondLst>
                                            <p:cond delay="2999"/>
                                          </p:stCondLst>
                                        </p:cTn>
                                        <p:tgtEl>
                                          <p:spTgt spid="3"/>
                                        </p:tgtEl>
                                        <p:attrNameLst>
                                          <p:attrName>style.visibility</p:attrName>
                                        </p:attrNameLst>
                                      </p:cBhvr>
                                      <p:to>
                                        <p:strVal val="hidden"/>
                                      </p:to>
                                    </p:set>
                                  </p:childTnLst>
                                </p:cTn>
                              </p:par>
                              <p:par>
                                <p:cTn id="58" presetID="2" presetClass="exit" presetSubtype="6" fill="hold" grpId="2" nodeType="withEffect">
                                  <p:stCondLst>
                                    <p:cond delay="0"/>
                                  </p:stCondLst>
                                  <p:childTnLst>
                                    <p:anim calcmode="lin" valueType="num">
                                      <p:cBhvr additive="base">
                                        <p:cTn id="59" dur="3000"/>
                                        <p:tgtEl>
                                          <p:spTgt spid="5"/>
                                        </p:tgtEl>
                                        <p:attrNameLst>
                                          <p:attrName>ppt_x</p:attrName>
                                        </p:attrNameLst>
                                      </p:cBhvr>
                                      <p:tavLst>
                                        <p:tav tm="0">
                                          <p:val>
                                            <p:strVal val="ppt_x"/>
                                          </p:val>
                                        </p:tav>
                                        <p:tav tm="100000">
                                          <p:val>
                                            <p:strVal val="1+ppt_w/2"/>
                                          </p:val>
                                        </p:tav>
                                      </p:tavLst>
                                    </p:anim>
                                    <p:anim calcmode="lin" valueType="num">
                                      <p:cBhvr additive="base">
                                        <p:cTn id="60" dur="3000"/>
                                        <p:tgtEl>
                                          <p:spTgt spid="5"/>
                                        </p:tgtEl>
                                        <p:attrNameLst>
                                          <p:attrName>ppt_y</p:attrName>
                                        </p:attrNameLst>
                                      </p:cBhvr>
                                      <p:tavLst>
                                        <p:tav tm="0">
                                          <p:val>
                                            <p:strVal val="ppt_y"/>
                                          </p:val>
                                        </p:tav>
                                        <p:tav tm="100000">
                                          <p:val>
                                            <p:strVal val="1+ppt_h/2"/>
                                          </p:val>
                                        </p:tav>
                                      </p:tavLst>
                                    </p:anim>
                                    <p:set>
                                      <p:cBhvr>
                                        <p:cTn id="61" dur="1" fill="hold">
                                          <p:stCondLst>
                                            <p:cond delay="2999"/>
                                          </p:stCondLst>
                                        </p:cTn>
                                        <p:tgtEl>
                                          <p:spTgt spid="5"/>
                                        </p:tgtEl>
                                        <p:attrNameLst>
                                          <p:attrName>style.visibility</p:attrName>
                                        </p:attrNameLst>
                                      </p:cBhvr>
                                      <p:to>
                                        <p:strVal val="hidden"/>
                                      </p:to>
                                    </p:set>
                                  </p:childTnLst>
                                </p:cTn>
                              </p:par>
                              <p:par>
                                <p:cTn id="62" presetID="2" presetClass="exit" presetSubtype="6" fill="hold" grpId="2" nodeType="with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1+ppt_w/2"/>
                                          </p:val>
                                        </p:tav>
                                      </p:tavLst>
                                    </p:anim>
                                    <p:anim calcmode="lin" valueType="num">
                                      <p:cBhvr additive="base">
                                        <p:cTn id="64" dur="3000"/>
                                        <p:tgtEl>
                                          <p:spTgt spid="7"/>
                                        </p:tgtEl>
                                        <p:attrNameLst>
                                          <p:attrName>ppt_y</p:attrName>
                                        </p:attrNameLst>
                                      </p:cBhvr>
                                      <p:tavLst>
                                        <p:tav tm="0">
                                          <p:val>
                                            <p:strVal val="ppt_y"/>
                                          </p:val>
                                        </p:tav>
                                        <p:tav tm="100000">
                                          <p:val>
                                            <p:strVal val="1+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6" fill="hold" grpId="2"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1+ppt_w/2"/>
                                          </p:val>
                                        </p:tav>
                                      </p:tavLst>
                                    </p:anim>
                                    <p:anim calcmode="lin" valueType="num">
                                      <p:cBhvr additive="base">
                                        <p:cTn id="68" dur="3000"/>
                                        <p:tgtEl>
                                          <p:spTgt spid="9"/>
                                        </p:tgtEl>
                                        <p:attrNameLst>
                                          <p:attrName>ppt_y</p:attrName>
                                        </p:attrNameLst>
                                      </p:cBhvr>
                                      <p:tavLst>
                                        <p:tav tm="0">
                                          <p:val>
                                            <p:strVal val="ppt_y"/>
                                          </p:val>
                                        </p:tav>
                                        <p:tav tm="100000">
                                          <p:val>
                                            <p:strVal val="1+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12" fill="hold" grpId="2" nodeType="withEffect">
                                  <p:stCondLst>
                                    <p:cond delay="0"/>
                                  </p:stCondLst>
                                  <p:childTnLst>
                                    <p:anim calcmode="lin" valueType="num">
                                      <p:cBhvr additive="base">
                                        <p:cTn id="71" dur="3000"/>
                                        <p:tgtEl>
                                          <p:spTgt spid="4"/>
                                        </p:tgtEl>
                                        <p:attrNameLst>
                                          <p:attrName>ppt_x</p:attrName>
                                        </p:attrNameLst>
                                      </p:cBhvr>
                                      <p:tavLst>
                                        <p:tav tm="0">
                                          <p:val>
                                            <p:strVal val="ppt_x"/>
                                          </p:val>
                                        </p:tav>
                                        <p:tav tm="100000">
                                          <p:val>
                                            <p:strVal val="0-ppt_w/2"/>
                                          </p:val>
                                        </p:tav>
                                      </p:tavLst>
                                    </p:anim>
                                    <p:anim calcmode="lin" valueType="num">
                                      <p:cBhvr additive="base">
                                        <p:cTn id="72" dur="3000"/>
                                        <p:tgtEl>
                                          <p:spTgt spid="4"/>
                                        </p:tgtEl>
                                        <p:attrNameLst>
                                          <p:attrName>ppt_y</p:attrName>
                                        </p:attrNameLst>
                                      </p:cBhvr>
                                      <p:tavLst>
                                        <p:tav tm="0">
                                          <p:val>
                                            <p:strVal val="ppt_y"/>
                                          </p:val>
                                        </p:tav>
                                        <p:tav tm="100000">
                                          <p:val>
                                            <p:strVal val="1+ppt_h/2"/>
                                          </p:val>
                                        </p:tav>
                                      </p:tavLst>
                                    </p:anim>
                                    <p:set>
                                      <p:cBhvr>
                                        <p:cTn id="73" dur="1" fill="hold">
                                          <p:stCondLst>
                                            <p:cond delay="2999"/>
                                          </p:stCondLst>
                                        </p:cTn>
                                        <p:tgtEl>
                                          <p:spTgt spid="4"/>
                                        </p:tgtEl>
                                        <p:attrNameLst>
                                          <p:attrName>style.visibility</p:attrName>
                                        </p:attrNameLst>
                                      </p:cBhvr>
                                      <p:to>
                                        <p:strVal val="hidden"/>
                                      </p:to>
                                    </p:set>
                                  </p:childTnLst>
                                </p:cTn>
                              </p:par>
                              <p:par>
                                <p:cTn id="74" presetID="2" presetClass="exit" presetSubtype="12" fill="hold" grpId="2" nodeType="withEffect">
                                  <p:stCondLst>
                                    <p:cond delay="0"/>
                                  </p:stCondLst>
                                  <p:childTnLst>
                                    <p:anim calcmode="lin" valueType="num">
                                      <p:cBhvr additive="base">
                                        <p:cTn id="75" dur="3000"/>
                                        <p:tgtEl>
                                          <p:spTgt spid="6"/>
                                        </p:tgtEl>
                                        <p:attrNameLst>
                                          <p:attrName>ppt_x</p:attrName>
                                        </p:attrNameLst>
                                      </p:cBhvr>
                                      <p:tavLst>
                                        <p:tav tm="0">
                                          <p:val>
                                            <p:strVal val="ppt_x"/>
                                          </p:val>
                                        </p:tav>
                                        <p:tav tm="100000">
                                          <p:val>
                                            <p:strVal val="0-ppt_w/2"/>
                                          </p:val>
                                        </p:tav>
                                      </p:tavLst>
                                    </p:anim>
                                    <p:anim calcmode="lin" valueType="num">
                                      <p:cBhvr additive="base">
                                        <p:cTn id="76" dur="3000"/>
                                        <p:tgtEl>
                                          <p:spTgt spid="6"/>
                                        </p:tgtEl>
                                        <p:attrNameLst>
                                          <p:attrName>ppt_y</p:attrName>
                                        </p:attrNameLst>
                                      </p:cBhvr>
                                      <p:tavLst>
                                        <p:tav tm="0">
                                          <p:val>
                                            <p:strVal val="ppt_y"/>
                                          </p:val>
                                        </p:tav>
                                        <p:tav tm="100000">
                                          <p:val>
                                            <p:strVal val="1+ppt_h/2"/>
                                          </p:val>
                                        </p:tav>
                                      </p:tavLst>
                                    </p:anim>
                                    <p:set>
                                      <p:cBhvr>
                                        <p:cTn id="77" dur="1" fill="hold">
                                          <p:stCondLst>
                                            <p:cond delay="2999"/>
                                          </p:stCondLst>
                                        </p:cTn>
                                        <p:tgtEl>
                                          <p:spTgt spid="6"/>
                                        </p:tgtEl>
                                        <p:attrNameLst>
                                          <p:attrName>style.visibility</p:attrName>
                                        </p:attrNameLst>
                                      </p:cBhvr>
                                      <p:to>
                                        <p:strVal val="hidden"/>
                                      </p:to>
                                    </p:set>
                                  </p:childTnLst>
                                </p:cTn>
                              </p:par>
                              <p:par>
                                <p:cTn id="78" presetID="2" presetClass="exit" presetSubtype="12" fill="hold" grpId="2" nodeType="withEffect">
                                  <p:stCondLst>
                                    <p:cond delay="0"/>
                                  </p:stCondLst>
                                  <p:childTnLst>
                                    <p:anim calcmode="lin" valueType="num">
                                      <p:cBhvr additive="base">
                                        <p:cTn id="79" dur="3000"/>
                                        <p:tgtEl>
                                          <p:spTgt spid="8"/>
                                        </p:tgtEl>
                                        <p:attrNameLst>
                                          <p:attrName>ppt_x</p:attrName>
                                        </p:attrNameLst>
                                      </p:cBhvr>
                                      <p:tavLst>
                                        <p:tav tm="0">
                                          <p:val>
                                            <p:strVal val="ppt_x"/>
                                          </p:val>
                                        </p:tav>
                                        <p:tav tm="100000">
                                          <p:val>
                                            <p:strVal val="0-ppt_w/2"/>
                                          </p:val>
                                        </p:tav>
                                      </p:tavLst>
                                    </p:anim>
                                    <p:anim calcmode="lin" valueType="num">
                                      <p:cBhvr additive="base">
                                        <p:cTn id="80" dur="3000"/>
                                        <p:tgtEl>
                                          <p:spTgt spid="8"/>
                                        </p:tgtEl>
                                        <p:attrNameLst>
                                          <p:attrName>ppt_y</p:attrName>
                                        </p:attrNameLst>
                                      </p:cBhvr>
                                      <p:tavLst>
                                        <p:tav tm="0">
                                          <p:val>
                                            <p:strVal val="ppt_y"/>
                                          </p:val>
                                        </p:tav>
                                        <p:tav tm="100000">
                                          <p:val>
                                            <p:strVal val="1+ppt_h/2"/>
                                          </p:val>
                                        </p:tav>
                                      </p:tavLst>
                                    </p:anim>
                                    <p:set>
                                      <p:cBhvr>
                                        <p:cTn id="81" dur="1" fill="hold">
                                          <p:stCondLst>
                                            <p:cond delay="2999"/>
                                          </p:stCondLst>
                                        </p:cTn>
                                        <p:tgtEl>
                                          <p:spTgt spid="8"/>
                                        </p:tgtEl>
                                        <p:attrNameLst>
                                          <p:attrName>style.visibility</p:attrName>
                                        </p:attrNameLst>
                                      </p:cBhvr>
                                      <p:to>
                                        <p:strVal val="hidden"/>
                                      </p:to>
                                    </p:set>
                                  </p:childTnLst>
                                </p:cTn>
                              </p:par>
                              <p:par>
                                <p:cTn id="82" presetID="2" presetClass="exit" presetSubtype="12" fill="hold" grpId="2"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0-ppt_w/2"/>
                                          </p:val>
                                        </p:tav>
                                      </p:tavLst>
                                    </p:anim>
                                    <p:anim calcmode="lin" valueType="num">
                                      <p:cBhvr additive="base">
                                        <p:cTn id="84" dur="3000"/>
                                        <p:tgtEl>
                                          <p:spTgt spid="10"/>
                                        </p:tgtEl>
                                        <p:attrNameLst>
                                          <p:attrName>ppt_y</p:attrName>
                                        </p:attrNameLst>
                                      </p:cBhvr>
                                      <p:tavLst>
                                        <p:tav tm="0">
                                          <p:val>
                                            <p:strVal val="ppt_y"/>
                                          </p:val>
                                        </p:tav>
                                        <p:tav tm="100000">
                                          <p:val>
                                            <p:strVal val="1+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ntr" presetSubtype="1" fill="hold" nodeType="withEffect">
                                  <p:stCondLst>
                                    <p:cond delay="0"/>
                                  </p:stCondLst>
                                  <p:childTnLst>
                                    <p:set>
                                      <p:cBhvr>
                                        <p:cTn id="87" dur="1" fill="hold">
                                          <p:stCondLst>
                                            <p:cond delay="0"/>
                                          </p:stCondLst>
                                        </p:cTn>
                                        <p:tgtEl>
                                          <p:spTgt spid="12290"/>
                                        </p:tgtEl>
                                        <p:attrNameLst>
                                          <p:attrName>style.visibility</p:attrName>
                                        </p:attrNameLst>
                                      </p:cBhvr>
                                      <p:to>
                                        <p:strVal val="visible"/>
                                      </p:to>
                                    </p:set>
                                    <p:anim calcmode="lin" valueType="num">
                                      <p:cBhvr additive="base">
                                        <p:cTn id="88" dur="3000" fill="hold"/>
                                        <p:tgtEl>
                                          <p:spTgt spid="12290"/>
                                        </p:tgtEl>
                                        <p:attrNameLst>
                                          <p:attrName>ppt_x</p:attrName>
                                        </p:attrNameLst>
                                      </p:cBhvr>
                                      <p:tavLst>
                                        <p:tav tm="0">
                                          <p:val>
                                            <p:strVal val="#ppt_x"/>
                                          </p:val>
                                        </p:tav>
                                        <p:tav tm="100000">
                                          <p:val>
                                            <p:strVal val="#ppt_x"/>
                                          </p:val>
                                        </p:tav>
                                      </p:tavLst>
                                    </p:anim>
                                    <p:anim calcmode="lin" valueType="num">
                                      <p:cBhvr additive="base">
                                        <p:cTn id="89" dur="3000" fill="hold"/>
                                        <p:tgtEl>
                                          <p:spTgt spid="1229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Resultado de imagen de alboraya horchata"/>
          <p:cNvPicPr>
            <a:picLocks noChangeAspect="1" noChangeArrowheads="1"/>
          </p:cNvPicPr>
          <p:nvPr/>
        </p:nvPicPr>
        <p:blipFill>
          <a:blip r:embed="rId2"/>
          <a:srcRect/>
          <a:stretch>
            <a:fillRect/>
          </a:stretch>
        </p:blipFill>
        <p:spPr bwMode="auto">
          <a:xfrm>
            <a:off x="-1" y="0"/>
            <a:ext cx="11449047" cy="7632700"/>
          </a:xfrm>
          <a:prstGeom prst="rect">
            <a:avLst/>
          </a:prstGeom>
          <a:noFill/>
        </p:spPr>
      </p:pic>
      <p:sp>
        <p:nvSpPr>
          <p:cNvPr id="7" name="6 Paralelogramo"/>
          <p:cNvSpPr/>
          <p:nvPr/>
        </p:nvSpPr>
        <p:spPr>
          <a:xfrm>
            <a:off x="0" y="0"/>
            <a:ext cx="2905460" cy="7632700"/>
          </a:xfrm>
          <a:prstGeom prst="parallelogram">
            <a:avLst>
              <a:gd name="adj" fmla="val 79521"/>
            </a:avLst>
          </a:prstGeom>
          <a:solidFill>
            <a:schemeClr val="accent6">
              <a:lumMod val="50000"/>
              <a:alpha val="6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Paralelogramo"/>
          <p:cNvSpPr/>
          <p:nvPr/>
        </p:nvSpPr>
        <p:spPr>
          <a:xfrm flipH="1">
            <a:off x="8452248" y="0"/>
            <a:ext cx="2817415" cy="7632700"/>
          </a:xfrm>
          <a:prstGeom prst="parallelogram">
            <a:avLst>
              <a:gd name="adj" fmla="val 76887"/>
            </a:avLst>
          </a:prstGeom>
          <a:solidFill>
            <a:schemeClr val="accent6">
              <a:lumMod val="50000"/>
              <a:alpha val="6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Paralelogramo"/>
          <p:cNvSpPr/>
          <p:nvPr/>
        </p:nvSpPr>
        <p:spPr>
          <a:xfrm>
            <a:off x="704354" y="0"/>
            <a:ext cx="2905460" cy="7632700"/>
          </a:xfrm>
          <a:prstGeom prst="parallelogram">
            <a:avLst>
              <a:gd name="adj" fmla="val 78851"/>
            </a:avLst>
          </a:prstGeom>
          <a:solidFill>
            <a:srgbClr val="FF0066">
              <a:alpha val="60000"/>
            </a:srgb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Paralelogramo"/>
          <p:cNvSpPr/>
          <p:nvPr/>
        </p:nvSpPr>
        <p:spPr>
          <a:xfrm flipH="1">
            <a:off x="7747894" y="0"/>
            <a:ext cx="2817415" cy="7632700"/>
          </a:xfrm>
          <a:prstGeom prst="parallelogram">
            <a:avLst>
              <a:gd name="adj" fmla="val 76887"/>
            </a:avLst>
          </a:prstGeom>
          <a:solidFill>
            <a:srgbClr val="FF0066">
              <a:alpha val="60000"/>
            </a:srgb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Paralelogramo"/>
          <p:cNvSpPr/>
          <p:nvPr/>
        </p:nvSpPr>
        <p:spPr>
          <a:xfrm>
            <a:off x="1408708" y="0"/>
            <a:ext cx="2905460" cy="7632700"/>
          </a:xfrm>
          <a:prstGeom prst="parallelogram">
            <a:avLst>
              <a:gd name="adj" fmla="val 79520"/>
            </a:avLst>
          </a:prstGeom>
          <a:solidFill>
            <a:schemeClr val="accent6">
              <a:lumMod val="50000"/>
              <a:alpha val="6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Paralelogramo"/>
          <p:cNvSpPr/>
          <p:nvPr/>
        </p:nvSpPr>
        <p:spPr>
          <a:xfrm flipH="1">
            <a:off x="7043540" y="0"/>
            <a:ext cx="2817415" cy="7632700"/>
          </a:xfrm>
          <a:prstGeom prst="parallelogram">
            <a:avLst>
              <a:gd name="adj" fmla="val 76887"/>
            </a:avLst>
          </a:prstGeom>
          <a:solidFill>
            <a:schemeClr val="accent6">
              <a:lumMod val="50000"/>
              <a:alpha val="6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Paralelogramo"/>
          <p:cNvSpPr/>
          <p:nvPr/>
        </p:nvSpPr>
        <p:spPr>
          <a:xfrm>
            <a:off x="2113062" y="0"/>
            <a:ext cx="2905460" cy="7632700"/>
          </a:xfrm>
          <a:prstGeom prst="parallelogram">
            <a:avLst>
              <a:gd name="adj" fmla="val 79520"/>
            </a:avLst>
          </a:prstGeom>
          <a:solidFill>
            <a:srgbClr val="FF0066">
              <a:alpha val="60000"/>
            </a:srgb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4" name="13 Paralelogramo"/>
          <p:cNvSpPr/>
          <p:nvPr/>
        </p:nvSpPr>
        <p:spPr>
          <a:xfrm flipH="1">
            <a:off x="6339186" y="0"/>
            <a:ext cx="2817415" cy="7632700"/>
          </a:xfrm>
          <a:prstGeom prst="parallelogram">
            <a:avLst>
              <a:gd name="adj" fmla="val 76887"/>
            </a:avLst>
          </a:prstGeom>
          <a:solidFill>
            <a:srgbClr val="FF0066">
              <a:alpha val="60000"/>
            </a:srgb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5" name="14 Paralelogramo"/>
          <p:cNvSpPr/>
          <p:nvPr/>
        </p:nvSpPr>
        <p:spPr>
          <a:xfrm>
            <a:off x="2817415" y="0"/>
            <a:ext cx="2905460" cy="7632700"/>
          </a:xfrm>
          <a:prstGeom prst="parallelogram">
            <a:avLst>
              <a:gd name="adj" fmla="val 79520"/>
            </a:avLst>
          </a:prstGeom>
          <a:solidFill>
            <a:schemeClr val="accent6">
              <a:lumMod val="50000"/>
              <a:alpha val="6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6" name="15 Paralelogramo"/>
          <p:cNvSpPr/>
          <p:nvPr/>
        </p:nvSpPr>
        <p:spPr>
          <a:xfrm flipH="1">
            <a:off x="5634833" y="0"/>
            <a:ext cx="2817415" cy="7632700"/>
          </a:xfrm>
          <a:prstGeom prst="parallelogram">
            <a:avLst>
              <a:gd name="adj" fmla="val 76887"/>
            </a:avLst>
          </a:prstGeom>
          <a:solidFill>
            <a:schemeClr val="accent6">
              <a:lumMod val="50000"/>
              <a:alpha val="6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down)">
                                      <p:cBhvr>
                                        <p:cTn id="7" dur="3000"/>
                                        <p:tgtEl>
                                          <p:spTgt spid="7"/>
                                        </p:tgtEl>
                                      </p:cBhvr>
                                    </p:animEffect>
                                  </p:childTnLst>
                                </p:cTn>
                              </p:par>
                              <p:par>
                                <p:cTn id="8" presetID="5" presetClass="entr" presetSubtype="5"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heckerboard(down)">
                                      <p:cBhvr>
                                        <p:cTn id="10" dur="3000"/>
                                        <p:tgtEl>
                                          <p:spTgt spid="9"/>
                                        </p:tgtEl>
                                      </p:cBhvr>
                                    </p:animEffect>
                                  </p:childTnLst>
                                </p:cTn>
                              </p:par>
                              <p:par>
                                <p:cTn id="11" presetID="5" presetClass="entr" presetSubtype="5"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checkerboard(down)">
                                      <p:cBhvr>
                                        <p:cTn id="13" dur="3000"/>
                                        <p:tgtEl>
                                          <p:spTgt spid="11"/>
                                        </p:tgtEl>
                                      </p:cBhvr>
                                    </p:animEffect>
                                  </p:childTnLst>
                                </p:cTn>
                              </p:par>
                              <p:par>
                                <p:cTn id="14" presetID="5" presetClass="entr" presetSubtype="5"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checkerboard(down)">
                                      <p:cBhvr>
                                        <p:cTn id="16" dur="3000"/>
                                        <p:tgtEl>
                                          <p:spTgt spid="13"/>
                                        </p:tgtEl>
                                      </p:cBhvr>
                                    </p:animEffect>
                                  </p:childTnLst>
                                </p:cTn>
                              </p:par>
                              <p:par>
                                <p:cTn id="17" presetID="5" presetClass="entr" presetSubtype="5"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checkerboard(down)">
                                      <p:cBhvr>
                                        <p:cTn id="19" dur="3000"/>
                                        <p:tgtEl>
                                          <p:spTgt spid="15"/>
                                        </p:tgtEl>
                                      </p:cBhvr>
                                    </p:animEffect>
                                  </p:childTnLst>
                                </p:cTn>
                              </p:par>
                              <p:par>
                                <p:cTn id="20" presetID="5" presetClass="entr" presetSubtype="5"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down)">
                                      <p:cBhvr>
                                        <p:cTn id="22" dur="3000"/>
                                        <p:tgtEl>
                                          <p:spTgt spid="8"/>
                                        </p:tgtEl>
                                      </p:cBhvr>
                                    </p:animEffect>
                                  </p:childTnLst>
                                </p:cTn>
                              </p:par>
                              <p:par>
                                <p:cTn id="23" presetID="5" presetClass="entr" presetSubtype="5"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heckerboard(down)">
                                      <p:cBhvr>
                                        <p:cTn id="25" dur="3000"/>
                                        <p:tgtEl>
                                          <p:spTgt spid="10"/>
                                        </p:tgtEl>
                                      </p:cBhvr>
                                    </p:animEffect>
                                  </p:childTnLst>
                                </p:cTn>
                              </p:par>
                              <p:par>
                                <p:cTn id="26" presetID="5" presetClass="entr" presetSubtype="5"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checkerboard(down)">
                                      <p:cBhvr>
                                        <p:cTn id="28" dur="3000"/>
                                        <p:tgtEl>
                                          <p:spTgt spid="12"/>
                                        </p:tgtEl>
                                      </p:cBhvr>
                                    </p:animEffect>
                                  </p:childTnLst>
                                </p:cTn>
                              </p:par>
                              <p:par>
                                <p:cTn id="29" presetID="5" presetClass="entr" presetSubtype="5"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checkerboard(down)">
                                      <p:cBhvr>
                                        <p:cTn id="31" dur="3000"/>
                                        <p:tgtEl>
                                          <p:spTgt spid="14"/>
                                        </p:tgtEl>
                                      </p:cBhvr>
                                    </p:animEffect>
                                  </p:childTnLst>
                                </p:cTn>
                              </p:par>
                              <p:par>
                                <p:cTn id="32" presetID="5" presetClass="entr" presetSubtype="5"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checkerboard(down)">
                                      <p:cBhvr>
                                        <p:cTn id="34" dur="3000"/>
                                        <p:tgtEl>
                                          <p:spTgt spid="16"/>
                                        </p:tgtEl>
                                      </p:cBhvr>
                                    </p:animEffect>
                                  </p:childTnLst>
                                </p:cTn>
                              </p:par>
                              <p:par>
                                <p:cTn id="35" presetID="2" presetClass="entr" presetSubtype="2"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3000" fill="hold"/>
                                        <p:tgtEl>
                                          <p:spTgt spid="7"/>
                                        </p:tgtEl>
                                        <p:attrNameLst>
                                          <p:attrName>ppt_x</p:attrName>
                                        </p:attrNameLst>
                                      </p:cBhvr>
                                      <p:tavLst>
                                        <p:tav tm="0">
                                          <p:val>
                                            <p:strVal val="1+#ppt_w/2"/>
                                          </p:val>
                                        </p:tav>
                                        <p:tav tm="100000">
                                          <p:val>
                                            <p:strVal val="#ppt_x"/>
                                          </p:val>
                                        </p:tav>
                                      </p:tavLst>
                                    </p:anim>
                                    <p:anim calcmode="lin" valueType="num">
                                      <p:cBhvr additive="base">
                                        <p:cTn id="38" dur="3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1+#ppt_w/2"/>
                                          </p:val>
                                        </p:tav>
                                        <p:tav tm="100000">
                                          <p:val>
                                            <p:strVal val="#ppt_x"/>
                                          </p:val>
                                        </p:tav>
                                      </p:tavLst>
                                    </p:anim>
                                    <p:anim calcmode="lin" valueType="num">
                                      <p:cBhvr additive="base">
                                        <p:cTn id="42" dur="30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3000" fill="hold"/>
                                        <p:tgtEl>
                                          <p:spTgt spid="11"/>
                                        </p:tgtEl>
                                        <p:attrNameLst>
                                          <p:attrName>ppt_x</p:attrName>
                                        </p:attrNameLst>
                                      </p:cBhvr>
                                      <p:tavLst>
                                        <p:tav tm="0">
                                          <p:val>
                                            <p:strVal val="1+#ppt_w/2"/>
                                          </p:val>
                                        </p:tav>
                                        <p:tav tm="100000">
                                          <p:val>
                                            <p:strVal val="#ppt_x"/>
                                          </p:val>
                                        </p:tav>
                                      </p:tavLst>
                                    </p:anim>
                                    <p:anim calcmode="lin" valueType="num">
                                      <p:cBhvr additive="base">
                                        <p:cTn id="46" dur="3000" fill="hold"/>
                                        <p:tgtEl>
                                          <p:spTgt spid="11"/>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1+#ppt_w/2"/>
                                          </p:val>
                                        </p:tav>
                                        <p:tav tm="100000">
                                          <p:val>
                                            <p:strVal val="#ppt_x"/>
                                          </p:val>
                                        </p:tav>
                                      </p:tavLst>
                                    </p:anim>
                                    <p:anim calcmode="lin" valueType="num">
                                      <p:cBhvr additive="base">
                                        <p:cTn id="50" dur="3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1+#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3000" fill="hold"/>
                                        <p:tgtEl>
                                          <p:spTgt spid="8"/>
                                        </p:tgtEl>
                                        <p:attrNameLst>
                                          <p:attrName>ppt_x</p:attrName>
                                        </p:attrNameLst>
                                      </p:cBhvr>
                                      <p:tavLst>
                                        <p:tav tm="0">
                                          <p:val>
                                            <p:strVal val="0-#ppt_w/2"/>
                                          </p:val>
                                        </p:tav>
                                        <p:tav tm="100000">
                                          <p:val>
                                            <p:strVal val="#ppt_x"/>
                                          </p:val>
                                        </p:tav>
                                      </p:tavLst>
                                    </p:anim>
                                    <p:anim calcmode="lin" valueType="num">
                                      <p:cBhvr additive="base">
                                        <p:cTn id="58" dur="3000" fill="hold"/>
                                        <p:tgtEl>
                                          <p:spTgt spid="8"/>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3000" fill="hold"/>
                                        <p:tgtEl>
                                          <p:spTgt spid="10"/>
                                        </p:tgtEl>
                                        <p:attrNameLst>
                                          <p:attrName>ppt_x</p:attrName>
                                        </p:attrNameLst>
                                      </p:cBhvr>
                                      <p:tavLst>
                                        <p:tav tm="0">
                                          <p:val>
                                            <p:strVal val="0-#ppt_w/2"/>
                                          </p:val>
                                        </p:tav>
                                        <p:tav tm="100000">
                                          <p:val>
                                            <p:strVal val="#ppt_x"/>
                                          </p:val>
                                        </p:tav>
                                      </p:tavLst>
                                    </p:anim>
                                    <p:anim calcmode="lin" valueType="num">
                                      <p:cBhvr additive="base">
                                        <p:cTn id="62" dur="3000" fill="hold"/>
                                        <p:tgtEl>
                                          <p:spTgt spid="10"/>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3000" fill="hold"/>
                                        <p:tgtEl>
                                          <p:spTgt spid="12"/>
                                        </p:tgtEl>
                                        <p:attrNameLst>
                                          <p:attrName>ppt_x</p:attrName>
                                        </p:attrNameLst>
                                      </p:cBhvr>
                                      <p:tavLst>
                                        <p:tav tm="0">
                                          <p:val>
                                            <p:strVal val="0-#ppt_w/2"/>
                                          </p:val>
                                        </p:tav>
                                        <p:tav tm="100000">
                                          <p:val>
                                            <p:strVal val="#ppt_x"/>
                                          </p:val>
                                        </p:tav>
                                      </p:tavLst>
                                    </p:anim>
                                    <p:anim calcmode="lin" valueType="num">
                                      <p:cBhvr additive="base">
                                        <p:cTn id="66" dur="3000" fill="hold"/>
                                        <p:tgtEl>
                                          <p:spTgt spid="12"/>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3000" fill="hold"/>
                                        <p:tgtEl>
                                          <p:spTgt spid="14"/>
                                        </p:tgtEl>
                                        <p:attrNameLst>
                                          <p:attrName>ppt_x</p:attrName>
                                        </p:attrNameLst>
                                      </p:cBhvr>
                                      <p:tavLst>
                                        <p:tav tm="0">
                                          <p:val>
                                            <p:strVal val="0-#ppt_w/2"/>
                                          </p:val>
                                        </p:tav>
                                        <p:tav tm="100000">
                                          <p:val>
                                            <p:strVal val="#ppt_x"/>
                                          </p:val>
                                        </p:tav>
                                      </p:tavLst>
                                    </p:anim>
                                    <p:anim calcmode="lin" valueType="num">
                                      <p:cBhvr additive="base">
                                        <p:cTn id="70" dur="3000" fill="hold"/>
                                        <p:tgtEl>
                                          <p:spTgt spid="14"/>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3000" fill="hold"/>
                                        <p:tgtEl>
                                          <p:spTgt spid="16"/>
                                        </p:tgtEl>
                                        <p:attrNameLst>
                                          <p:attrName>ppt_x</p:attrName>
                                        </p:attrNameLst>
                                      </p:cBhvr>
                                      <p:tavLst>
                                        <p:tav tm="0">
                                          <p:val>
                                            <p:strVal val="0-#ppt_w/2"/>
                                          </p:val>
                                        </p:tav>
                                        <p:tav tm="100000">
                                          <p:val>
                                            <p:strVal val="#ppt_x"/>
                                          </p:val>
                                        </p:tav>
                                      </p:tavLst>
                                    </p:anim>
                                    <p:anim calcmode="lin" valueType="num">
                                      <p:cBhvr additive="base">
                                        <p:cTn id="74" dur="3000" fill="hold"/>
                                        <p:tgtEl>
                                          <p:spTgt spid="16"/>
                                        </p:tgtEl>
                                        <p:attrNameLst>
                                          <p:attrName>ppt_y</p:attrName>
                                        </p:attrNameLst>
                                      </p:cBhvr>
                                      <p:tavLst>
                                        <p:tav tm="0">
                                          <p:val>
                                            <p:strVal val="#ppt_y"/>
                                          </p:val>
                                        </p:tav>
                                        <p:tav tm="100000">
                                          <p:val>
                                            <p:strVal val="#ppt_y"/>
                                          </p:val>
                                        </p:tav>
                                      </p:tavLst>
                                    </p:anim>
                                  </p:childTnLst>
                                </p:cTn>
                              </p:par>
                            </p:childTnLst>
                          </p:cTn>
                        </p:par>
                        <p:par>
                          <p:cTn id="75" fill="hold">
                            <p:stCondLst>
                              <p:cond delay="3000"/>
                            </p:stCondLst>
                            <p:childTnLst>
                              <p:par>
                                <p:cTn id="76" presetID="2" presetClass="exit" presetSubtype="2" fill="hold" nodeType="afterEffect">
                                  <p:stCondLst>
                                    <p:cond delay="0"/>
                                  </p:stCondLst>
                                  <p:childTnLst>
                                    <p:anim calcmode="lin" valueType="num">
                                      <p:cBhvr additive="base">
                                        <p:cTn id="77" dur="3000"/>
                                        <p:tgtEl>
                                          <p:spTgt spid="7"/>
                                        </p:tgtEl>
                                        <p:attrNameLst>
                                          <p:attrName>ppt_x</p:attrName>
                                        </p:attrNameLst>
                                      </p:cBhvr>
                                      <p:tavLst>
                                        <p:tav tm="0">
                                          <p:val>
                                            <p:strVal val="ppt_x"/>
                                          </p:val>
                                        </p:tav>
                                        <p:tav tm="100000">
                                          <p:val>
                                            <p:strVal val="1+ppt_w/2"/>
                                          </p:val>
                                        </p:tav>
                                      </p:tavLst>
                                    </p:anim>
                                    <p:anim calcmode="lin" valueType="num">
                                      <p:cBhvr additive="base">
                                        <p:cTn id="78" dur="3000"/>
                                        <p:tgtEl>
                                          <p:spTgt spid="7"/>
                                        </p:tgtEl>
                                        <p:attrNameLst>
                                          <p:attrName>ppt_y</p:attrName>
                                        </p:attrNameLst>
                                      </p:cBhvr>
                                      <p:tavLst>
                                        <p:tav tm="0">
                                          <p:val>
                                            <p:strVal val="ppt_y"/>
                                          </p:val>
                                        </p:tav>
                                        <p:tav tm="100000">
                                          <p:val>
                                            <p:strVal val="ppt_y"/>
                                          </p:val>
                                        </p:tav>
                                      </p:tavLst>
                                    </p:anim>
                                    <p:set>
                                      <p:cBhvr>
                                        <p:cTn id="79" dur="1" fill="hold">
                                          <p:stCondLst>
                                            <p:cond delay="2999"/>
                                          </p:stCondLst>
                                        </p:cTn>
                                        <p:tgtEl>
                                          <p:spTgt spid="7"/>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1+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1+ppt_w/2"/>
                                          </p:val>
                                        </p:tav>
                                      </p:tavLst>
                                    </p:anim>
                                    <p:anim calcmode="lin" valueType="num">
                                      <p:cBhvr additive="base">
                                        <p:cTn id="86" dur="3000"/>
                                        <p:tgtEl>
                                          <p:spTgt spid="11"/>
                                        </p:tgtEl>
                                        <p:attrNameLst>
                                          <p:attrName>ppt_y</p:attrName>
                                        </p:attrNameLst>
                                      </p:cBhvr>
                                      <p:tavLst>
                                        <p:tav tm="0">
                                          <p:val>
                                            <p:strVal val="ppt_y"/>
                                          </p:val>
                                        </p:tav>
                                        <p:tav tm="100000">
                                          <p:val>
                                            <p:strVal val="ppt_y"/>
                                          </p:val>
                                        </p:tav>
                                      </p:tavLst>
                                    </p:anim>
                                    <p:set>
                                      <p:cBhvr>
                                        <p:cTn id="87" dur="1" fill="hold">
                                          <p:stCondLst>
                                            <p:cond delay="2999"/>
                                          </p:stCondLst>
                                        </p:cTn>
                                        <p:tgtEl>
                                          <p:spTgt spid="11"/>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3"/>
                                        </p:tgtEl>
                                        <p:attrNameLst>
                                          <p:attrName>ppt_x</p:attrName>
                                        </p:attrNameLst>
                                      </p:cBhvr>
                                      <p:tavLst>
                                        <p:tav tm="0">
                                          <p:val>
                                            <p:strVal val="ppt_x"/>
                                          </p:val>
                                        </p:tav>
                                        <p:tav tm="100000">
                                          <p:val>
                                            <p:strVal val="1+ppt_w/2"/>
                                          </p:val>
                                        </p:tav>
                                      </p:tavLst>
                                    </p:anim>
                                    <p:anim calcmode="lin" valueType="num">
                                      <p:cBhvr additive="base">
                                        <p:cTn id="90" dur="3000"/>
                                        <p:tgtEl>
                                          <p:spTgt spid="13"/>
                                        </p:tgtEl>
                                        <p:attrNameLst>
                                          <p:attrName>ppt_y</p:attrName>
                                        </p:attrNameLst>
                                      </p:cBhvr>
                                      <p:tavLst>
                                        <p:tav tm="0">
                                          <p:val>
                                            <p:strVal val="ppt_y"/>
                                          </p:val>
                                        </p:tav>
                                        <p:tav tm="100000">
                                          <p:val>
                                            <p:strVal val="ppt_y"/>
                                          </p:val>
                                        </p:tav>
                                      </p:tavLst>
                                    </p:anim>
                                    <p:set>
                                      <p:cBhvr>
                                        <p:cTn id="91" dur="1" fill="hold">
                                          <p:stCondLst>
                                            <p:cond delay="2999"/>
                                          </p:stCondLst>
                                        </p:cTn>
                                        <p:tgtEl>
                                          <p:spTgt spid="13"/>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3000"/>
                                        <p:tgtEl>
                                          <p:spTgt spid="15"/>
                                        </p:tgtEl>
                                        <p:attrNameLst>
                                          <p:attrName>ppt_x</p:attrName>
                                        </p:attrNameLst>
                                      </p:cBhvr>
                                      <p:tavLst>
                                        <p:tav tm="0">
                                          <p:val>
                                            <p:strVal val="ppt_x"/>
                                          </p:val>
                                        </p:tav>
                                        <p:tav tm="100000">
                                          <p:val>
                                            <p:strVal val="1+ppt_w/2"/>
                                          </p:val>
                                        </p:tav>
                                      </p:tavLst>
                                    </p:anim>
                                    <p:anim calcmode="lin" valueType="num">
                                      <p:cBhvr additive="base">
                                        <p:cTn id="94" dur="3000"/>
                                        <p:tgtEl>
                                          <p:spTgt spid="15"/>
                                        </p:tgtEl>
                                        <p:attrNameLst>
                                          <p:attrName>ppt_y</p:attrName>
                                        </p:attrNameLst>
                                      </p:cBhvr>
                                      <p:tavLst>
                                        <p:tav tm="0">
                                          <p:val>
                                            <p:strVal val="ppt_y"/>
                                          </p:val>
                                        </p:tav>
                                        <p:tav tm="100000">
                                          <p:val>
                                            <p:strVal val="ppt_y"/>
                                          </p:val>
                                        </p:tav>
                                      </p:tavLst>
                                    </p:anim>
                                    <p:set>
                                      <p:cBhvr>
                                        <p:cTn id="95" dur="1" fill="hold">
                                          <p:stCondLst>
                                            <p:cond delay="2999"/>
                                          </p:stCondLst>
                                        </p:cTn>
                                        <p:tgtEl>
                                          <p:spTgt spid="15"/>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3000"/>
                                        <p:tgtEl>
                                          <p:spTgt spid="8"/>
                                        </p:tgtEl>
                                        <p:attrNameLst>
                                          <p:attrName>ppt_x</p:attrName>
                                        </p:attrNameLst>
                                      </p:cBhvr>
                                      <p:tavLst>
                                        <p:tav tm="0">
                                          <p:val>
                                            <p:strVal val="ppt_x"/>
                                          </p:val>
                                        </p:tav>
                                        <p:tav tm="100000">
                                          <p:val>
                                            <p:strVal val="0-ppt_w/2"/>
                                          </p:val>
                                        </p:tav>
                                      </p:tavLst>
                                    </p:anim>
                                    <p:anim calcmode="lin" valueType="num">
                                      <p:cBhvr additive="base">
                                        <p:cTn id="98" dur="3000"/>
                                        <p:tgtEl>
                                          <p:spTgt spid="8"/>
                                        </p:tgtEl>
                                        <p:attrNameLst>
                                          <p:attrName>ppt_y</p:attrName>
                                        </p:attrNameLst>
                                      </p:cBhvr>
                                      <p:tavLst>
                                        <p:tav tm="0">
                                          <p:val>
                                            <p:strVal val="ppt_y"/>
                                          </p:val>
                                        </p:tav>
                                        <p:tav tm="100000">
                                          <p:val>
                                            <p:strVal val="ppt_y"/>
                                          </p:val>
                                        </p:tav>
                                      </p:tavLst>
                                    </p:anim>
                                    <p:set>
                                      <p:cBhvr>
                                        <p:cTn id="99" dur="1" fill="hold">
                                          <p:stCondLst>
                                            <p:cond delay="2999"/>
                                          </p:stCondLst>
                                        </p:cTn>
                                        <p:tgtEl>
                                          <p:spTgt spid="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10"/>
                                        </p:tgtEl>
                                        <p:attrNameLst>
                                          <p:attrName>ppt_x</p:attrName>
                                        </p:attrNameLst>
                                      </p:cBhvr>
                                      <p:tavLst>
                                        <p:tav tm="0">
                                          <p:val>
                                            <p:strVal val="ppt_x"/>
                                          </p:val>
                                        </p:tav>
                                        <p:tav tm="100000">
                                          <p:val>
                                            <p:strVal val="0-ppt_w/2"/>
                                          </p:val>
                                        </p:tav>
                                      </p:tavLst>
                                    </p:anim>
                                    <p:anim calcmode="lin" valueType="num">
                                      <p:cBhvr additive="base">
                                        <p:cTn id="102" dur="3000"/>
                                        <p:tgtEl>
                                          <p:spTgt spid="10"/>
                                        </p:tgtEl>
                                        <p:attrNameLst>
                                          <p:attrName>ppt_y</p:attrName>
                                        </p:attrNameLst>
                                      </p:cBhvr>
                                      <p:tavLst>
                                        <p:tav tm="0">
                                          <p:val>
                                            <p:strVal val="ppt_y"/>
                                          </p:val>
                                        </p:tav>
                                        <p:tav tm="100000">
                                          <p:val>
                                            <p:strVal val="ppt_y"/>
                                          </p:val>
                                        </p:tav>
                                      </p:tavLst>
                                    </p:anim>
                                    <p:set>
                                      <p:cBhvr>
                                        <p:cTn id="103" dur="1" fill="hold">
                                          <p:stCondLst>
                                            <p:cond delay="2999"/>
                                          </p:stCondLst>
                                        </p:cTn>
                                        <p:tgtEl>
                                          <p:spTgt spid="10"/>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12"/>
                                        </p:tgtEl>
                                        <p:attrNameLst>
                                          <p:attrName>ppt_x</p:attrName>
                                        </p:attrNameLst>
                                      </p:cBhvr>
                                      <p:tavLst>
                                        <p:tav tm="0">
                                          <p:val>
                                            <p:strVal val="ppt_x"/>
                                          </p:val>
                                        </p:tav>
                                        <p:tav tm="100000">
                                          <p:val>
                                            <p:strVal val="0-ppt_w/2"/>
                                          </p:val>
                                        </p:tav>
                                      </p:tavLst>
                                    </p:anim>
                                    <p:anim calcmode="lin" valueType="num">
                                      <p:cBhvr additive="base">
                                        <p:cTn id="106" dur="3000"/>
                                        <p:tgtEl>
                                          <p:spTgt spid="12"/>
                                        </p:tgtEl>
                                        <p:attrNameLst>
                                          <p:attrName>ppt_y</p:attrName>
                                        </p:attrNameLst>
                                      </p:cBhvr>
                                      <p:tavLst>
                                        <p:tav tm="0">
                                          <p:val>
                                            <p:strVal val="ppt_y"/>
                                          </p:val>
                                        </p:tav>
                                        <p:tav tm="100000">
                                          <p:val>
                                            <p:strVal val="ppt_y"/>
                                          </p:val>
                                        </p:tav>
                                      </p:tavLst>
                                    </p:anim>
                                    <p:set>
                                      <p:cBhvr>
                                        <p:cTn id="107" dur="1" fill="hold">
                                          <p:stCondLst>
                                            <p:cond delay="2999"/>
                                          </p:stCondLst>
                                        </p:cTn>
                                        <p:tgtEl>
                                          <p:spTgt spid="12"/>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14"/>
                                        </p:tgtEl>
                                        <p:attrNameLst>
                                          <p:attrName>ppt_x</p:attrName>
                                        </p:attrNameLst>
                                      </p:cBhvr>
                                      <p:tavLst>
                                        <p:tav tm="0">
                                          <p:val>
                                            <p:strVal val="ppt_x"/>
                                          </p:val>
                                        </p:tav>
                                        <p:tav tm="100000">
                                          <p:val>
                                            <p:strVal val="0-ppt_w/2"/>
                                          </p:val>
                                        </p:tav>
                                      </p:tavLst>
                                    </p:anim>
                                    <p:anim calcmode="lin" valueType="num">
                                      <p:cBhvr additive="base">
                                        <p:cTn id="110" dur="3000"/>
                                        <p:tgtEl>
                                          <p:spTgt spid="14"/>
                                        </p:tgtEl>
                                        <p:attrNameLst>
                                          <p:attrName>ppt_y</p:attrName>
                                        </p:attrNameLst>
                                      </p:cBhvr>
                                      <p:tavLst>
                                        <p:tav tm="0">
                                          <p:val>
                                            <p:strVal val="ppt_y"/>
                                          </p:val>
                                        </p:tav>
                                        <p:tav tm="100000">
                                          <p:val>
                                            <p:strVal val="ppt_y"/>
                                          </p:val>
                                        </p:tav>
                                      </p:tavLst>
                                    </p:anim>
                                    <p:set>
                                      <p:cBhvr>
                                        <p:cTn id="111" dur="1" fill="hold">
                                          <p:stCondLst>
                                            <p:cond delay="2999"/>
                                          </p:stCondLst>
                                        </p:cTn>
                                        <p:tgtEl>
                                          <p:spTgt spid="14"/>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16"/>
                                        </p:tgtEl>
                                        <p:attrNameLst>
                                          <p:attrName>ppt_x</p:attrName>
                                        </p:attrNameLst>
                                      </p:cBhvr>
                                      <p:tavLst>
                                        <p:tav tm="0">
                                          <p:val>
                                            <p:strVal val="ppt_x"/>
                                          </p:val>
                                        </p:tav>
                                        <p:tav tm="100000">
                                          <p:val>
                                            <p:strVal val="0-ppt_w/2"/>
                                          </p:val>
                                        </p:tav>
                                      </p:tavLst>
                                    </p:anim>
                                    <p:anim calcmode="lin" valueType="num">
                                      <p:cBhvr additive="base">
                                        <p:cTn id="114" dur="3000"/>
                                        <p:tgtEl>
                                          <p:spTgt spid="16"/>
                                        </p:tgtEl>
                                        <p:attrNameLst>
                                          <p:attrName>ppt_y</p:attrName>
                                        </p:attrNameLst>
                                      </p:cBhvr>
                                      <p:tavLst>
                                        <p:tav tm="0">
                                          <p:val>
                                            <p:strVal val="ppt_y"/>
                                          </p:val>
                                        </p:tav>
                                        <p:tav tm="100000">
                                          <p:val>
                                            <p:strVal val="ppt_y"/>
                                          </p:val>
                                        </p:tav>
                                      </p:tavLst>
                                    </p:anim>
                                    <p:set>
                                      <p:cBhvr>
                                        <p:cTn id="115" dur="1" fill="hold">
                                          <p:stCondLst>
                                            <p:cond delay="2999"/>
                                          </p:stCondLst>
                                        </p:cTn>
                                        <p:tgtEl>
                                          <p:spTgt spid="16"/>
                                        </p:tgtEl>
                                        <p:attrNameLst>
                                          <p:attrName>style.visibility</p:attrName>
                                        </p:attrNameLst>
                                      </p:cBhvr>
                                      <p:to>
                                        <p:strVal val="hidden"/>
                                      </p:to>
                                    </p:set>
                                  </p:childTnLst>
                                </p:cTn>
                              </p:par>
                              <p:par>
                                <p:cTn id="116" presetID="16" presetClass="entr" presetSubtype="37" fill="hold" nodeType="withEffect">
                                  <p:stCondLst>
                                    <p:cond delay="0"/>
                                  </p:stCondLst>
                                  <p:childTnLst>
                                    <p:set>
                                      <p:cBhvr>
                                        <p:cTn id="117" dur="1" fill="hold">
                                          <p:stCondLst>
                                            <p:cond delay="0"/>
                                          </p:stCondLst>
                                        </p:cTn>
                                        <p:tgtEl>
                                          <p:spTgt spid="68610"/>
                                        </p:tgtEl>
                                        <p:attrNameLst>
                                          <p:attrName>style.visibility</p:attrName>
                                        </p:attrNameLst>
                                      </p:cBhvr>
                                      <p:to>
                                        <p:strVal val="visible"/>
                                      </p:to>
                                    </p:set>
                                    <p:animEffect transition="in" filter="barn(outVertical)">
                                      <p:cBhvr>
                                        <p:cTn id="118" dur="3000"/>
                                        <p:tgtEl>
                                          <p:spTgt spid="686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Resultado de imagen de alboraya horchata"/>
          <p:cNvPicPr>
            <a:picLocks noChangeAspect="1" noChangeArrowheads="1"/>
          </p:cNvPicPr>
          <p:nvPr/>
        </p:nvPicPr>
        <p:blipFill>
          <a:blip r:embed="rId2"/>
          <a:srcRect/>
          <a:stretch>
            <a:fillRect/>
          </a:stretch>
        </p:blipFill>
        <p:spPr bwMode="auto">
          <a:xfrm>
            <a:off x="-1" y="0"/>
            <a:ext cx="11269663" cy="7632700"/>
          </a:xfrm>
          <a:prstGeom prst="rect">
            <a:avLst/>
          </a:prstGeom>
          <a:noFill/>
        </p:spPr>
      </p:pic>
      <p:sp>
        <p:nvSpPr>
          <p:cNvPr id="7" name="6 Luna"/>
          <p:cNvSpPr/>
          <p:nvPr/>
        </p:nvSpPr>
        <p:spPr>
          <a:xfrm flipH="1">
            <a:off x="8452227" y="0"/>
            <a:ext cx="2817436" cy="3994500"/>
          </a:xfrm>
          <a:prstGeom prst="moon">
            <a:avLst>
              <a:gd name="adj" fmla="val 40623"/>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13" name="12 Luna"/>
          <p:cNvSpPr/>
          <p:nvPr/>
        </p:nvSpPr>
        <p:spPr>
          <a:xfrm>
            <a:off x="1" y="0"/>
            <a:ext cx="2817413" cy="3905425"/>
          </a:xfrm>
          <a:prstGeom prst="moon">
            <a:avLst>
              <a:gd name="adj" fmla="val 40623"/>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17" name="16 Luna"/>
          <p:cNvSpPr/>
          <p:nvPr/>
        </p:nvSpPr>
        <p:spPr>
          <a:xfrm>
            <a:off x="1" y="3816350"/>
            <a:ext cx="2817413" cy="3816350"/>
          </a:xfrm>
          <a:prstGeom prst="moon">
            <a:avLst>
              <a:gd name="adj" fmla="val 32545"/>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18" name="17 Luna"/>
          <p:cNvSpPr/>
          <p:nvPr/>
        </p:nvSpPr>
        <p:spPr>
          <a:xfrm>
            <a:off x="2732996" y="3994500"/>
            <a:ext cx="2817413" cy="3638200"/>
          </a:xfrm>
          <a:prstGeom prst="moon">
            <a:avLst>
              <a:gd name="adj" fmla="val 40623"/>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19" name="18 Luna"/>
          <p:cNvSpPr/>
          <p:nvPr/>
        </p:nvSpPr>
        <p:spPr>
          <a:xfrm>
            <a:off x="2647648" y="0"/>
            <a:ext cx="2817413" cy="3905425"/>
          </a:xfrm>
          <a:prstGeom prst="moon">
            <a:avLst>
              <a:gd name="adj" fmla="val 40623"/>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21" name="20 Luna"/>
          <p:cNvSpPr/>
          <p:nvPr/>
        </p:nvSpPr>
        <p:spPr>
          <a:xfrm flipH="1">
            <a:off x="8452227" y="3905425"/>
            <a:ext cx="2817436" cy="3727275"/>
          </a:xfrm>
          <a:prstGeom prst="moon">
            <a:avLst>
              <a:gd name="adj" fmla="val 40623"/>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22" name="21 Luna"/>
          <p:cNvSpPr/>
          <p:nvPr/>
        </p:nvSpPr>
        <p:spPr>
          <a:xfrm flipH="1">
            <a:off x="6232267" y="0"/>
            <a:ext cx="2817436" cy="3994500"/>
          </a:xfrm>
          <a:prstGeom prst="moon">
            <a:avLst>
              <a:gd name="adj" fmla="val 40623"/>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23" name="22 Luna"/>
          <p:cNvSpPr/>
          <p:nvPr/>
        </p:nvSpPr>
        <p:spPr>
          <a:xfrm flipH="1">
            <a:off x="6146919" y="3905425"/>
            <a:ext cx="2817436" cy="3727275"/>
          </a:xfrm>
          <a:prstGeom prst="moon">
            <a:avLst>
              <a:gd name="adj" fmla="val 40623"/>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0" fill="hold"/>
                                        <p:tgtEl>
                                          <p:spTgt spid="13"/>
                                        </p:tgtEl>
                                        <p:attrNameLst>
                                          <p:attrName>ppt_x</p:attrName>
                                        </p:attrNameLst>
                                      </p:cBhvr>
                                      <p:tavLst>
                                        <p:tav tm="0">
                                          <p:val>
                                            <p:strVal val="1+#ppt_w/2"/>
                                          </p:val>
                                        </p:tav>
                                        <p:tav tm="100000">
                                          <p:val>
                                            <p:strVal val="#ppt_x"/>
                                          </p:val>
                                        </p:tav>
                                      </p:tavLst>
                                    </p:anim>
                                    <p:anim calcmode="lin" valueType="num">
                                      <p:cBhvr additive="base">
                                        <p:cTn id="8" dur="5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0" fill="hold"/>
                                        <p:tgtEl>
                                          <p:spTgt spid="7"/>
                                        </p:tgtEl>
                                        <p:attrNameLst>
                                          <p:attrName>ppt_x</p:attrName>
                                        </p:attrNameLst>
                                      </p:cBhvr>
                                      <p:tavLst>
                                        <p:tav tm="0">
                                          <p:val>
                                            <p:strVal val="0-#ppt_w/2"/>
                                          </p:val>
                                        </p:tav>
                                        <p:tav tm="100000">
                                          <p:val>
                                            <p:strVal val="#ppt_x"/>
                                          </p:val>
                                        </p:tav>
                                      </p:tavLst>
                                    </p:anim>
                                    <p:anim calcmode="lin" valueType="num">
                                      <p:cBhvr additive="base">
                                        <p:cTn id="12" dur="5000" fill="hold"/>
                                        <p:tgtEl>
                                          <p:spTgt spid="7"/>
                                        </p:tgtEl>
                                        <p:attrNameLst>
                                          <p:attrName>ppt_y</p:attrName>
                                        </p:attrNameLst>
                                      </p:cBhvr>
                                      <p:tavLst>
                                        <p:tav tm="0">
                                          <p:val>
                                            <p:strVal val="#ppt_y"/>
                                          </p:val>
                                        </p:tav>
                                        <p:tav tm="100000">
                                          <p:val>
                                            <p:strVal val="#ppt_y"/>
                                          </p:val>
                                        </p:tav>
                                      </p:tavLst>
                                    </p:anim>
                                  </p:childTnLst>
                                </p:cTn>
                              </p:par>
                              <p:par>
                                <p:cTn id="13" presetID="8" presetClass="emph" presetSubtype="0" fill="hold" grpId="1" nodeType="withEffect">
                                  <p:stCondLst>
                                    <p:cond delay="0"/>
                                  </p:stCondLst>
                                  <p:childTnLst>
                                    <p:animRot by="21600000">
                                      <p:cBhvr>
                                        <p:cTn id="14" dur="5000" fill="hold"/>
                                        <p:tgtEl>
                                          <p:spTgt spid="13"/>
                                        </p:tgtEl>
                                        <p:attrNameLst>
                                          <p:attrName>r</p:attrName>
                                        </p:attrNameLst>
                                      </p:cBhvr>
                                    </p:animRot>
                                  </p:childTnLst>
                                </p:cTn>
                              </p:par>
                              <p:par>
                                <p:cTn id="15" presetID="8" presetClass="emph" presetSubtype="0" fill="hold" grpId="1" nodeType="withEffect">
                                  <p:stCondLst>
                                    <p:cond delay="0"/>
                                  </p:stCondLst>
                                  <p:childTnLst>
                                    <p:animRot by="-21600000">
                                      <p:cBhvr>
                                        <p:cTn id="16" dur="5000" fill="hold"/>
                                        <p:tgtEl>
                                          <p:spTgt spid="7"/>
                                        </p:tgtEl>
                                        <p:attrNameLst>
                                          <p:attrName>r</p:attrName>
                                        </p:attrNameLst>
                                      </p:cBhvr>
                                    </p:animRot>
                                  </p:childTnLst>
                                </p:cTn>
                              </p:par>
                              <p:par>
                                <p:cTn id="17" presetID="2" presetClass="exit" presetSubtype="2" fill="hold" grpId="2" nodeType="withEffect">
                                  <p:stCondLst>
                                    <p:cond delay="0"/>
                                  </p:stCondLst>
                                  <p:childTnLst>
                                    <p:anim calcmode="lin" valueType="num">
                                      <p:cBhvr additive="base">
                                        <p:cTn id="18" dur="5000"/>
                                        <p:tgtEl>
                                          <p:spTgt spid="13"/>
                                        </p:tgtEl>
                                        <p:attrNameLst>
                                          <p:attrName>ppt_x</p:attrName>
                                        </p:attrNameLst>
                                      </p:cBhvr>
                                      <p:tavLst>
                                        <p:tav tm="0">
                                          <p:val>
                                            <p:strVal val="ppt_x"/>
                                          </p:val>
                                        </p:tav>
                                        <p:tav tm="100000">
                                          <p:val>
                                            <p:strVal val="1+ppt_w/2"/>
                                          </p:val>
                                        </p:tav>
                                      </p:tavLst>
                                    </p:anim>
                                    <p:anim calcmode="lin" valueType="num">
                                      <p:cBhvr additive="base">
                                        <p:cTn id="19" dur="5000"/>
                                        <p:tgtEl>
                                          <p:spTgt spid="13"/>
                                        </p:tgtEl>
                                        <p:attrNameLst>
                                          <p:attrName>ppt_y</p:attrName>
                                        </p:attrNameLst>
                                      </p:cBhvr>
                                      <p:tavLst>
                                        <p:tav tm="0">
                                          <p:val>
                                            <p:strVal val="ppt_y"/>
                                          </p:val>
                                        </p:tav>
                                        <p:tav tm="100000">
                                          <p:val>
                                            <p:strVal val="ppt_y"/>
                                          </p:val>
                                        </p:tav>
                                      </p:tavLst>
                                    </p:anim>
                                    <p:set>
                                      <p:cBhvr>
                                        <p:cTn id="20" dur="1" fill="hold">
                                          <p:stCondLst>
                                            <p:cond delay="4999"/>
                                          </p:stCondLst>
                                        </p:cTn>
                                        <p:tgtEl>
                                          <p:spTgt spid="13"/>
                                        </p:tgtEl>
                                        <p:attrNameLst>
                                          <p:attrName>style.visibility</p:attrName>
                                        </p:attrNameLst>
                                      </p:cBhvr>
                                      <p:to>
                                        <p:strVal val="hidden"/>
                                      </p:to>
                                    </p:set>
                                  </p:childTnLst>
                                </p:cTn>
                              </p:par>
                              <p:par>
                                <p:cTn id="21" presetID="2" presetClass="exit" presetSubtype="8" fill="hold" grpId="2"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0-ppt_w/2"/>
                                          </p:val>
                                        </p:tav>
                                      </p:tavLst>
                                    </p:anim>
                                    <p:anim calcmode="lin" valueType="num">
                                      <p:cBhvr additive="base">
                                        <p:cTn id="23" dur="5000"/>
                                        <p:tgtEl>
                                          <p:spTgt spid="7"/>
                                        </p:tgtEl>
                                        <p:attrNameLst>
                                          <p:attrName>ppt_y</p:attrName>
                                        </p:attrNameLst>
                                      </p:cBhvr>
                                      <p:tavLst>
                                        <p:tav tm="0">
                                          <p:val>
                                            <p:strVal val="ppt_y"/>
                                          </p:val>
                                        </p:tav>
                                        <p:tav tm="100000">
                                          <p:val>
                                            <p:strVal val="ppt_y"/>
                                          </p:val>
                                        </p:tav>
                                      </p:tavLst>
                                    </p:anim>
                                    <p:set>
                                      <p:cBhvr>
                                        <p:cTn id="24" dur="1" fill="hold">
                                          <p:stCondLst>
                                            <p:cond delay="4999"/>
                                          </p:stCondLst>
                                        </p:cTn>
                                        <p:tgtEl>
                                          <p:spTgt spid="7"/>
                                        </p:tgtEl>
                                        <p:attrNameLst>
                                          <p:attrName>style.visibility</p:attrName>
                                        </p:attrNameLst>
                                      </p:cBhvr>
                                      <p:to>
                                        <p:strVal val="hidden"/>
                                      </p:to>
                                    </p:set>
                                  </p:childTnLst>
                                </p:cTn>
                              </p:par>
                              <p:par>
                                <p:cTn id="25" presetID="8" presetClass="emph" presetSubtype="0" fill="hold" grpId="3" nodeType="withEffect">
                                  <p:stCondLst>
                                    <p:cond delay="0"/>
                                  </p:stCondLst>
                                  <p:childTnLst>
                                    <p:animRot by="21600000">
                                      <p:cBhvr>
                                        <p:cTn id="26" dur="5000" fill="hold"/>
                                        <p:tgtEl>
                                          <p:spTgt spid="13"/>
                                        </p:tgtEl>
                                        <p:attrNameLst>
                                          <p:attrName>r</p:attrName>
                                        </p:attrNameLst>
                                      </p:cBhvr>
                                    </p:animRot>
                                  </p:childTnLst>
                                </p:cTn>
                              </p:par>
                              <p:par>
                                <p:cTn id="27" presetID="8" presetClass="emph" presetSubtype="0" fill="hold" grpId="3" nodeType="withEffect">
                                  <p:stCondLst>
                                    <p:cond delay="0"/>
                                  </p:stCondLst>
                                  <p:childTnLst>
                                    <p:animRot by="-21600000">
                                      <p:cBhvr>
                                        <p:cTn id="28" dur="5000" fill="hold"/>
                                        <p:tgtEl>
                                          <p:spTgt spid="7"/>
                                        </p:tgtEl>
                                        <p:attrNameLst>
                                          <p:attrName>r</p:attrName>
                                        </p:attrNameLst>
                                      </p:cBhvr>
                                    </p:animRot>
                                  </p:childTnLst>
                                </p:cTn>
                              </p:par>
                              <p:par>
                                <p:cTn id="29" presetID="2" presetClass="entr" presetSubtype="2"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0" fill="hold"/>
                                        <p:tgtEl>
                                          <p:spTgt spid="17"/>
                                        </p:tgtEl>
                                        <p:attrNameLst>
                                          <p:attrName>ppt_x</p:attrName>
                                        </p:attrNameLst>
                                      </p:cBhvr>
                                      <p:tavLst>
                                        <p:tav tm="0">
                                          <p:val>
                                            <p:strVal val="1+#ppt_w/2"/>
                                          </p:val>
                                        </p:tav>
                                        <p:tav tm="100000">
                                          <p:val>
                                            <p:strVal val="#ppt_x"/>
                                          </p:val>
                                        </p:tav>
                                      </p:tavLst>
                                    </p:anim>
                                    <p:anim calcmode="lin" valueType="num">
                                      <p:cBhvr additive="base">
                                        <p:cTn id="32" dur="5000" fill="hold"/>
                                        <p:tgtEl>
                                          <p:spTgt spid="17"/>
                                        </p:tgtEl>
                                        <p:attrNameLst>
                                          <p:attrName>ppt_y</p:attrName>
                                        </p:attrNameLst>
                                      </p:cBhvr>
                                      <p:tavLst>
                                        <p:tav tm="0">
                                          <p:val>
                                            <p:strVal val="#ppt_y"/>
                                          </p:val>
                                        </p:tav>
                                        <p:tav tm="100000">
                                          <p:val>
                                            <p:strVal val="#ppt_y"/>
                                          </p:val>
                                        </p:tav>
                                      </p:tavLst>
                                    </p:anim>
                                  </p:childTnLst>
                                </p:cTn>
                              </p:par>
                              <p:par>
                                <p:cTn id="33" presetID="8" presetClass="emph" presetSubtype="0" fill="hold" grpId="1" nodeType="withEffect">
                                  <p:stCondLst>
                                    <p:cond delay="0"/>
                                  </p:stCondLst>
                                  <p:childTnLst>
                                    <p:animRot by="21600000">
                                      <p:cBhvr>
                                        <p:cTn id="34" dur="5000" fill="hold"/>
                                        <p:tgtEl>
                                          <p:spTgt spid="17"/>
                                        </p:tgtEl>
                                        <p:attrNameLst>
                                          <p:attrName>r</p:attrName>
                                        </p:attrNameLst>
                                      </p:cBhvr>
                                    </p:animRot>
                                  </p:childTnLst>
                                </p:cTn>
                              </p:par>
                              <p:par>
                                <p:cTn id="35" presetID="2" presetClass="exit" presetSubtype="2" fill="hold" grpId="2" nodeType="withEffect">
                                  <p:stCondLst>
                                    <p:cond delay="0"/>
                                  </p:stCondLst>
                                  <p:childTnLst>
                                    <p:anim calcmode="lin" valueType="num">
                                      <p:cBhvr additive="base">
                                        <p:cTn id="36" dur="5000"/>
                                        <p:tgtEl>
                                          <p:spTgt spid="17"/>
                                        </p:tgtEl>
                                        <p:attrNameLst>
                                          <p:attrName>ppt_x</p:attrName>
                                        </p:attrNameLst>
                                      </p:cBhvr>
                                      <p:tavLst>
                                        <p:tav tm="0">
                                          <p:val>
                                            <p:strVal val="ppt_x"/>
                                          </p:val>
                                        </p:tav>
                                        <p:tav tm="100000">
                                          <p:val>
                                            <p:strVal val="1+ppt_w/2"/>
                                          </p:val>
                                        </p:tav>
                                      </p:tavLst>
                                    </p:anim>
                                    <p:anim calcmode="lin" valueType="num">
                                      <p:cBhvr additive="base">
                                        <p:cTn id="37" dur="5000"/>
                                        <p:tgtEl>
                                          <p:spTgt spid="17"/>
                                        </p:tgtEl>
                                        <p:attrNameLst>
                                          <p:attrName>ppt_y</p:attrName>
                                        </p:attrNameLst>
                                      </p:cBhvr>
                                      <p:tavLst>
                                        <p:tav tm="0">
                                          <p:val>
                                            <p:strVal val="ppt_y"/>
                                          </p:val>
                                        </p:tav>
                                        <p:tav tm="100000">
                                          <p:val>
                                            <p:strVal val="ppt_y"/>
                                          </p:val>
                                        </p:tav>
                                      </p:tavLst>
                                    </p:anim>
                                    <p:set>
                                      <p:cBhvr>
                                        <p:cTn id="38" dur="1" fill="hold">
                                          <p:stCondLst>
                                            <p:cond delay="4999"/>
                                          </p:stCondLst>
                                        </p:cTn>
                                        <p:tgtEl>
                                          <p:spTgt spid="17"/>
                                        </p:tgtEl>
                                        <p:attrNameLst>
                                          <p:attrName>style.visibility</p:attrName>
                                        </p:attrNameLst>
                                      </p:cBhvr>
                                      <p:to>
                                        <p:strVal val="hidden"/>
                                      </p:to>
                                    </p:set>
                                  </p:childTnLst>
                                </p:cTn>
                              </p:par>
                              <p:par>
                                <p:cTn id="39" presetID="8" presetClass="emph" presetSubtype="0" fill="hold" grpId="3" nodeType="withEffect">
                                  <p:stCondLst>
                                    <p:cond delay="0"/>
                                  </p:stCondLst>
                                  <p:childTnLst>
                                    <p:animRot by="21600000">
                                      <p:cBhvr>
                                        <p:cTn id="40" dur="5000" fill="hold"/>
                                        <p:tgtEl>
                                          <p:spTgt spid="17"/>
                                        </p:tgtEl>
                                        <p:attrNameLst>
                                          <p:attrName>r</p:attrName>
                                        </p:attrNameLst>
                                      </p:cBhvr>
                                    </p:animRot>
                                  </p:childTnLst>
                                </p:cTn>
                              </p:par>
                              <p:par>
                                <p:cTn id="41" presetID="2" presetClass="entr" presetSubtype="2"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0" fill="hold"/>
                                        <p:tgtEl>
                                          <p:spTgt spid="18"/>
                                        </p:tgtEl>
                                        <p:attrNameLst>
                                          <p:attrName>ppt_x</p:attrName>
                                        </p:attrNameLst>
                                      </p:cBhvr>
                                      <p:tavLst>
                                        <p:tav tm="0">
                                          <p:val>
                                            <p:strVal val="1+#ppt_w/2"/>
                                          </p:val>
                                        </p:tav>
                                        <p:tav tm="100000">
                                          <p:val>
                                            <p:strVal val="#ppt_x"/>
                                          </p:val>
                                        </p:tav>
                                      </p:tavLst>
                                    </p:anim>
                                    <p:anim calcmode="lin" valueType="num">
                                      <p:cBhvr additive="base">
                                        <p:cTn id="44" dur="5000" fill="hold"/>
                                        <p:tgtEl>
                                          <p:spTgt spid="18"/>
                                        </p:tgtEl>
                                        <p:attrNameLst>
                                          <p:attrName>ppt_y</p:attrName>
                                        </p:attrNameLst>
                                      </p:cBhvr>
                                      <p:tavLst>
                                        <p:tav tm="0">
                                          <p:val>
                                            <p:strVal val="#ppt_y"/>
                                          </p:val>
                                        </p:tav>
                                        <p:tav tm="100000">
                                          <p:val>
                                            <p:strVal val="#ppt_y"/>
                                          </p:val>
                                        </p:tav>
                                      </p:tavLst>
                                    </p:anim>
                                  </p:childTnLst>
                                </p:cTn>
                              </p:par>
                              <p:par>
                                <p:cTn id="45" presetID="8" presetClass="emph" presetSubtype="0" fill="hold" grpId="1" nodeType="withEffect">
                                  <p:stCondLst>
                                    <p:cond delay="0"/>
                                  </p:stCondLst>
                                  <p:childTnLst>
                                    <p:animRot by="21600000">
                                      <p:cBhvr>
                                        <p:cTn id="46" dur="5000" fill="hold"/>
                                        <p:tgtEl>
                                          <p:spTgt spid="18"/>
                                        </p:tgtEl>
                                        <p:attrNameLst>
                                          <p:attrName>r</p:attrName>
                                        </p:attrNameLst>
                                      </p:cBhvr>
                                    </p:animRot>
                                  </p:childTnLst>
                                </p:cTn>
                              </p:par>
                              <p:par>
                                <p:cTn id="47" presetID="2" presetClass="exit" presetSubtype="2" fill="hold" grpId="2" nodeType="withEffect">
                                  <p:stCondLst>
                                    <p:cond delay="0"/>
                                  </p:stCondLst>
                                  <p:childTnLst>
                                    <p:anim calcmode="lin" valueType="num">
                                      <p:cBhvr additive="base">
                                        <p:cTn id="48" dur="5000"/>
                                        <p:tgtEl>
                                          <p:spTgt spid="18"/>
                                        </p:tgtEl>
                                        <p:attrNameLst>
                                          <p:attrName>ppt_x</p:attrName>
                                        </p:attrNameLst>
                                      </p:cBhvr>
                                      <p:tavLst>
                                        <p:tav tm="0">
                                          <p:val>
                                            <p:strVal val="ppt_x"/>
                                          </p:val>
                                        </p:tav>
                                        <p:tav tm="100000">
                                          <p:val>
                                            <p:strVal val="1+ppt_w/2"/>
                                          </p:val>
                                        </p:tav>
                                      </p:tavLst>
                                    </p:anim>
                                    <p:anim calcmode="lin" valueType="num">
                                      <p:cBhvr additive="base">
                                        <p:cTn id="49" dur="5000"/>
                                        <p:tgtEl>
                                          <p:spTgt spid="18"/>
                                        </p:tgtEl>
                                        <p:attrNameLst>
                                          <p:attrName>ppt_y</p:attrName>
                                        </p:attrNameLst>
                                      </p:cBhvr>
                                      <p:tavLst>
                                        <p:tav tm="0">
                                          <p:val>
                                            <p:strVal val="ppt_y"/>
                                          </p:val>
                                        </p:tav>
                                        <p:tav tm="100000">
                                          <p:val>
                                            <p:strVal val="ppt_y"/>
                                          </p:val>
                                        </p:tav>
                                      </p:tavLst>
                                    </p:anim>
                                    <p:set>
                                      <p:cBhvr>
                                        <p:cTn id="50" dur="1" fill="hold">
                                          <p:stCondLst>
                                            <p:cond delay="4999"/>
                                          </p:stCondLst>
                                        </p:cTn>
                                        <p:tgtEl>
                                          <p:spTgt spid="18"/>
                                        </p:tgtEl>
                                        <p:attrNameLst>
                                          <p:attrName>style.visibility</p:attrName>
                                        </p:attrNameLst>
                                      </p:cBhvr>
                                      <p:to>
                                        <p:strVal val="hidden"/>
                                      </p:to>
                                    </p:set>
                                  </p:childTnLst>
                                </p:cTn>
                              </p:par>
                              <p:par>
                                <p:cTn id="51" presetID="8" presetClass="emph" presetSubtype="0" fill="hold" grpId="3" nodeType="withEffect">
                                  <p:stCondLst>
                                    <p:cond delay="0"/>
                                  </p:stCondLst>
                                  <p:childTnLst>
                                    <p:animRot by="21600000">
                                      <p:cBhvr>
                                        <p:cTn id="52" dur="5000" fill="hold"/>
                                        <p:tgtEl>
                                          <p:spTgt spid="18"/>
                                        </p:tgtEl>
                                        <p:attrNameLst>
                                          <p:attrName>r</p:attrName>
                                        </p:attrNameLst>
                                      </p:cBhvr>
                                    </p:animRot>
                                  </p:childTnLst>
                                </p:cTn>
                              </p:par>
                              <p:par>
                                <p:cTn id="53" presetID="2" presetClass="entr" presetSubtype="2" fill="hold" grpId="0" nodeType="with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additive="base">
                                        <p:cTn id="55" dur="5000" fill="hold"/>
                                        <p:tgtEl>
                                          <p:spTgt spid="19"/>
                                        </p:tgtEl>
                                        <p:attrNameLst>
                                          <p:attrName>ppt_x</p:attrName>
                                        </p:attrNameLst>
                                      </p:cBhvr>
                                      <p:tavLst>
                                        <p:tav tm="0">
                                          <p:val>
                                            <p:strVal val="1+#ppt_w/2"/>
                                          </p:val>
                                        </p:tav>
                                        <p:tav tm="100000">
                                          <p:val>
                                            <p:strVal val="#ppt_x"/>
                                          </p:val>
                                        </p:tav>
                                      </p:tavLst>
                                    </p:anim>
                                    <p:anim calcmode="lin" valueType="num">
                                      <p:cBhvr additive="base">
                                        <p:cTn id="56" dur="5000" fill="hold"/>
                                        <p:tgtEl>
                                          <p:spTgt spid="19"/>
                                        </p:tgtEl>
                                        <p:attrNameLst>
                                          <p:attrName>ppt_y</p:attrName>
                                        </p:attrNameLst>
                                      </p:cBhvr>
                                      <p:tavLst>
                                        <p:tav tm="0">
                                          <p:val>
                                            <p:strVal val="#ppt_y"/>
                                          </p:val>
                                        </p:tav>
                                        <p:tav tm="100000">
                                          <p:val>
                                            <p:strVal val="#ppt_y"/>
                                          </p:val>
                                        </p:tav>
                                      </p:tavLst>
                                    </p:anim>
                                  </p:childTnLst>
                                </p:cTn>
                              </p:par>
                              <p:par>
                                <p:cTn id="57" presetID="8" presetClass="emph" presetSubtype="0" fill="hold" grpId="1" nodeType="withEffect">
                                  <p:stCondLst>
                                    <p:cond delay="0"/>
                                  </p:stCondLst>
                                  <p:childTnLst>
                                    <p:animRot by="21600000">
                                      <p:cBhvr>
                                        <p:cTn id="58" dur="5000" fill="hold"/>
                                        <p:tgtEl>
                                          <p:spTgt spid="19"/>
                                        </p:tgtEl>
                                        <p:attrNameLst>
                                          <p:attrName>r</p:attrName>
                                        </p:attrNameLst>
                                      </p:cBhvr>
                                    </p:animRot>
                                  </p:childTnLst>
                                </p:cTn>
                              </p:par>
                              <p:par>
                                <p:cTn id="59" presetID="2" presetClass="exit" presetSubtype="2" fill="hold" grpId="2" nodeType="withEffect">
                                  <p:stCondLst>
                                    <p:cond delay="0"/>
                                  </p:stCondLst>
                                  <p:childTnLst>
                                    <p:anim calcmode="lin" valueType="num">
                                      <p:cBhvr additive="base">
                                        <p:cTn id="60" dur="5000"/>
                                        <p:tgtEl>
                                          <p:spTgt spid="19"/>
                                        </p:tgtEl>
                                        <p:attrNameLst>
                                          <p:attrName>ppt_x</p:attrName>
                                        </p:attrNameLst>
                                      </p:cBhvr>
                                      <p:tavLst>
                                        <p:tav tm="0">
                                          <p:val>
                                            <p:strVal val="ppt_x"/>
                                          </p:val>
                                        </p:tav>
                                        <p:tav tm="100000">
                                          <p:val>
                                            <p:strVal val="1+ppt_w/2"/>
                                          </p:val>
                                        </p:tav>
                                      </p:tavLst>
                                    </p:anim>
                                    <p:anim calcmode="lin" valueType="num">
                                      <p:cBhvr additive="base">
                                        <p:cTn id="61" dur="5000"/>
                                        <p:tgtEl>
                                          <p:spTgt spid="19"/>
                                        </p:tgtEl>
                                        <p:attrNameLst>
                                          <p:attrName>ppt_y</p:attrName>
                                        </p:attrNameLst>
                                      </p:cBhvr>
                                      <p:tavLst>
                                        <p:tav tm="0">
                                          <p:val>
                                            <p:strVal val="ppt_y"/>
                                          </p:val>
                                        </p:tav>
                                        <p:tav tm="100000">
                                          <p:val>
                                            <p:strVal val="ppt_y"/>
                                          </p:val>
                                        </p:tav>
                                      </p:tavLst>
                                    </p:anim>
                                    <p:set>
                                      <p:cBhvr>
                                        <p:cTn id="62" dur="1" fill="hold">
                                          <p:stCondLst>
                                            <p:cond delay="4999"/>
                                          </p:stCondLst>
                                        </p:cTn>
                                        <p:tgtEl>
                                          <p:spTgt spid="19"/>
                                        </p:tgtEl>
                                        <p:attrNameLst>
                                          <p:attrName>style.visibility</p:attrName>
                                        </p:attrNameLst>
                                      </p:cBhvr>
                                      <p:to>
                                        <p:strVal val="hidden"/>
                                      </p:to>
                                    </p:set>
                                  </p:childTnLst>
                                </p:cTn>
                              </p:par>
                              <p:par>
                                <p:cTn id="63" presetID="8" presetClass="emph" presetSubtype="0" fill="hold" grpId="3" nodeType="withEffect">
                                  <p:stCondLst>
                                    <p:cond delay="0"/>
                                  </p:stCondLst>
                                  <p:childTnLst>
                                    <p:animRot by="21600000">
                                      <p:cBhvr>
                                        <p:cTn id="64" dur="5000" fill="hold"/>
                                        <p:tgtEl>
                                          <p:spTgt spid="19"/>
                                        </p:tgtEl>
                                        <p:attrNameLst>
                                          <p:attrName>r</p:attrName>
                                        </p:attrNameLst>
                                      </p:cBhvr>
                                    </p:animRot>
                                  </p:childTnLst>
                                </p:cTn>
                              </p:par>
                              <p:par>
                                <p:cTn id="65" presetID="2" presetClass="entr" presetSubtype="8" fill="hold" grpId="0"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5000" fill="hold"/>
                                        <p:tgtEl>
                                          <p:spTgt spid="21"/>
                                        </p:tgtEl>
                                        <p:attrNameLst>
                                          <p:attrName>ppt_x</p:attrName>
                                        </p:attrNameLst>
                                      </p:cBhvr>
                                      <p:tavLst>
                                        <p:tav tm="0">
                                          <p:val>
                                            <p:strVal val="0-#ppt_w/2"/>
                                          </p:val>
                                        </p:tav>
                                        <p:tav tm="100000">
                                          <p:val>
                                            <p:strVal val="#ppt_x"/>
                                          </p:val>
                                        </p:tav>
                                      </p:tavLst>
                                    </p:anim>
                                    <p:anim calcmode="lin" valueType="num">
                                      <p:cBhvr additive="base">
                                        <p:cTn id="68" dur="5000" fill="hold"/>
                                        <p:tgtEl>
                                          <p:spTgt spid="21"/>
                                        </p:tgtEl>
                                        <p:attrNameLst>
                                          <p:attrName>ppt_y</p:attrName>
                                        </p:attrNameLst>
                                      </p:cBhvr>
                                      <p:tavLst>
                                        <p:tav tm="0">
                                          <p:val>
                                            <p:strVal val="#ppt_y"/>
                                          </p:val>
                                        </p:tav>
                                        <p:tav tm="100000">
                                          <p:val>
                                            <p:strVal val="#ppt_y"/>
                                          </p:val>
                                        </p:tav>
                                      </p:tavLst>
                                    </p:anim>
                                  </p:childTnLst>
                                </p:cTn>
                              </p:par>
                              <p:par>
                                <p:cTn id="69" presetID="8" presetClass="emph" presetSubtype="0" fill="hold" grpId="1" nodeType="withEffect">
                                  <p:stCondLst>
                                    <p:cond delay="0"/>
                                  </p:stCondLst>
                                  <p:childTnLst>
                                    <p:animRot by="-21600000">
                                      <p:cBhvr>
                                        <p:cTn id="70" dur="5000" fill="hold"/>
                                        <p:tgtEl>
                                          <p:spTgt spid="21"/>
                                        </p:tgtEl>
                                        <p:attrNameLst>
                                          <p:attrName>r</p:attrName>
                                        </p:attrNameLst>
                                      </p:cBhvr>
                                    </p:animRot>
                                  </p:childTnLst>
                                </p:cTn>
                              </p:par>
                              <p:par>
                                <p:cTn id="71" presetID="2" presetClass="exit" presetSubtype="8" fill="hold" grpId="2" nodeType="withEffect">
                                  <p:stCondLst>
                                    <p:cond delay="0"/>
                                  </p:stCondLst>
                                  <p:childTnLst>
                                    <p:anim calcmode="lin" valueType="num">
                                      <p:cBhvr additive="base">
                                        <p:cTn id="72" dur="5000"/>
                                        <p:tgtEl>
                                          <p:spTgt spid="21"/>
                                        </p:tgtEl>
                                        <p:attrNameLst>
                                          <p:attrName>ppt_x</p:attrName>
                                        </p:attrNameLst>
                                      </p:cBhvr>
                                      <p:tavLst>
                                        <p:tav tm="0">
                                          <p:val>
                                            <p:strVal val="ppt_x"/>
                                          </p:val>
                                        </p:tav>
                                        <p:tav tm="100000">
                                          <p:val>
                                            <p:strVal val="0-ppt_w/2"/>
                                          </p:val>
                                        </p:tav>
                                      </p:tavLst>
                                    </p:anim>
                                    <p:anim calcmode="lin" valueType="num">
                                      <p:cBhvr additive="base">
                                        <p:cTn id="73" dur="5000"/>
                                        <p:tgtEl>
                                          <p:spTgt spid="21"/>
                                        </p:tgtEl>
                                        <p:attrNameLst>
                                          <p:attrName>ppt_y</p:attrName>
                                        </p:attrNameLst>
                                      </p:cBhvr>
                                      <p:tavLst>
                                        <p:tav tm="0">
                                          <p:val>
                                            <p:strVal val="ppt_y"/>
                                          </p:val>
                                        </p:tav>
                                        <p:tav tm="100000">
                                          <p:val>
                                            <p:strVal val="ppt_y"/>
                                          </p:val>
                                        </p:tav>
                                      </p:tavLst>
                                    </p:anim>
                                    <p:set>
                                      <p:cBhvr>
                                        <p:cTn id="74" dur="1" fill="hold">
                                          <p:stCondLst>
                                            <p:cond delay="4999"/>
                                          </p:stCondLst>
                                        </p:cTn>
                                        <p:tgtEl>
                                          <p:spTgt spid="21"/>
                                        </p:tgtEl>
                                        <p:attrNameLst>
                                          <p:attrName>style.visibility</p:attrName>
                                        </p:attrNameLst>
                                      </p:cBhvr>
                                      <p:to>
                                        <p:strVal val="hidden"/>
                                      </p:to>
                                    </p:set>
                                  </p:childTnLst>
                                </p:cTn>
                              </p:par>
                              <p:par>
                                <p:cTn id="75" presetID="8" presetClass="emph" presetSubtype="0" fill="hold" grpId="3" nodeType="withEffect">
                                  <p:stCondLst>
                                    <p:cond delay="0"/>
                                  </p:stCondLst>
                                  <p:childTnLst>
                                    <p:animRot by="-21600000">
                                      <p:cBhvr>
                                        <p:cTn id="76" dur="5000" fill="hold"/>
                                        <p:tgtEl>
                                          <p:spTgt spid="21"/>
                                        </p:tgtEl>
                                        <p:attrNameLst>
                                          <p:attrName>r</p:attrName>
                                        </p:attrNameLst>
                                      </p:cBhvr>
                                    </p:animRot>
                                  </p:childTnLst>
                                </p:cTn>
                              </p:par>
                              <p:par>
                                <p:cTn id="77" presetID="2" presetClass="entr" presetSubtype="8"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additive="base">
                                        <p:cTn id="79" dur="5000" fill="hold"/>
                                        <p:tgtEl>
                                          <p:spTgt spid="22"/>
                                        </p:tgtEl>
                                        <p:attrNameLst>
                                          <p:attrName>ppt_x</p:attrName>
                                        </p:attrNameLst>
                                      </p:cBhvr>
                                      <p:tavLst>
                                        <p:tav tm="0">
                                          <p:val>
                                            <p:strVal val="0-#ppt_w/2"/>
                                          </p:val>
                                        </p:tav>
                                        <p:tav tm="100000">
                                          <p:val>
                                            <p:strVal val="#ppt_x"/>
                                          </p:val>
                                        </p:tav>
                                      </p:tavLst>
                                    </p:anim>
                                    <p:anim calcmode="lin" valueType="num">
                                      <p:cBhvr additive="base">
                                        <p:cTn id="80" dur="5000" fill="hold"/>
                                        <p:tgtEl>
                                          <p:spTgt spid="22"/>
                                        </p:tgtEl>
                                        <p:attrNameLst>
                                          <p:attrName>ppt_y</p:attrName>
                                        </p:attrNameLst>
                                      </p:cBhvr>
                                      <p:tavLst>
                                        <p:tav tm="0">
                                          <p:val>
                                            <p:strVal val="#ppt_y"/>
                                          </p:val>
                                        </p:tav>
                                        <p:tav tm="100000">
                                          <p:val>
                                            <p:strVal val="#ppt_y"/>
                                          </p:val>
                                        </p:tav>
                                      </p:tavLst>
                                    </p:anim>
                                  </p:childTnLst>
                                </p:cTn>
                              </p:par>
                              <p:par>
                                <p:cTn id="81" presetID="8" presetClass="emph" presetSubtype="0" fill="hold" grpId="1" nodeType="withEffect">
                                  <p:stCondLst>
                                    <p:cond delay="0"/>
                                  </p:stCondLst>
                                  <p:childTnLst>
                                    <p:animRot by="-21600000">
                                      <p:cBhvr>
                                        <p:cTn id="82" dur="5000" fill="hold"/>
                                        <p:tgtEl>
                                          <p:spTgt spid="22"/>
                                        </p:tgtEl>
                                        <p:attrNameLst>
                                          <p:attrName>r</p:attrName>
                                        </p:attrNameLst>
                                      </p:cBhvr>
                                    </p:animRot>
                                  </p:childTnLst>
                                </p:cTn>
                              </p:par>
                              <p:par>
                                <p:cTn id="83" presetID="2" presetClass="exit" presetSubtype="8" fill="hold" grpId="2" nodeType="withEffect">
                                  <p:stCondLst>
                                    <p:cond delay="0"/>
                                  </p:stCondLst>
                                  <p:childTnLst>
                                    <p:anim calcmode="lin" valueType="num">
                                      <p:cBhvr additive="base">
                                        <p:cTn id="84" dur="5000"/>
                                        <p:tgtEl>
                                          <p:spTgt spid="22"/>
                                        </p:tgtEl>
                                        <p:attrNameLst>
                                          <p:attrName>ppt_x</p:attrName>
                                        </p:attrNameLst>
                                      </p:cBhvr>
                                      <p:tavLst>
                                        <p:tav tm="0">
                                          <p:val>
                                            <p:strVal val="ppt_x"/>
                                          </p:val>
                                        </p:tav>
                                        <p:tav tm="100000">
                                          <p:val>
                                            <p:strVal val="0-ppt_w/2"/>
                                          </p:val>
                                        </p:tav>
                                      </p:tavLst>
                                    </p:anim>
                                    <p:anim calcmode="lin" valueType="num">
                                      <p:cBhvr additive="base">
                                        <p:cTn id="85" dur="5000"/>
                                        <p:tgtEl>
                                          <p:spTgt spid="22"/>
                                        </p:tgtEl>
                                        <p:attrNameLst>
                                          <p:attrName>ppt_y</p:attrName>
                                        </p:attrNameLst>
                                      </p:cBhvr>
                                      <p:tavLst>
                                        <p:tav tm="0">
                                          <p:val>
                                            <p:strVal val="ppt_y"/>
                                          </p:val>
                                        </p:tav>
                                        <p:tav tm="100000">
                                          <p:val>
                                            <p:strVal val="ppt_y"/>
                                          </p:val>
                                        </p:tav>
                                      </p:tavLst>
                                    </p:anim>
                                    <p:set>
                                      <p:cBhvr>
                                        <p:cTn id="86" dur="1" fill="hold">
                                          <p:stCondLst>
                                            <p:cond delay="4999"/>
                                          </p:stCondLst>
                                        </p:cTn>
                                        <p:tgtEl>
                                          <p:spTgt spid="22"/>
                                        </p:tgtEl>
                                        <p:attrNameLst>
                                          <p:attrName>style.visibility</p:attrName>
                                        </p:attrNameLst>
                                      </p:cBhvr>
                                      <p:to>
                                        <p:strVal val="hidden"/>
                                      </p:to>
                                    </p:set>
                                  </p:childTnLst>
                                </p:cTn>
                              </p:par>
                              <p:par>
                                <p:cTn id="87" presetID="8" presetClass="emph" presetSubtype="0" fill="hold" grpId="3" nodeType="withEffect">
                                  <p:stCondLst>
                                    <p:cond delay="0"/>
                                  </p:stCondLst>
                                  <p:childTnLst>
                                    <p:animRot by="-21600000">
                                      <p:cBhvr>
                                        <p:cTn id="88" dur="5000" fill="hold"/>
                                        <p:tgtEl>
                                          <p:spTgt spid="22"/>
                                        </p:tgtEl>
                                        <p:attrNameLst>
                                          <p:attrName>r</p:attrName>
                                        </p:attrNameLst>
                                      </p:cBhvr>
                                    </p:animRot>
                                  </p:childTnLst>
                                </p:cTn>
                              </p:par>
                              <p:par>
                                <p:cTn id="89" presetID="2" presetClass="entr" presetSubtype="8" fill="hold" grpId="0" nodeType="withEffect">
                                  <p:stCondLst>
                                    <p:cond delay="0"/>
                                  </p:stCondLst>
                                  <p:childTnLst>
                                    <p:set>
                                      <p:cBhvr>
                                        <p:cTn id="90" dur="1" fill="hold">
                                          <p:stCondLst>
                                            <p:cond delay="0"/>
                                          </p:stCondLst>
                                        </p:cTn>
                                        <p:tgtEl>
                                          <p:spTgt spid="23"/>
                                        </p:tgtEl>
                                        <p:attrNameLst>
                                          <p:attrName>style.visibility</p:attrName>
                                        </p:attrNameLst>
                                      </p:cBhvr>
                                      <p:to>
                                        <p:strVal val="visible"/>
                                      </p:to>
                                    </p:set>
                                    <p:anim calcmode="lin" valueType="num">
                                      <p:cBhvr additive="base">
                                        <p:cTn id="91" dur="5000" fill="hold"/>
                                        <p:tgtEl>
                                          <p:spTgt spid="23"/>
                                        </p:tgtEl>
                                        <p:attrNameLst>
                                          <p:attrName>ppt_x</p:attrName>
                                        </p:attrNameLst>
                                      </p:cBhvr>
                                      <p:tavLst>
                                        <p:tav tm="0">
                                          <p:val>
                                            <p:strVal val="0-#ppt_w/2"/>
                                          </p:val>
                                        </p:tav>
                                        <p:tav tm="100000">
                                          <p:val>
                                            <p:strVal val="#ppt_x"/>
                                          </p:val>
                                        </p:tav>
                                      </p:tavLst>
                                    </p:anim>
                                    <p:anim calcmode="lin" valueType="num">
                                      <p:cBhvr additive="base">
                                        <p:cTn id="92" dur="5000" fill="hold"/>
                                        <p:tgtEl>
                                          <p:spTgt spid="23"/>
                                        </p:tgtEl>
                                        <p:attrNameLst>
                                          <p:attrName>ppt_y</p:attrName>
                                        </p:attrNameLst>
                                      </p:cBhvr>
                                      <p:tavLst>
                                        <p:tav tm="0">
                                          <p:val>
                                            <p:strVal val="#ppt_y"/>
                                          </p:val>
                                        </p:tav>
                                        <p:tav tm="100000">
                                          <p:val>
                                            <p:strVal val="#ppt_y"/>
                                          </p:val>
                                        </p:tav>
                                      </p:tavLst>
                                    </p:anim>
                                  </p:childTnLst>
                                </p:cTn>
                              </p:par>
                              <p:par>
                                <p:cTn id="93" presetID="8" presetClass="emph" presetSubtype="0" fill="hold" grpId="1" nodeType="withEffect">
                                  <p:stCondLst>
                                    <p:cond delay="0"/>
                                  </p:stCondLst>
                                  <p:childTnLst>
                                    <p:animRot by="-21600000">
                                      <p:cBhvr>
                                        <p:cTn id="94" dur="5000" fill="hold"/>
                                        <p:tgtEl>
                                          <p:spTgt spid="23"/>
                                        </p:tgtEl>
                                        <p:attrNameLst>
                                          <p:attrName>r</p:attrName>
                                        </p:attrNameLst>
                                      </p:cBhvr>
                                    </p:animRot>
                                  </p:childTnLst>
                                </p:cTn>
                              </p:par>
                              <p:par>
                                <p:cTn id="95" presetID="2" presetClass="exit" presetSubtype="8" fill="hold" grpId="2" nodeType="withEffect">
                                  <p:stCondLst>
                                    <p:cond delay="0"/>
                                  </p:stCondLst>
                                  <p:childTnLst>
                                    <p:anim calcmode="lin" valueType="num">
                                      <p:cBhvr additive="base">
                                        <p:cTn id="96" dur="5000"/>
                                        <p:tgtEl>
                                          <p:spTgt spid="23"/>
                                        </p:tgtEl>
                                        <p:attrNameLst>
                                          <p:attrName>ppt_x</p:attrName>
                                        </p:attrNameLst>
                                      </p:cBhvr>
                                      <p:tavLst>
                                        <p:tav tm="0">
                                          <p:val>
                                            <p:strVal val="ppt_x"/>
                                          </p:val>
                                        </p:tav>
                                        <p:tav tm="100000">
                                          <p:val>
                                            <p:strVal val="0-ppt_w/2"/>
                                          </p:val>
                                        </p:tav>
                                      </p:tavLst>
                                    </p:anim>
                                    <p:anim calcmode="lin" valueType="num">
                                      <p:cBhvr additive="base">
                                        <p:cTn id="97" dur="5000"/>
                                        <p:tgtEl>
                                          <p:spTgt spid="23"/>
                                        </p:tgtEl>
                                        <p:attrNameLst>
                                          <p:attrName>ppt_y</p:attrName>
                                        </p:attrNameLst>
                                      </p:cBhvr>
                                      <p:tavLst>
                                        <p:tav tm="0">
                                          <p:val>
                                            <p:strVal val="ppt_y"/>
                                          </p:val>
                                        </p:tav>
                                        <p:tav tm="100000">
                                          <p:val>
                                            <p:strVal val="ppt_y"/>
                                          </p:val>
                                        </p:tav>
                                      </p:tavLst>
                                    </p:anim>
                                    <p:set>
                                      <p:cBhvr>
                                        <p:cTn id="98" dur="1" fill="hold">
                                          <p:stCondLst>
                                            <p:cond delay="4999"/>
                                          </p:stCondLst>
                                        </p:cTn>
                                        <p:tgtEl>
                                          <p:spTgt spid="23"/>
                                        </p:tgtEl>
                                        <p:attrNameLst>
                                          <p:attrName>style.visibility</p:attrName>
                                        </p:attrNameLst>
                                      </p:cBhvr>
                                      <p:to>
                                        <p:strVal val="hidden"/>
                                      </p:to>
                                    </p:set>
                                  </p:childTnLst>
                                </p:cTn>
                              </p:par>
                              <p:par>
                                <p:cTn id="99" presetID="8" presetClass="emph" presetSubtype="0" fill="hold" grpId="3" nodeType="withEffect">
                                  <p:stCondLst>
                                    <p:cond delay="0"/>
                                  </p:stCondLst>
                                  <p:childTnLst>
                                    <p:animRot by="-21600000">
                                      <p:cBhvr>
                                        <p:cTn id="100" dur="5000" fill="hold"/>
                                        <p:tgtEl>
                                          <p:spTgt spid="23"/>
                                        </p:tgtEl>
                                        <p:attrNameLst>
                                          <p:attrName>r</p:attrName>
                                        </p:attrNameLst>
                                      </p:cBhvr>
                                    </p:animRot>
                                  </p:childTnLst>
                                </p:cTn>
                              </p:par>
                              <p:par>
                                <p:cTn id="101" presetID="23" presetClass="entr" presetSubtype="16" fill="hold" nodeType="withEffect">
                                  <p:stCondLst>
                                    <p:cond delay="0"/>
                                  </p:stCondLst>
                                  <p:childTnLst>
                                    <p:set>
                                      <p:cBhvr>
                                        <p:cTn id="102" dur="1" fill="hold">
                                          <p:stCondLst>
                                            <p:cond delay="0"/>
                                          </p:stCondLst>
                                        </p:cTn>
                                        <p:tgtEl>
                                          <p:spTgt spid="11"/>
                                        </p:tgtEl>
                                        <p:attrNameLst>
                                          <p:attrName>style.visibility</p:attrName>
                                        </p:attrNameLst>
                                      </p:cBhvr>
                                      <p:to>
                                        <p:strVal val="visible"/>
                                      </p:to>
                                    </p:set>
                                    <p:anim calcmode="lin" valueType="num">
                                      <p:cBhvr>
                                        <p:cTn id="103" dur="3000" fill="hold"/>
                                        <p:tgtEl>
                                          <p:spTgt spid="11"/>
                                        </p:tgtEl>
                                        <p:attrNameLst>
                                          <p:attrName>ppt_w</p:attrName>
                                        </p:attrNameLst>
                                      </p:cBhvr>
                                      <p:tavLst>
                                        <p:tav tm="0">
                                          <p:val>
                                            <p:fltVal val="0"/>
                                          </p:val>
                                        </p:tav>
                                        <p:tav tm="100000">
                                          <p:val>
                                            <p:strVal val="#ppt_w"/>
                                          </p:val>
                                        </p:tav>
                                      </p:tavLst>
                                    </p:anim>
                                    <p:anim calcmode="lin" valueType="num">
                                      <p:cBhvr>
                                        <p:cTn id="104" dur="3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13" grpId="0" animBg="1"/>
      <p:bldP spid="13" grpId="1" animBg="1"/>
      <p:bldP spid="13" grpId="2" animBg="1"/>
      <p:bldP spid="13"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Resultado de imagen de alboraya horchata"/>
          <p:cNvPicPr>
            <a:picLocks noChangeAspect="1" noChangeArrowheads="1"/>
          </p:cNvPicPr>
          <p:nvPr/>
        </p:nvPicPr>
        <p:blipFill>
          <a:blip r:embed="rId2"/>
          <a:srcRect/>
          <a:stretch>
            <a:fillRect/>
          </a:stretch>
        </p:blipFill>
        <p:spPr bwMode="auto">
          <a:xfrm>
            <a:off x="1634303" y="0"/>
            <a:ext cx="8215370" cy="7632700"/>
          </a:xfrm>
          <a:prstGeom prst="rect">
            <a:avLst/>
          </a:prstGeom>
          <a:noFill/>
        </p:spPr>
      </p:pic>
      <p:sp>
        <p:nvSpPr>
          <p:cNvPr id="3" name="2 Rectángulo"/>
          <p:cNvSpPr/>
          <p:nvPr/>
        </p:nvSpPr>
        <p:spPr>
          <a:xfrm>
            <a:off x="0" y="0"/>
            <a:ext cx="1634304" cy="76327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4" name="3 Rectángulo"/>
          <p:cNvSpPr/>
          <p:nvPr/>
        </p:nvSpPr>
        <p:spPr>
          <a:xfrm>
            <a:off x="9849673" y="0"/>
            <a:ext cx="1419990" cy="76327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5" name="4 Rectángulo"/>
          <p:cNvSpPr/>
          <p:nvPr/>
        </p:nvSpPr>
        <p:spPr>
          <a:xfrm>
            <a:off x="0" y="0"/>
            <a:ext cx="1634303" cy="76327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6" name="5 Rectángulo"/>
          <p:cNvSpPr/>
          <p:nvPr/>
        </p:nvSpPr>
        <p:spPr>
          <a:xfrm>
            <a:off x="9849673" y="0"/>
            <a:ext cx="1419990" cy="76327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FFFF00">
            <a:alpha val="56000"/>
          </a:srgbClr>
        </a:solidFill>
        <a:effectLst/>
      </p:bgPr>
    </p:bg>
    <p:spTree>
      <p:nvGrpSpPr>
        <p:cNvPr id="1" name=""/>
        <p:cNvGrpSpPr/>
        <p:nvPr/>
      </p:nvGrpSpPr>
      <p:grpSpPr>
        <a:xfrm>
          <a:off x="0" y="0"/>
          <a:ext cx="0" cy="0"/>
          <a:chOff x="0" y="0"/>
          <a:chExt cx="0" cy="0"/>
        </a:xfrm>
      </p:grpSpPr>
      <p:pic>
        <p:nvPicPr>
          <p:cNvPr id="8194" name="Picture 2" descr="Resultado de imagen de horchata de chufa"/>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
        <p:nvSpPr>
          <p:cNvPr id="6" name="5 Luna"/>
          <p:cNvSpPr/>
          <p:nvPr/>
        </p:nvSpPr>
        <p:spPr>
          <a:xfrm>
            <a:off x="5634831" y="0"/>
            <a:ext cx="5634832" cy="3419874"/>
          </a:xfrm>
          <a:prstGeom prst="moon">
            <a:avLst>
              <a:gd name="adj" fmla="val 23279"/>
            </a:avLst>
          </a:prstGeom>
          <a:noFill/>
          <a:ln w="3810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9" name="8 Luna"/>
          <p:cNvSpPr/>
          <p:nvPr/>
        </p:nvSpPr>
        <p:spPr>
          <a:xfrm flipH="1">
            <a:off x="1" y="0"/>
            <a:ext cx="5546788" cy="3419874"/>
          </a:xfrm>
          <a:prstGeom prst="moon">
            <a:avLst>
              <a:gd name="adj" fmla="val 23681"/>
            </a:avLst>
          </a:prstGeom>
          <a:noFill/>
          <a:ln w="3810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10" name="9 Luna"/>
          <p:cNvSpPr/>
          <p:nvPr/>
        </p:nvSpPr>
        <p:spPr>
          <a:xfrm>
            <a:off x="5634831" y="1908175"/>
            <a:ext cx="5634832" cy="3419874"/>
          </a:xfrm>
          <a:prstGeom prst="moon">
            <a:avLst>
              <a:gd name="adj" fmla="val 23279"/>
            </a:avLst>
          </a:prstGeom>
          <a:noFill/>
          <a:ln w="3810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11" name="10 Luna"/>
          <p:cNvSpPr/>
          <p:nvPr/>
        </p:nvSpPr>
        <p:spPr>
          <a:xfrm flipH="1">
            <a:off x="1" y="1908175"/>
            <a:ext cx="5546788" cy="3419874"/>
          </a:xfrm>
          <a:prstGeom prst="moon">
            <a:avLst>
              <a:gd name="adj" fmla="val 23681"/>
            </a:avLst>
          </a:prstGeom>
          <a:noFill/>
          <a:ln w="3810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12" name="11 Luna"/>
          <p:cNvSpPr/>
          <p:nvPr/>
        </p:nvSpPr>
        <p:spPr>
          <a:xfrm>
            <a:off x="5634831" y="4214947"/>
            <a:ext cx="5634832" cy="3417753"/>
          </a:xfrm>
          <a:prstGeom prst="moon">
            <a:avLst>
              <a:gd name="adj" fmla="val 23279"/>
            </a:avLst>
          </a:prstGeom>
          <a:noFill/>
          <a:ln w="3810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
        <p:nvSpPr>
          <p:cNvPr id="13" name="12 Luna"/>
          <p:cNvSpPr/>
          <p:nvPr/>
        </p:nvSpPr>
        <p:spPr>
          <a:xfrm flipH="1">
            <a:off x="1" y="4214947"/>
            <a:ext cx="5546788" cy="3417753"/>
          </a:xfrm>
          <a:prstGeom prst="moon">
            <a:avLst>
              <a:gd name="adj" fmla="val 23681"/>
            </a:avLst>
          </a:prstGeom>
          <a:noFill/>
          <a:ln w="3810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16321" tIns="58160" rIns="116321" bIns="58160" anchor="ctr"/>
          <a:lstStyle/>
          <a:p>
            <a:pPr algn="ctr"/>
            <a:endParaRPr lang="es-ES">
              <a:solidFill>
                <a:srgbClr val="FFFFFF"/>
              </a:solidFill>
              <a:cs typeface="Arial"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9"/>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6"/>
                                        </p:tgtEl>
                                        <p:attrNameLst>
                                          <p:attrName>r</p:attrName>
                                        </p:attrNameLst>
                                      </p:cBhvr>
                                    </p:animRot>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1+#ppt_w/2"/>
                                          </p:val>
                                        </p:tav>
                                        <p:tav tm="100000">
                                          <p:val>
                                            <p:strVal val="#ppt_x"/>
                                          </p:val>
                                        </p:tav>
                                      </p:tavLst>
                                    </p:anim>
                                    <p:anim calcmode="lin" valueType="num">
                                      <p:cBhvr additive="base">
                                        <p:cTn id="12" dur="3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0" fill="hold"/>
                                        <p:tgtEl>
                                          <p:spTgt spid="6"/>
                                        </p:tgtEl>
                                        <p:attrNameLst>
                                          <p:attrName>ppt_x</p:attrName>
                                        </p:attrNameLst>
                                      </p:cBhvr>
                                      <p:tavLst>
                                        <p:tav tm="0">
                                          <p:val>
                                            <p:strVal val="0-#ppt_w/2"/>
                                          </p:val>
                                        </p:tav>
                                        <p:tav tm="100000">
                                          <p:val>
                                            <p:strVal val="#ppt_x"/>
                                          </p:val>
                                        </p:tav>
                                      </p:tavLst>
                                    </p:anim>
                                    <p:anim calcmode="lin" valueType="num">
                                      <p:cBhvr additive="base">
                                        <p:cTn id="16" dur="3000" fill="hold"/>
                                        <p:tgtEl>
                                          <p:spTgt spid="6"/>
                                        </p:tgtEl>
                                        <p:attrNameLst>
                                          <p:attrName>ppt_y</p:attrName>
                                        </p:attrNameLst>
                                      </p:cBhvr>
                                      <p:tavLst>
                                        <p:tav tm="0">
                                          <p:val>
                                            <p:strVal val="#ppt_y"/>
                                          </p:val>
                                        </p:tav>
                                        <p:tav tm="100000">
                                          <p:val>
                                            <p:strVal val="#ppt_y"/>
                                          </p:val>
                                        </p:tav>
                                      </p:tavLst>
                                    </p:anim>
                                  </p:childTnLst>
                                </p:cTn>
                              </p:par>
                              <p:par>
                                <p:cTn id="17" presetID="8" presetClass="emph" presetSubtype="0" fill="hold" nodeType="withEffect">
                                  <p:stCondLst>
                                    <p:cond delay="0"/>
                                  </p:stCondLst>
                                  <p:childTnLst>
                                    <p:animRot by="21600000">
                                      <p:cBhvr>
                                        <p:cTn id="18" dur="3000" fill="hold"/>
                                        <p:tgtEl>
                                          <p:spTgt spid="11"/>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0"/>
                                        </p:tgtEl>
                                        <p:attrNameLst>
                                          <p:attrName>r</p:attrName>
                                        </p:attrNameLst>
                                      </p:cBhvr>
                                    </p:animRot>
                                  </p:childTnLst>
                                </p:cTn>
                              </p:par>
                              <p:par>
                                <p:cTn id="21" presetID="2" presetClass="entr" presetSubtype="2"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13"/>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2"/>
                                        </p:tgtEl>
                                        <p:attrNameLst>
                                          <p:attrName>r</p:attrName>
                                        </p:attrNameLst>
                                      </p:cBhvr>
                                    </p:animRot>
                                  </p:childTnLst>
                                </p:cTn>
                              </p:par>
                              <p:par>
                                <p:cTn id="33" presetID="2" presetClass="entr" presetSubtype="2"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1+#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0-#ppt_w/2"/>
                                          </p:val>
                                        </p:tav>
                                        <p:tav tm="100000">
                                          <p:val>
                                            <p:strVal val="#ppt_x"/>
                                          </p:val>
                                        </p:tav>
                                      </p:tavLst>
                                    </p:anim>
                                    <p:anim calcmode="lin" valueType="num">
                                      <p:cBhvr additive="base">
                                        <p:cTn id="40" dur="3000" fill="hold"/>
                                        <p:tgtEl>
                                          <p:spTgt spid="12"/>
                                        </p:tgtEl>
                                        <p:attrNameLst>
                                          <p:attrName>ppt_y</p:attrName>
                                        </p:attrNameLst>
                                      </p:cBhvr>
                                      <p:tavLst>
                                        <p:tav tm="0">
                                          <p:val>
                                            <p:strVal val="#ppt_y"/>
                                          </p:val>
                                        </p:tav>
                                        <p:tav tm="100000">
                                          <p:val>
                                            <p:strVal val="#ppt_y"/>
                                          </p:val>
                                        </p:tav>
                                      </p:tavLst>
                                    </p:anim>
                                  </p:childTnLst>
                                </p:cTn>
                              </p:par>
                            </p:childTnLst>
                          </p:cTn>
                        </p:par>
                        <p:par>
                          <p:cTn id="41" fill="hold">
                            <p:stCondLst>
                              <p:cond delay="3000"/>
                            </p:stCondLst>
                            <p:childTnLst>
                              <p:par>
                                <p:cTn id="42" presetID="2" presetClass="exit" presetSubtype="8" fill="hold" nodeType="afterEffect">
                                  <p:stCondLst>
                                    <p:cond delay="0"/>
                                  </p:stCondLst>
                                  <p:childTnLst>
                                    <p:anim calcmode="lin" valueType="num">
                                      <p:cBhvr additive="base">
                                        <p:cTn id="43" dur="3000"/>
                                        <p:tgtEl>
                                          <p:spTgt spid="9"/>
                                        </p:tgtEl>
                                        <p:attrNameLst>
                                          <p:attrName>ppt_x</p:attrName>
                                        </p:attrNameLst>
                                      </p:cBhvr>
                                      <p:tavLst>
                                        <p:tav tm="0">
                                          <p:val>
                                            <p:strVal val="ppt_x"/>
                                          </p:val>
                                        </p:tav>
                                        <p:tav tm="100000">
                                          <p:val>
                                            <p:strVal val="0-ppt_w/2"/>
                                          </p:val>
                                        </p:tav>
                                      </p:tavLst>
                                    </p:anim>
                                    <p:anim calcmode="lin" valueType="num">
                                      <p:cBhvr additive="base">
                                        <p:cTn id="44" dur="3000"/>
                                        <p:tgtEl>
                                          <p:spTgt spid="9"/>
                                        </p:tgtEl>
                                        <p:attrNameLst>
                                          <p:attrName>ppt_y</p:attrName>
                                        </p:attrNameLst>
                                      </p:cBhvr>
                                      <p:tavLst>
                                        <p:tav tm="0">
                                          <p:val>
                                            <p:strVal val="ppt_y"/>
                                          </p:val>
                                        </p:tav>
                                        <p:tav tm="100000">
                                          <p:val>
                                            <p:strVal val="ppt_y"/>
                                          </p:val>
                                        </p:tav>
                                      </p:tavLst>
                                    </p:anim>
                                    <p:set>
                                      <p:cBhvr>
                                        <p:cTn id="45" dur="1" fill="hold">
                                          <p:stCondLst>
                                            <p:cond delay="2999"/>
                                          </p:stCondLst>
                                        </p:cTn>
                                        <p:tgtEl>
                                          <p:spTgt spid="9"/>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11"/>
                                        </p:tgtEl>
                                        <p:attrNameLst>
                                          <p:attrName>ppt_x</p:attrName>
                                        </p:attrNameLst>
                                      </p:cBhvr>
                                      <p:tavLst>
                                        <p:tav tm="0">
                                          <p:val>
                                            <p:strVal val="ppt_x"/>
                                          </p:val>
                                        </p:tav>
                                        <p:tav tm="100000">
                                          <p:val>
                                            <p:strVal val="0-ppt_w/2"/>
                                          </p:val>
                                        </p:tav>
                                      </p:tavLst>
                                    </p:anim>
                                    <p:anim calcmode="lin" valueType="num">
                                      <p:cBhvr additive="base">
                                        <p:cTn id="48" dur="3000"/>
                                        <p:tgtEl>
                                          <p:spTgt spid="11"/>
                                        </p:tgtEl>
                                        <p:attrNameLst>
                                          <p:attrName>ppt_y</p:attrName>
                                        </p:attrNameLst>
                                      </p:cBhvr>
                                      <p:tavLst>
                                        <p:tav tm="0">
                                          <p:val>
                                            <p:strVal val="ppt_y"/>
                                          </p:val>
                                        </p:tav>
                                        <p:tav tm="100000">
                                          <p:val>
                                            <p:strVal val="ppt_y"/>
                                          </p:val>
                                        </p:tav>
                                      </p:tavLst>
                                    </p:anim>
                                    <p:set>
                                      <p:cBhvr>
                                        <p:cTn id="49" dur="1" fill="hold">
                                          <p:stCondLst>
                                            <p:cond delay="2999"/>
                                          </p:stCondLst>
                                        </p:cTn>
                                        <p:tgtEl>
                                          <p:spTgt spid="11"/>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13"/>
                                        </p:tgtEl>
                                        <p:attrNameLst>
                                          <p:attrName>ppt_x</p:attrName>
                                        </p:attrNameLst>
                                      </p:cBhvr>
                                      <p:tavLst>
                                        <p:tav tm="0">
                                          <p:val>
                                            <p:strVal val="ppt_x"/>
                                          </p:val>
                                        </p:tav>
                                        <p:tav tm="100000">
                                          <p:val>
                                            <p:strVal val="0-ppt_w/2"/>
                                          </p:val>
                                        </p:tav>
                                      </p:tavLst>
                                    </p:anim>
                                    <p:anim calcmode="lin" valueType="num">
                                      <p:cBhvr additive="base">
                                        <p:cTn id="52" dur="3000"/>
                                        <p:tgtEl>
                                          <p:spTgt spid="13"/>
                                        </p:tgtEl>
                                        <p:attrNameLst>
                                          <p:attrName>ppt_y</p:attrName>
                                        </p:attrNameLst>
                                      </p:cBhvr>
                                      <p:tavLst>
                                        <p:tav tm="0">
                                          <p:val>
                                            <p:strVal val="ppt_y"/>
                                          </p:val>
                                        </p:tav>
                                        <p:tav tm="100000">
                                          <p:val>
                                            <p:strVal val="ppt_y"/>
                                          </p:val>
                                        </p:tav>
                                      </p:tavLst>
                                    </p:anim>
                                    <p:set>
                                      <p:cBhvr>
                                        <p:cTn id="53" dur="1" fill="hold">
                                          <p:stCondLst>
                                            <p:cond delay="2999"/>
                                          </p:stCondLst>
                                        </p:cTn>
                                        <p:tgtEl>
                                          <p:spTgt spid="13"/>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6"/>
                                        </p:tgtEl>
                                        <p:attrNameLst>
                                          <p:attrName>ppt_x</p:attrName>
                                        </p:attrNameLst>
                                      </p:cBhvr>
                                      <p:tavLst>
                                        <p:tav tm="0">
                                          <p:val>
                                            <p:strVal val="ppt_x"/>
                                          </p:val>
                                        </p:tav>
                                        <p:tav tm="100000">
                                          <p:val>
                                            <p:strVal val="1+ppt_w/2"/>
                                          </p:val>
                                        </p:tav>
                                      </p:tavLst>
                                    </p:anim>
                                    <p:anim calcmode="lin" valueType="num">
                                      <p:cBhvr additive="base">
                                        <p:cTn id="56" dur="3000"/>
                                        <p:tgtEl>
                                          <p:spTgt spid="6"/>
                                        </p:tgtEl>
                                        <p:attrNameLst>
                                          <p:attrName>ppt_y</p:attrName>
                                        </p:attrNameLst>
                                      </p:cBhvr>
                                      <p:tavLst>
                                        <p:tav tm="0">
                                          <p:val>
                                            <p:strVal val="ppt_y"/>
                                          </p:val>
                                        </p:tav>
                                        <p:tav tm="100000">
                                          <p:val>
                                            <p:strVal val="ppt_y"/>
                                          </p:val>
                                        </p:tav>
                                      </p:tavLst>
                                    </p:anim>
                                    <p:set>
                                      <p:cBhvr>
                                        <p:cTn id="57" dur="1" fill="hold">
                                          <p:stCondLst>
                                            <p:cond delay="2999"/>
                                          </p:stCondLst>
                                        </p:cTn>
                                        <p:tgtEl>
                                          <p:spTgt spid="6"/>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10"/>
                                        </p:tgtEl>
                                        <p:attrNameLst>
                                          <p:attrName>ppt_x</p:attrName>
                                        </p:attrNameLst>
                                      </p:cBhvr>
                                      <p:tavLst>
                                        <p:tav tm="0">
                                          <p:val>
                                            <p:strVal val="ppt_x"/>
                                          </p:val>
                                        </p:tav>
                                        <p:tav tm="100000">
                                          <p:val>
                                            <p:strVal val="1+ppt_w/2"/>
                                          </p:val>
                                        </p:tav>
                                      </p:tavLst>
                                    </p:anim>
                                    <p:anim calcmode="lin" valueType="num">
                                      <p:cBhvr additive="base">
                                        <p:cTn id="60" dur="3000"/>
                                        <p:tgtEl>
                                          <p:spTgt spid="10"/>
                                        </p:tgtEl>
                                        <p:attrNameLst>
                                          <p:attrName>ppt_y</p:attrName>
                                        </p:attrNameLst>
                                      </p:cBhvr>
                                      <p:tavLst>
                                        <p:tav tm="0">
                                          <p:val>
                                            <p:strVal val="ppt_y"/>
                                          </p:val>
                                        </p:tav>
                                        <p:tav tm="100000">
                                          <p:val>
                                            <p:strVal val="ppt_y"/>
                                          </p:val>
                                        </p:tav>
                                      </p:tavLst>
                                    </p:anim>
                                    <p:set>
                                      <p:cBhvr>
                                        <p:cTn id="61" dur="1" fill="hold">
                                          <p:stCondLst>
                                            <p:cond delay="2999"/>
                                          </p:stCondLst>
                                        </p:cTn>
                                        <p:tgtEl>
                                          <p:spTgt spid="10"/>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12"/>
                                        </p:tgtEl>
                                        <p:attrNameLst>
                                          <p:attrName>ppt_x</p:attrName>
                                        </p:attrNameLst>
                                      </p:cBhvr>
                                      <p:tavLst>
                                        <p:tav tm="0">
                                          <p:val>
                                            <p:strVal val="ppt_x"/>
                                          </p:val>
                                        </p:tav>
                                        <p:tav tm="100000">
                                          <p:val>
                                            <p:strVal val="1+ppt_w/2"/>
                                          </p:val>
                                        </p:tav>
                                      </p:tavLst>
                                    </p:anim>
                                    <p:anim calcmode="lin" valueType="num">
                                      <p:cBhvr additive="base">
                                        <p:cTn id="64" dur="3000"/>
                                        <p:tgtEl>
                                          <p:spTgt spid="12"/>
                                        </p:tgtEl>
                                        <p:attrNameLst>
                                          <p:attrName>ppt_y</p:attrName>
                                        </p:attrNameLst>
                                      </p:cBhvr>
                                      <p:tavLst>
                                        <p:tav tm="0">
                                          <p:val>
                                            <p:strVal val="ppt_y"/>
                                          </p:val>
                                        </p:tav>
                                        <p:tav tm="100000">
                                          <p:val>
                                            <p:strVal val="ppt_y"/>
                                          </p:val>
                                        </p:tav>
                                      </p:tavLst>
                                    </p:anim>
                                    <p:set>
                                      <p:cBhvr>
                                        <p:cTn id="65" dur="1" fill="hold">
                                          <p:stCondLst>
                                            <p:cond delay="2999"/>
                                          </p:stCondLst>
                                        </p:cTn>
                                        <p:tgtEl>
                                          <p:spTgt spid="12"/>
                                        </p:tgtEl>
                                        <p:attrNameLst>
                                          <p:attrName>style.visibility</p:attrName>
                                        </p:attrNameLst>
                                      </p:cBhvr>
                                      <p:to>
                                        <p:strVal val="hidden"/>
                                      </p:to>
                                    </p:set>
                                  </p:childTnLst>
                                </p:cTn>
                              </p:par>
                              <p:par>
                                <p:cTn id="66" presetID="16" presetClass="entr" presetSubtype="37" fill="hold" nodeType="withEffect">
                                  <p:stCondLst>
                                    <p:cond delay="0"/>
                                  </p:stCondLst>
                                  <p:childTnLst>
                                    <p:set>
                                      <p:cBhvr>
                                        <p:cTn id="67" dur="1" fill="hold">
                                          <p:stCondLst>
                                            <p:cond delay="0"/>
                                          </p:stCondLst>
                                        </p:cTn>
                                        <p:tgtEl>
                                          <p:spTgt spid="8194"/>
                                        </p:tgtEl>
                                        <p:attrNameLst>
                                          <p:attrName>style.visibility</p:attrName>
                                        </p:attrNameLst>
                                      </p:cBhvr>
                                      <p:to>
                                        <p:strVal val="visible"/>
                                      </p:to>
                                    </p:set>
                                    <p:animEffect transition="in" filter="barn(outVertical)">
                                      <p:cBhvr>
                                        <p:cTn id="68" dur="3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sultado de imagen de horchata de chufa"/>
          <p:cNvPicPr>
            <a:picLocks noChangeAspect="1" noChangeArrowheads="1"/>
          </p:cNvPicPr>
          <p:nvPr/>
        </p:nvPicPr>
        <p:blipFill>
          <a:blip r:embed="rId2" cstate="email"/>
          <a:srcRect/>
          <a:stretch>
            <a:fillRect/>
          </a:stretch>
        </p:blipFill>
        <p:spPr bwMode="auto">
          <a:xfrm>
            <a:off x="0" y="0"/>
            <a:ext cx="11269663" cy="7632700"/>
          </a:xfrm>
          <a:prstGeom prst="rect">
            <a:avLst/>
          </a:prstGeom>
          <a:noFill/>
        </p:spPr>
      </p:pic>
      <p:pic>
        <p:nvPicPr>
          <p:cNvPr id="86018" name="Picture 2" descr="C:\Users\Jose Luis\Desktop\Imagen1.jpg"/>
          <p:cNvPicPr>
            <a:picLocks noChangeAspect="1" noChangeArrowheads="1"/>
          </p:cNvPicPr>
          <p:nvPr/>
        </p:nvPicPr>
        <p:blipFill>
          <a:blip r:embed="rId3"/>
          <a:srcRect/>
          <a:stretch>
            <a:fillRect/>
          </a:stretch>
        </p:blipFill>
        <p:spPr bwMode="auto">
          <a:xfrm>
            <a:off x="0" y="0"/>
            <a:ext cx="11366086" cy="7632700"/>
          </a:xfrm>
          <a:prstGeom prst="rect">
            <a:avLst/>
          </a:prstGeom>
          <a:noFill/>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afterEffect">
                                  <p:stCondLst>
                                    <p:cond delay="0"/>
                                  </p:stCondLst>
                                  <p:childTnLst>
                                    <p:animEffect transition="out" filter="checkerboard(across)">
                                      <p:cBhvr>
                                        <p:cTn id="6" dur="5000"/>
                                        <p:tgtEl>
                                          <p:spTgt spid="86018"/>
                                        </p:tgtEl>
                                      </p:cBhvr>
                                    </p:animEffect>
                                    <p:set>
                                      <p:cBhvr>
                                        <p:cTn id="7" dur="1" fill="hold">
                                          <p:stCondLst>
                                            <p:cond delay="4999"/>
                                          </p:stCondLst>
                                        </p:cTn>
                                        <p:tgtEl>
                                          <p:spTgt spid="860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resizer.jpg"/>
          <p:cNvPicPr>
            <a:picLocks noChangeAspect="1" noChangeArrowheads="1"/>
          </p:cNvPicPr>
          <p:nvPr/>
        </p:nvPicPr>
        <p:blipFill>
          <a:blip r:embed="rId2"/>
          <a:srcRect/>
          <a:stretch>
            <a:fillRect/>
          </a:stretch>
        </p:blipFill>
        <p:spPr bwMode="auto">
          <a:xfrm>
            <a:off x="0" y="0"/>
            <a:ext cx="11347586" cy="7632700"/>
          </a:xfrm>
          <a:prstGeom prst="rect">
            <a:avLst/>
          </a:prstGeom>
          <a:noFill/>
        </p:spPr>
      </p:pic>
      <p:pic>
        <p:nvPicPr>
          <p:cNvPr id="5123" name="Picture 3" descr="C:\Documents and Settings\Ana María\Escritorio\muchosarboles.jpg"/>
          <p:cNvPicPr>
            <a:picLocks noChangeAspect="1" noChangeArrowheads="1"/>
          </p:cNvPicPr>
          <p:nvPr/>
        </p:nvPicPr>
        <p:blipFill>
          <a:blip r:embed="rId3" cstate="print">
            <a:clrChange>
              <a:clrFrom>
                <a:srgbClr val="808080"/>
              </a:clrFrom>
              <a:clrTo>
                <a:srgbClr val="808080">
                  <a:alpha val="0"/>
                </a:srgbClr>
              </a:clrTo>
            </a:clrChange>
          </a:blip>
          <a:stretch>
            <a:fillRect/>
          </a:stretch>
        </p:blipFill>
        <p:spPr bwMode="auto">
          <a:xfrm>
            <a:off x="2501" y="0"/>
            <a:ext cx="11267162" cy="7632700"/>
          </a:xfrm>
          <a:prstGeom prst="frame">
            <a:avLst>
              <a:gd name="adj1" fmla="val 8426"/>
            </a:avLst>
          </a:prstGeom>
          <a:noFill/>
          <a:ln w="38100">
            <a:solidFill>
              <a:schemeClr val="tx1"/>
            </a:solidFill>
          </a:ln>
        </p:spPr>
      </p:pic>
      <p:pic>
        <p:nvPicPr>
          <p:cNvPr id="4" name="Picture 3" descr="C:\Documents and Settings\Ana María\Escritorio\muchosarboles.jpg"/>
          <p:cNvPicPr>
            <a:picLocks noChangeAspect="1" noChangeArrowheads="1"/>
          </p:cNvPicPr>
          <p:nvPr/>
        </p:nvPicPr>
        <p:blipFill>
          <a:blip r:embed="rId4" cstate="email">
            <a:clrChange>
              <a:clrFrom>
                <a:srgbClr val="93D250"/>
              </a:clrFrom>
              <a:clrTo>
                <a:srgbClr val="93D250">
                  <a:alpha val="0"/>
                </a:srgbClr>
              </a:clrTo>
            </a:clrChange>
          </a:blip>
          <a:stretch>
            <a:fillRect/>
          </a:stretch>
        </p:blipFill>
        <p:spPr bwMode="auto">
          <a:xfrm>
            <a:off x="2499" y="0"/>
            <a:ext cx="11267164" cy="7632700"/>
          </a:xfrm>
          <a:prstGeom prst="frame">
            <a:avLst>
              <a:gd name="adj1" fmla="val 9352"/>
            </a:avLst>
          </a:prstGeom>
          <a:noFill/>
          <a:ln w="38100">
            <a:solidFill>
              <a:srgbClr val="00FF00"/>
            </a:solidFill>
          </a:ln>
        </p:spPr>
      </p:pic>
      <p:pic>
        <p:nvPicPr>
          <p:cNvPr id="5" name="Picture 3" descr="C:\Documents and Settings\Ana María\Escritorio\muchosarboles.jpg"/>
          <p:cNvPicPr>
            <a:picLocks noChangeAspect="1" noChangeArrowheads="1"/>
          </p:cNvPicPr>
          <p:nvPr/>
        </p:nvPicPr>
        <p:blipFill>
          <a:blip r:embed="rId5" cstate="email">
            <a:clrChange>
              <a:clrFrom>
                <a:srgbClr val="7131A1"/>
              </a:clrFrom>
              <a:clrTo>
                <a:srgbClr val="7131A1">
                  <a:alpha val="0"/>
                </a:srgbClr>
              </a:clrTo>
            </a:clrChange>
          </a:blip>
          <a:stretch>
            <a:fillRect/>
          </a:stretch>
        </p:blipFill>
        <p:spPr bwMode="auto">
          <a:xfrm>
            <a:off x="2501" y="0"/>
            <a:ext cx="11267162" cy="7632700"/>
          </a:xfrm>
          <a:prstGeom prst="frame">
            <a:avLst>
              <a:gd name="adj1" fmla="val 9352"/>
            </a:avLst>
          </a:prstGeom>
          <a:noFill/>
          <a:ln w="38100">
            <a:solidFill>
              <a:srgbClr val="FF0000"/>
            </a:solidFill>
          </a:ln>
        </p:spPr>
      </p:pic>
      <p:pic>
        <p:nvPicPr>
          <p:cNvPr id="6" name="Picture 3" descr="C:\Documents and Settings\Ana María\Escritorio\muchosarboles.jpg"/>
          <p:cNvPicPr>
            <a:picLocks noChangeAspect="1" noChangeArrowheads="1"/>
          </p:cNvPicPr>
          <p:nvPr/>
        </p:nvPicPr>
        <p:blipFill>
          <a:blip r:embed="rId6" cstate="email">
            <a:clrChange>
              <a:clrFrom>
                <a:srgbClr val="958C55"/>
              </a:clrFrom>
              <a:clrTo>
                <a:srgbClr val="958C55">
                  <a:alpha val="0"/>
                </a:srgbClr>
              </a:clrTo>
            </a:clrChange>
          </a:blip>
          <a:stretch>
            <a:fillRect/>
          </a:stretch>
        </p:blipFill>
        <p:spPr bwMode="auto">
          <a:xfrm>
            <a:off x="0" y="0"/>
            <a:ext cx="11267162" cy="7632700"/>
          </a:xfrm>
          <a:prstGeom prst="frame">
            <a:avLst>
              <a:gd name="adj1" fmla="val 8981"/>
            </a:avLst>
          </a:prstGeom>
          <a:noFill/>
          <a:ln w="38100">
            <a:solidFill>
              <a:srgbClr val="0000FF"/>
            </a:solidFill>
          </a:ln>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5123"/>
                                        </p:tgtEl>
                                        <p:attrNameLst>
                                          <p:attrName>style.visibility</p:attrName>
                                        </p:attrNameLst>
                                      </p:cBhvr>
                                      <p:to>
                                        <p:strVal val="visible"/>
                                      </p:to>
                                    </p:set>
                                    <p:anim calcmode="lin" valueType="num">
                                      <p:cBhvr>
                                        <p:cTn id="7" dur="3000" fill="hold"/>
                                        <p:tgtEl>
                                          <p:spTgt spid="5123"/>
                                        </p:tgtEl>
                                        <p:attrNameLst>
                                          <p:attrName>ppt_x</p:attrName>
                                        </p:attrNameLst>
                                      </p:cBhvr>
                                      <p:tavLst>
                                        <p:tav tm="0">
                                          <p:val>
                                            <p:strVal val="#ppt_x-#ppt_w/2"/>
                                          </p:val>
                                        </p:tav>
                                        <p:tav tm="100000">
                                          <p:val>
                                            <p:strVal val="#ppt_x"/>
                                          </p:val>
                                        </p:tav>
                                      </p:tavLst>
                                    </p:anim>
                                    <p:anim calcmode="lin" valueType="num">
                                      <p:cBhvr>
                                        <p:cTn id="8" dur="3000" fill="hold"/>
                                        <p:tgtEl>
                                          <p:spTgt spid="5123"/>
                                        </p:tgtEl>
                                        <p:attrNameLst>
                                          <p:attrName>ppt_y</p:attrName>
                                        </p:attrNameLst>
                                      </p:cBhvr>
                                      <p:tavLst>
                                        <p:tav tm="0">
                                          <p:val>
                                            <p:strVal val="#ppt_y"/>
                                          </p:val>
                                        </p:tav>
                                        <p:tav tm="100000">
                                          <p:val>
                                            <p:strVal val="#ppt_y"/>
                                          </p:val>
                                        </p:tav>
                                      </p:tavLst>
                                    </p:anim>
                                    <p:anim calcmode="lin" valueType="num">
                                      <p:cBhvr>
                                        <p:cTn id="9" dur="3000" fill="hold"/>
                                        <p:tgtEl>
                                          <p:spTgt spid="5123"/>
                                        </p:tgtEl>
                                        <p:attrNameLst>
                                          <p:attrName>ppt_w</p:attrName>
                                        </p:attrNameLst>
                                      </p:cBhvr>
                                      <p:tavLst>
                                        <p:tav tm="0">
                                          <p:val>
                                            <p:fltVal val="0"/>
                                          </p:val>
                                        </p:tav>
                                        <p:tav tm="100000">
                                          <p:val>
                                            <p:strVal val="#ppt_w"/>
                                          </p:val>
                                        </p:tav>
                                      </p:tavLst>
                                    </p:anim>
                                    <p:anim calcmode="lin" valueType="num">
                                      <p:cBhvr>
                                        <p:cTn id="10" dur="3000" fill="hold"/>
                                        <p:tgtEl>
                                          <p:spTgt spid="5123"/>
                                        </p:tgtEl>
                                        <p:attrNameLst>
                                          <p:attrName>ppt_h</p:attrName>
                                        </p:attrNameLst>
                                      </p:cBhvr>
                                      <p:tavLst>
                                        <p:tav tm="0">
                                          <p:val>
                                            <p:strVal val="#ppt_h"/>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5123"/>
                                        </p:tgtEl>
                                        <p:attrNameLst>
                                          <p:attrName>style.visibility</p:attrName>
                                        </p:attrNameLst>
                                      </p:cBhvr>
                                      <p:to>
                                        <p:strVal val="visible"/>
                                      </p:to>
                                    </p:set>
                                    <p:anim calcmode="lin" valueType="num">
                                      <p:cBhvr>
                                        <p:cTn id="13" dur="3000" fill="hold"/>
                                        <p:tgtEl>
                                          <p:spTgt spid="5123"/>
                                        </p:tgtEl>
                                        <p:attrNameLst>
                                          <p:attrName>ppt_w</p:attrName>
                                        </p:attrNameLst>
                                      </p:cBhvr>
                                      <p:tavLst>
                                        <p:tav tm="0">
                                          <p:val>
                                            <p:fltVal val="0"/>
                                          </p:val>
                                        </p:tav>
                                        <p:tav tm="100000">
                                          <p:val>
                                            <p:strVal val="#ppt_w"/>
                                          </p:val>
                                        </p:tav>
                                      </p:tavLst>
                                    </p:anim>
                                    <p:anim calcmode="lin" valueType="num">
                                      <p:cBhvr>
                                        <p:cTn id="14" dur="3000" fill="hold"/>
                                        <p:tgtEl>
                                          <p:spTgt spid="5123"/>
                                        </p:tgtEl>
                                        <p:attrNameLst>
                                          <p:attrName>ppt_h</p:attrName>
                                        </p:attrNameLst>
                                      </p:cBhvr>
                                      <p:tavLst>
                                        <p:tav tm="0">
                                          <p:val>
                                            <p:fltVal val="0"/>
                                          </p:val>
                                        </p:tav>
                                        <p:tav tm="100000">
                                          <p:val>
                                            <p:strVal val="#ppt_h"/>
                                          </p:val>
                                        </p:tav>
                                      </p:tavLst>
                                    </p:anim>
                                  </p:childTnLst>
                                </p:cTn>
                              </p:par>
                              <p:par>
                                <p:cTn id="15" presetID="2" presetClass="exit" presetSubtype="2" fill="hold" nodeType="withEffect">
                                  <p:stCondLst>
                                    <p:cond delay="3000"/>
                                  </p:stCondLst>
                                  <p:childTnLst>
                                    <p:anim calcmode="lin" valueType="num">
                                      <p:cBhvr additive="base">
                                        <p:cTn id="16" dur="3000"/>
                                        <p:tgtEl>
                                          <p:spTgt spid="5123"/>
                                        </p:tgtEl>
                                        <p:attrNameLst>
                                          <p:attrName>ppt_x</p:attrName>
                                        </p:attrNameLst>
                                      </p:cBhvr>
                                      <p:tavLst>
                                        <p:tav tm="0">
                                          <p:val>
                                            <p:strVal val="ppt_x"/>
                                          </p:val>
                                        </p:tav>
                                        <p:tav tm="100000">
                                          <p:val>
                                            <p:strVal val="1+ppt_w/2"/>
                                          </p:val>
                                        </p:tav>
                                      </p:tavLst>
                                    </p:anim>
                                    <p:anim calcmode="lin" valueType="num">
                                      <p:cBhvr additive="base">
                                        <p:cTn id="17" dur="3000"/>
                                        <p:tgtEl>
                                          <p:spTgt spid="5123"/>
                                        </p:tgtEl>
                                        <p:attrNameLst>
                                          <p:attrName>ppt_y</p:attrName>
                                        </p:attrNameLst>
                                      </p:cBhvr>
                                      <p:tavLst>
                                        <p:tav tm="0">
                                          <p:val>
                                            <p:strVal val="ppt_y"/>
                                          </p:val>
                                        </p:tav>
                                        <p:tav tm="100000">
                                          <p:val>
                                            <p:strVal val="ppt_y"/>
                                          </p:val>
                                        </p:tav>
                                      </p:tavLst>
                                    </p:anim>
                                    <p:set>
                                      <p:cBhvr>
                                        <p:cTn id="18" dur="1" fill="hold">
                                          <p:stCondLst>
                                            <p:cond delay="2999"/>
                                          </p:stCondLst>
                                        </p:cTn>
                                        <p:tgtEl>
                                          <p:spTgt spid="5123"/>
                                        </p:tgtEl>
                                        <p:attrNameLst>
                                          <p:attrName>style.visibility</p:attrName>
                                        </p:attrNameLst>
                                      </p:cBhvr>
                                      <p:to>
                                        <p:strVal val="hidden"/>
                                      </p:to>
                                    </p:set>
                                  </p:childTnLst>
                                </p:cTn>
                              </p:par>
                              <p:par>
                                <p:cTn id="19" presetID="17" presetClass="entr" presetSubtype="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ppt_x</p:attrName>
                                        </p:attrNameLst>
                                      </p:cBhvr>
                                      <p:tavLst>
                                        <p:tav tm="0">
                                          <p:val>
                                            <p:strVal val="#ppt_x+#ppt_w/2"/>
                                          </p:val>
                                        </p:tav>
                                        <p:tav tm="100000">
                                          <p:val>
                                            <p:strVal val="#ppt_x"/>
                                          </p:val>
                                        </p:tav>
                                      </p:tavLst>
                                    </p:anim>
                                    <p:anim calcmode="lin" valueType="num">
                                      <p:cBhvr>
                                        <p:cTn id="22" dur="5000" fill="hold"/>
                                        <p:tgtEl>
                                          <p:spTgt spid="4"/>
                                        </p:tgtEl>
                                        <p:attrNameLst>
                                          <p:attrName>ppt_y</p:attrName>
                                        </p:attrNameLst>
                                      </p:cBhvr>
                                      <p:tavLst>
                                        <p:tav tm="0">
                                          <p:val>
                                            <p:strVal val="#ppt_y"/>
                                          </p:val>
                                        </p:tav>
                                        <p:tav tm="100000">
                                          <p:val>
                                            <p:strVal val="#ppt_y"/>
                                          </p:val>
                                        </p:tav>
                                      </p:tavLst>
                                    </p:anim>
                                    <p:anim calcmode="lin" valueType="num">
                                      <p:cBhvr>
                                        <p:cTn id="23" dur="5000" fill="hold"/>
                                        <p:tgtEl>
                                          <p:spTgt spid="4"/>
                                        </p:tgtEl>
                                        <p:attrNameLst>
                                          <p:attrName>ppt_w</p:attrName>
                                        </p:attrNameLst>
                                      </p:cBhvr>
                                      <p:tavLst>
                                        <p:tav tm="0">
                                          <p:val>
                                            <p:fltVal val="0"/>
                                          </p:val>
                                        </p:tav>
                                        <p:tav tm="100000">
                                          <p:val>
                                            <p:strVal val="#ppt_w"/>
                                          </p:val>
                                        </p:tav>
                                      </p:tavLst>
                                    </p:anim>
                                    <p:anim calcmode="lin" valueType="num">
                                      <p:cBhvr>
                                        <p:cTn id="24" dur="5000" fill="hold"/>
                                        <p:tgtEl>
                                          <p:spTgt spid="4"/>
                                        </p:tgtEl>
                                        <p:attrNameLst>
                                          <p:attrName>ppt_h</p:attrName>
                                        </p:attrNameLst>
                                      </p:cBhvr>
                                      <p:tavLst>
                                        <p:tav tm="0">
                                          <p:val>
                                            <p:strVal val="#ppt_h"/>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0" fill="hold"/>
                                        <p:tgtEl>
                                          <p:spTgt spid="4"/>
                                        </p:tgtEl>
                                        <p:attrNameLst>
                                          <p:attrName>ppt_w</p:attrName>
                                        </p:attrNameLst>
                                      </p:cBhvr>
                                      <p:tavLst>
                                        <p:tav tm="0">
                                          <p:val>
                                            <p:fltVal val="0"/>
                                          </p:val>
                                        </p:tav>
                                        <p:tav tm="100000">
                                          <p:val>
                                            <p:strVal val="#ppt_w"/>
                                          </p:val>
                                        </p:tav>
                                      </p:tavLst>
                                    </p:anim>
                                    <p:anim calcmode="lin" valueType="num">
                                      <p:cBhvr>
                                        <p:cTn id="28" dur="5000" fill="hold"/>
                                        <p:tgtEl>
                                          <p:spTgt spid="4"/>
                                        </p:tgtEl>
                                        <p:attrNameLst>
                                          <p:attrName>ppt_h</p:attrName>
                                        </p:attrNameLst>
                                      </p:cBhvr>
                                      <p:tavLst>
                                        <p:tav tm="0">
                                          <p:val>
                                            <p:fltVal val="0"/>
                                          </p:val>
                                        </p:tav>
                                        <p:tav tm="100000">
                                          <p:val>
                                            <p:strVal val="#ppt_h"/>
                                          </p:val>
                                        </p:tav>
                                      </p:tavLst>
                                    </p:anim>
                                  </p:childTnLst>
                                </p:cTn>
                              </p:par>
                              <p:par>
                                <p:cTn id="29" presetID="2" presetClass="exit" presetSubtype="8" fill="hold" nodeType="withEffect">
                                  <p:stCondLst>
                                    <p:cond delay="3000"/>
                                  </p:stCondLst>
                                  <p:childTnLst>
                                    <p:anim calcmode="lin" valueType="num">
                                      <p:cBhvr additive="base">
                                        <p:cTn id="30" dur="3000"/>
                                        <p:tgtEl>
                                          <p:spTgt spid="4"/>
                                        </p:tgtEl>
                                        <p:attrNameLst>
                                          <p:attrName>ppt_x</p:attrName>
                                        </p:attrNameLst>
                                      </p:cBhvr>
                                      <p:tavLst>
                                        <p:tav tm="0">
                                          <p:val>
                                            <p:strVal val="ppt_x"/>
                                          </p:val>
                                        </p:tav>
                                        <p:tav tm="100000">
                                          <p:val>
                                            <p:strVal val="0-ppt_w/2"/>
                                          </p:val>
                                        </p:tav>
                                      </p:tavLst>
                                    </p:anim>
                                    <p:anim calcmode="lin" valueType="num">
                                      <p:cBhvr additive="base">
                                        <p:cTn id="31" dur="3000"/>
                                        <p:tgtEl>
                                          <p:spTgt spid="4"/>
                                        </p:tgtEl>
                                        <p:attrNameLst>
                                          <p:attrName>ppt_y</p:attrName>
                                        </p:attrNameLst>
                                      </p:cBhvr>
                                      <p:tavLst>
                                        <p:tav tm="0">
                                          <p:val>
                                            <p:strVal val="ppt_y"/>
                                          </p:val>
                                        </p:tav>
                                        <p:tav tm="100000">
                                          <p:val>
                                            <p:strVal val="ppt_y"/>
                                          </p:val>
                                        </p:tav>
                                      </p:tavLst>
                                    </p:anim>
                                    <p:set>
                                      <p:cBhvr>
                                        <p:cTn id="32" dur="1" fill="hold">
                                          <p:stCondLst>
                                            <p:cond delay="2999"/>
                                          </p:stCondLst>
                                        </p:cTn>
                                        <p:tgtEl>
                                          <p:spTgt spid="4"/>
                                        </p:tgtEl>
                                        <p:attrNameLst>
                                          <p:attrName>style.visibility</p:attrName>
                                        </p:attrNameLst>
                                      </p:cBhvr>
                                      <p:to>
                                        <p:strVal val="hidden"/>
                                      </p:to>
                                    </p:set>
                                  </p:childTnLst>
                                </p:cTn>
                              </p:par>
                              <p:par>
                                <p:cTn id="33" presetID="17" presetClass="entr" presetSubtype="1"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0" fill="hold"/>
                                        <p:tgtEl>
                                          <p:spTgt spid="5"/>
                                        </p:tgtEl>
                                        <p:attrNameLst>
                                          <p:attrName>ppt_x</p:attrName>
                                        </p:attrNameLst>
                                      </p:cBhvr>
                                      <p:tavLst>
                                        <p:tav tm="0">
                                          <p:val>
                                            <p:strVal val="#ppt_x"/>
                                          </p:val>
                                        </p:tav>
                                        <p:tav tm="100000">
                                          <p:val>
                                            <p:strVal val="#ppt_x"/>
                                          </p:val>
                                        </p:tav>
                                      </p:tavLst>
                                    </p:anim>
                                    <p:anim calcmode="lin" valueType="num">
                                      <p:cBhvr>
                                        <p:cTn id="36" dur="5000" fill="hold"/>
                                        <p:tgtEl>
                                          <p:spTgt spid="5"/>
                                        </p:tgtEl>
                                        <p:attrNameLst>
                                          <p:attrName>ppt_y</p:attrName>
                                        </p:attrNameLst>
                                      </p:cBhvr>
                                      <p:tavLst>
                                        <p:tav tm="0">
                                          <p:val>
                                            <p:strVal val="#ppt_y-#ppt_h/2"/>
                                          </p:val>
                                        </p:tav>
                                        <p:tav tm="100000">
                                          <p:val>
                                            <p:strVal val="#ppt_y"/>
                                          </p:val>
                                        </p:tav>
                                      </p:tavLst>
                                    </p:anim>
                                    <p:anim calcmode="lin" valueType="num">
                                      <p:cBhvr>
                                        <p:cTn id="37" dur="5000" fill="hold"/>
                                        <p:tgtEl>
                                          <p:spTgt spid="5"/>
                                        </p:tgtEl>
                                        <p:attrNameLst>
                                          <p:attrName>ppt_w</p:attrName>
                                        </p:attrNameLst>
                                      </p:cBhvr>
                                      <p:tavLst>
                                        <p:tav tm="0">
                                          <p:val>
                                            <p:strVal val="#ppt_w"/>
                                          </p:val>
                                        </p:tav>
                                        <p:tav tm="100000">
                                          <p:val>
                                            <p:strVal val="#ppt_w"/>
                                          </p:val>
                                        </p:tav>
                                      </p:tavLst>
                                    </p:anim>
                                    <p:anim calcmode="lin" valueType="num">
                                      <p:cBhvr>
                                        <p:cTn id="38" dur="5000" fill="hold"/>
                                        <p:tgtEl>
                                          <p:spTgt spid="5"/>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p:cTn id="41" dur="5000" fill="hold"/>
                                        <p:tgtEl>
                                          <p:spTgt spid="5"/>
                                        </p:tgtEl>
                                        <p:attrNameLst>
                                          <p:attrName>ppt_w</p:attrName>
                                        </p:attrNameLst>
                                      </p:cBhvr>
                                      <p:tavLst>
                                        <p:tav tm="0">
                                          <p:val>
                                            <p:fltVal val="0"/>
                                          </p:val>
                                        </p:tav>
                                        <p:tav tm="100000">
                                          <p:val>
                                            <p:strVal val="#ppt_w"/>
                                          </p:val>
                                        </p:tav>
                                      </p:tavLst>
                                    </p:anim>
                                    <p:anim calcmode="lin" valueType="num">
                                      <p:cBhvr>
                                        <p:cTn id="42" dur="5000" fill="hold"/>
                                        <p:tgtEl>
                                          <p:spTgt spid="5"/>
                                        </p:tgtEl>
                                        <p:attrNameLst>
                                          <p:attrName>ppt_h</p:attrName>
                                        </p:attrNameLst>
                                      </p:cBhvr>
                                      <p:tavLst>
                                        <p:tav tm="0">
                                          <p:val>
                                            <p:fltVal val="0"/>
                                          </p:val>
                                        </p:tav>
                                        <p:tav tm="100000">
                                          <p:val>
                                            <p:strVal val="#ppt_h"/>
                                          </p:val>
                                        </p:tav>
                                      </p:tavLst>
                                    </p:anim>
                                  </p:childTnLst>
                                </p:cTn>
                              </p:par>
                              <p:par>
                                <p:cTn id="43" presetID="2" presetClass="exit" presetSubtype="4" fill="hold" nodeType="withEffect">
                                  <p:stCondLst>
                                    <p:cond delay="3000"/>
                                  </p:stCondLst>
                                  <p:childTnLst>
                                    <p:anim calcmode="lin" valueType="num">
                                      <p:cBhvr additive="base">
                                        <p:cTn id="44" dur="3000"/>
                                        <p:tgtEl>
                                          <p:spTgt spid="5"/>
                                        </p:tgtEl>
                                        <p:attrNameLst>
                                          <p:attrName>ppt_x</p:attrName>
                                        </p:attrNameLst>
                                      </p:cBhvr>
                                      <p:tavLst>
                                        <p:tav tm="0">
                                          <p:val>
                                            <p:strVal val="ppt_x"/>
                                          </p:val>
                                        </p:tav>
                                        <p:tav tm="100000">
                                          <p:val>
                                            <p:strVal val="ppt_x"/>
                                          </p:val>
                                        </p:tav>
                                      </p:tavLst>
                                    </p:anim>
                                    <p:anim calcmode="lin" valueType="num">
                                      <p:cBhvr additive="base">
                                        <p:cTn id="45" dur="3000"/>
                                        <p:tgtEl>
                                          <p:spTgt spid="5"/>
                                        </p:tgtEl>
                                        <p:attrNameLst>
                                          <p:attrName>ppt_y</p:attrName>
                                        </p:attrNameLst>
                                      </p:cBhvr>
                                      <p:tavLst>
                                        <p:tav tm="0">
                                          <p:val>
                                            <p:strVal val="ppt_y"/>
                                          </p:val>
                                        </p:tav>
                                        <p:tav tm="100000">
                                          <p:val>
                                            <p:strVal val="1+ppt_h/2"/>
                                          </p:val>
                                        </p:tav>
                                      </p:tavLst>
                                    </p:anim>
                                    <p:set>
                                      <p:cBhvr>
                                        <p:cTn id="46" dur="1" fill="hold">
                                          <p:stCondLst>
                                            <p:cond delay="2999"/>
                                          </p:stCondLst>
                                        </p:cTn>
                                        <p:tgtEl>
                                          <p:spTgt spid="5"/>
                                        </p:tgtEl>
                                        <p:attrNameLst>
                                          <p:attrName>style.visibility</p:attrName>
                                        </p:attrNameLst>
                                      </p:cBhvr>
                                      <p:to>
                                        <p:strVal val="hidden"/>
                                      </p:to>
                                    </p:set>
                                  </p:childTnLst>
                                </p:cTn>
                              </p:par>
                              <p:par>
                                <p:cTn id="47" presetID="17" presetClass="entr" presetSubtype="4"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0" fill="hold"/>
                                        <p:tgtEl>
                                          <p:spTgt spid="6"/>
                                        </p:tgtEl>
                                        <p:attrNameLst>
                                          <p:attrName>ppt_x</p:attrName>
                                        </p:attrNameLst>
                                      </p:cBhvr>
                                      <p:tavLst>
                                        <p:tav tm="0">
                                          <p:val>
                                            <p:strVal val="#ppt_x"/>
                                          </p:val>
                                        </p:tav>
                                        <p:tav tm="100000">
                                          <p:val>
                                            <p:strVal val="#ppt_x"/>
                                          </p:val>
                                        </p:tav>
                                      </p:tavLst>
                                    </p:anim>
                                    <p:anim calcmode="lin" valueType="num">
                                      <p:cBhvr>
                                        <p:cTn id="50" dur="5000" fill="hold"/>
                                        <p:tgtEl>
                                          <p:spTgt spid="6"/>
                                        </p:tgtEl>
                                        <p:attrNameLst>
                                          <p:attrName>ppt_y</p:attrName>
                                        </p:attrNameLst>
                                      </p:cBhvr>
                                      <p:tavLst>
                                        <p:tav tm="0">
                                          <p:val>
                                            <p:strVal val="#ppt_y+#ppt_h/2"/>
                                          </p:val>
                                        </p:tav>
                                        <p:tav tm="100000">
                                          <p:val>
                                            <p:strVal val="#ppt_y"/>
                                          </p:val>
                                        </p:tav>
                                      </p:tavLst>
                                    </p:anim>
                                    <p:anim calcmode="lin" valueType="num">
                                      <p:cBhvr>
                                        <p:cTn id="51" dur="5000" fill="hold"/>
                                        <p:tgtEl>
                                          <p:spTgt spid="6"/>
                                        </p:tgtEl>
                                        <p:attrNameLst>
                                          <p:attrName>ppt_w</p:attrName>
                                        </p:attrNameLst>
                                      </p:cBhvr>
                                      <p:tavLst>
                                        <p:tav tm="0">
                                          <p:val>
                                            <p:strVal val="#ppt_w"/>
                                          </p:val>
                                        </p:tav>
                                        <p:tav tm="100000">
                                          <p:val>
                                            <p:strVal val="#ppt_w"/>
                                          </p:val>
                                        </p:tav>
                                      </p:tavLst>
                                    </p:anim>
                                    <p:anim calcmode="lin" valueType="num">
                                      <p:cBhvr>
                                        <p:cTn id="52" dur="5000" fill="hold"/>
                                        <p:tgtEl>
                                          <p:spTgt spid="6"/>
                                        </p:tgtEl>
                                        <p:attrNameLst>
                                          <p:attrName>ppt_h</p:attrName>
                                        </p:attrNameLst>
                                      </p:cBhvr>
                                      <p:tavLst>
                                        <p:tav tm="0">
                                          <p:val>
                                            <p:fltVal val="0"/>
                                          </p:val>
                                        </p:tav>
                                        <p:tav tm="100000">
                                          <p:val>
                                            <p:strVal val="#ppt_h"/>
                                          </p:val>
                                        </p:tav>
                                      </p:tavLst>
                                    </p:anim>
                                  </p:childTnLst>
                                </p:cTn>
                              </p:par>
                              <p:par>
                                <p:cTn id="53" presetID="23" presetClass="entr" presetSubtype="16"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p:cTn id="55" dur="5000" fill="hold"/>
                                        <p:tgtEl>
                                          <p:spTgt spid="6"/>
                                        </p:tgtEl>
                                        <p:attrNameLst>
                                          <p:attrName>ppt_w</p:attrName>
                                        </p:attrNameLst>
                                      </p:cBhvr>
                                      <p:tavLst>
                                        <p:tav tm="0">
                                          <p:val>
                                            <p:fltVal val="0"/>
                                          </p:val>
                                        </p:tav>
                                        <p:tav tm="100000">
                                          <p:val>
                                            <p:strVal val="#ppt_w"/>
                                          </p:val>
                                        </p:tav>
                                      </p:tavLst>
                                    </p:anim>
                                    <p:anim calcmode="lin" valueType="num">
                                      <p:cBhvr>
                                        <p:cTn id="56" dur="5000" fill="hold"/>
                                        <p:tgtEl>
                                          <p:spTgt spid="6"/>
                                        </p:tgtEl>
                                        <p:attrNameLst>
                                          <p:attrName>ppt_h</p:attrName>
                                        </p:attrNameLst>
                                      </p:cBhvr>
                                      <p:tavLst>
                                        <p:tav tm="0">
                                          <p:val>
                                            <p:fltVal val="0"/>
                                          </p:val>
                                        </p:tav>
                                        <p:tav tm="100000">
                                          <p:val>
                                            <p:strVal val="#ppt_h"/>
                                          </p:val>
                                        </p:tav>
                                      </p:tavLst>
                                    </p:anim>
                                  </p:childTnLst>
                                </p:cTn>
                              </p:par>
                              <p:par>
                                <p:cTn id="57" presetID="2" presetClass="exit" presetSubtype="1" fill="hold" nodeType="withEffect">
                                  <p:stCondLst>
                                    <p:cond delay="3000"/>
                                  </p:stCondLst>
                                  <p:childTnLst>
                                    <p:anim calcmode="lin" valueType="num">
                                      <p:cBhvr additive="base">
                                        <p:cTn id="58" dur="3000"/>
                                        <p:tgtEl>
                                          <p:spTgt spid="6"/>
                                        </p:tgtEl>
                                        <p:attrNameLst>
                                          <p:attrName>ppt_x</p:attrName>
                                        </p:attrNameLst>
                                      </p:cBhvr>
                                      <p:tavLst>
                                        <p:tav tm="0">
                                          <p:val>
                                            <p:strVal val="ppt_x"/>
                                          </p:val>
                                        </p:tav>
                                        <p:tav tm="100000">
                                          <p:val>
                                            <p:strVal val="ppt_x"/>
                                          </p:val>
                                        </p:tav>
                                      </p:tavLst>
                                    </p:anim>
                                    <p:anim calcmode="lin" valueType="num">
                                      <p:cBhvr additive="base">
                                        <p:cTn id="59" dur="3000"/>
                                        <p:tgtEl>
                                          <p:spTgt spid="6"/>
                                        </p:tgtEl>
                                        <p:attrNameLst>
                                          <p:attrName>ppt_y</p:attrName>
                                        </p:attrNameLst>
                                      </p:cBhvr>
                                      <p:tavLst>
                                        <p:tav tm="0">
                                          <p:val>
                                            <p:strVal val="ppt_y"/>
                                          </p:val>
                                        </p:tav>
                                        <p:tav tm="100000">
                                          <p:val>
                                            <p:strVal val="0-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5" presetClass="entr" presetSubtype="5" fill="hold" nodeType="withEffect">
                                  <p:stCondLst>
                                    <p:cond delay="3000"/>
                                  </p:stCondLst>
                                  <p:childTnLst>
                                    <p:set>
                                      <p:cBhvr>
                                        <p:cTn id="62" dur="1" fill="hold">
                                          <p:stCondLst>
                                            <p:cond delay="0"/>
                                          </p:stCondLst>
                                        </p:cTn>
                                        <p:tgtEl>
                                          <p:spTgt spid="1026"/>
                                        </p:tgtEl>
                                        <p:attrNameLst>
                                          <p:attrName>style.visibility</p:attrName>
                                        </p:attrNameLst>
                                      </p:cBhvr>
                                      <p:to>
                                        <p:strVal val="visible"/>
                                      </p:to>
                                    </p:set>
                                    <p:animEffect transition="in" filter="checkerboard(down)">
                                      <p:cBhvr>
                                        <p:cTn id="63"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5C2C04"/>
        </a:solidFill>
        <a:effectLst/>
      </p:bgPr>
    </p:bg>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1269664" cy="76327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773456" y="3773466"/>
            <a:ext cx="7632700" cy="8578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77364" y="6459556"/>
            <a:ext cx="742625" cy="761838"/>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6" y="557846"/>
            <a:ext cx="3452447" cy="3502270"/>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920583" y="958830"/>
            <a:ext cx="4311408"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viernes, 04 de noviembre de 2016</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16:27</a:t>
            </a:fld>
            <a:r>
              <a:rPr lang="fr-FR" sz="3600" dirty="0">
                <a:solidFill>
                  <a:srgbClr val="FFFF00"/>
                </a:solidFill>
                <a:latin typeface="Comic Sans MS" pitchFamily="66" charset="0"/>
                <a:cs typeface="Arial" charset="0"/>
              </a:rPr>
              <a:t> </a:t>
            </a:r>
            <a:r>
              <a:rPr lang="fr-FR" sz="3600" dirty="0" err="1" smtClean="0">
                <a:solidFill>
                  <a:srgbClr val="FFFF00"/>
                </a:solidFill>
                <a:latin typeface="Comic Sans MS" pitchFamily="66" charset="0"/>
                <a:cs typeface="Arial" charset="0"/>
              </a:rPr>
              <a:t>horas</a:t>
            </a:r>
            <a:r>
              <a:rPr lang="fr-FR" sz="3600" dirty="0" smtClean="0">
                <a:solidFill>
                  <a:srgbClr val="FFFF00"/>
                </a:solidFill>
                <a:latin typeface="Comic Sans MS" pitchFamily="66" charset="0"/>
                <a:cs typeface="Arial" charset="0"/>
              </a:rPr>
              <a:t>.</a:t>
            </a:r>
            <a:endParaRPr lang="fr-FR" sz="3600" dirty="0">
              <a:solidFill>
                <a:srgbClr val="FFFF00"/>
              </a:solidFill>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562865" y="6245242"/>
            <a:ext cx="2475822" cy="1039579"/>
          </a:xfrm>
          <a:prstGeom prst="rect">
            <a:avLst/>
          </a:prstGeom>
          <a:noFill/>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80965"/>
            <a:ext cx="11269663" cy="25442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0" y="2035388"/>
            <a:ext cx="11269663" cy="559731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41760" y="0"/>
            <a:ext cx="6010487" cy="1738559"/>
          </a:xfrm>
          <a:prstGeom prst="rect">
            <a:avLst/>
          </a:prstGeom>
          <a:noFill/>
        </p:spPr>
      </p:pic>
      <p:sp>
        <p:nvSpPr>
          <p:cNvPr id="4104" name="Text Box 8"/>
          <p:cNvSpPr txBox="1">
            <a:spLocks noChangeArrowheads="1"/>
          </p:cNvSpPr>
          <p:nvPr/>
        </p:nvSpPr>
        <p:spPr bwMode="auto">
          <a:xfrm>
            <a:off x="0" y="2120196"/>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8" y="5258083"/>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49625" y="4664429"/>
            <a:ext cx="2911330" cy="2629041"/>
          </a:xfrm>
          <a:prstGeom prst="rect">
            <a:avLst/>
          </a:prstGeom>
          <a:noFill/>
        </p:spPr>
      </p:pic>
      <p:pic>
        <p:nvPicPr>
          <p:cNvPr id="4113" name="Picture 17" descr="flechas-8"/>
          <p:cNvPicPr>
            <a:picLocks noChangeAspect="1" noChangeArrowheads="1"/>
          </p:cNvPicPr>
          <p:nvPr/>
        </p:nvPicPr>
        <p:blipFill>
          <a:blip r:embed="rId6" cstate="email"/>
          <a:srcRect/>
          <a:stretch>
            <a:fillRect/>
          </a:stretch>
        </p:blipFill>
        <p:spPr bwMode="auto">
          <a:xfrm>
            <a:off x="4977434" y="5427699"/>
            <a:ext cx="1502622" cy="1102501"/>
          </a:xfrm>
          <a:prstGeom prst="rect">
            <a:avLst/>
          </a:prstGeom>
          <a:noFill/>
        </p:spPr>
      </p:pic>
      <p:pic>
        <p:nvPicPr>
          <p:cNvPr id="4117" name="Picture 21" descr="facebook-icon">
            <a:hlinkClick r:id="rId7"/>
          </p:cNvPr>
          <p:cNvPicPr>
            <a:picLocks noChangeAspect="1" noChangeArrowheads="1"/>
          </p:cNvPicPr>
          <p:nvPr/>
        </p:nvPicPr>
        <p:blipFill>
          <a:blip r:embed="rId8" cstate="email"/>
          <a:srcRect/>
          <a:stretch>
            <a:fillRect/>
          </a:stretch>
        </p:blipFill>
        <p:spPr bwMode="auto">
          <a:xfrm>
            <a:off x="0" y="3307504"/>
            <a:ext cx="657397" cy="593654"/>
          </a:xfrm>
          <a:prstGeom prst="rect">
            <a:avLst/>
          </a:prstGeom>
          <a:noFill/>
        </p:spPr>
      </p:pic>
      <p:pic>
        <p:nvPicPr>
          <p:cNvPr id="4118" name="Picture 22" descr="twitter-icon">
            <a:hlinkClick r:id="rId9"/>
          </p:cNvPr>
          <p:cNvPicPr>
            <a:picLocks noChangeAspect="1" noChangeArrowheads="1"/>
          </p:cNvPicPr>
          <p:nvPr/>
        </p:nvPicPr>
        <p:blipFill>
          <a:blip r:embed="rId10" cstate="email"/>
          <a:srcRect/>
          <a:stretch>
            <a:fillRect/>
          </a:stretch>
        </p:blipFill>
        <p:spPr bwMode="auto">
          <a:xfrm>
            <a:off x="0" y="3901158"/>
            <a:ext cx="657397" cy="593654"/>
          </a:xfrm>
          <a:prstGeom prst="rect">
            <a:avLst/>
          </a:prstGeom>
          <a:noFill/>
        </p:spPr>
      </p:pic>
      <p:pic>
        <p:nvPicPr>
          <p:cNvPr id="4119" name="Picture 23" descr="Web-Google-plus-Metro-icon">
            <a:hlinkClick r:id="rId11"/>
          </p:cNvPr>
          <p:cNvPicPr>
            <a:picLocks noChangeAspect="1" noChangeArrowheads="1"/>
          </p:cNvPicPr>
          <p:nvPr/>
        </p:nvPicPr>
        <p:blipFill>
          <a:blip r:embed="rId12" cstate="email"/>
          <a:srcRect/>
          <a:stretch>
            <a:fillRect/>
          </a:stretch>
        </p:blipFill>
        <p:spPr bwMode="auto">
          <a:xfrm>
            <a:off x="0" y="4494812"/>
            <a:ext cx="657397" cy="593654"/>
          </a:xfrm>
          <a:prstGeom prst="rect">
            <a:avLst/>
          </a:prstGeom>
          <a:noFill/>
        </p:spPr>
      </p:pic>
      <p:pic>
        <p:nvPicPr>
          <p:cNvPr id="4120" name="Picture 24" descr="vkontakte-256">
            <a:hlinkClick r:id="rId13"/>
          </p:cNvPr>
          <p:cNvPicPr>
            <a:picLocks noChangeAspect="1" noChangeArrowheads="1"/>
          </p:cNvPicPr>
          <p:nvPr/>
        </p:nvPicPr>
        <p:blipFill>
          <a:blip r:embed="rId14" cstate="email"/>
          <a:srcRect/>
          <a:stretch>
            <a:fillRect/>
          </a:stretch>
        </p:blipFill>
        <p:spPr bwMode="auto">
          <a:xfrm>
            <a:off x="0" y="5088467"/>
            <a:ext cx="657397" cy="59365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ALBORAY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ALBORAYA</Template>
  <TotalTime>27</TotalTime>
  <Words>419</Words>
  <Application>Microsoft Office PowerPoint</Application>
  <PresentationFormat>Personalizado</PresentationFormat>
  <Paragraphs>29</Paragraphs>
  <Slides>63</Slides>
  <Notes>5</Notes>
  <HiddenSlides>0</HiddenSlides>
  <MMClips>0</MMClips>
  <ScaleCrop>false</ScaleCrop>
  <HeadingPairs>
    <vt:vector size="4" baseType="variant">
      <vt:variant>
        <vt:lpstr>Tema</vt:lpstr>
      </vt:variant>
      <vt:variant>
        <vt:i4>2</vt:i4>
      </vt:variant>
      <vt:variant>
        <vt:lpstr>Títulos de diapositiva</vt:lpstr>
      </vt:variant>
      <vt:variant>
        <vt:i4>63</vt:i4>
      </vt:variant>
    </vt:vector>
  </HeadingPairs>
  <TitlesOfParts>
    <vt:vector size="65" baseType="lpstr">
      <vt:lpstr>ALBORAYA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6</cp:revision>
  <dcterms:created xsi:type="dcterms:W3CDTF">2016-11-04T15:03:20Z</dcterms:created>
  <dcterms:modified xsi:type="dcterms:W3CDTF">2016-11-04T15:30:43Z</dcterms:modified>
</cp:coreProperties>
</file>