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notesMasterIdLst>
    <p:notesMasterId r:id="rId55"/>
  </p:notesMasterIdLst>
  <p:sldIdLst>
    <p:sldId id="256" r:id="rId3"/>
    <p:sldId id="270" r:id="rId4"/>
    <p:sldId id="271" r:id="rId5"/>
    <p:sldId id="273" r:id="rId6"/>
    <p:sldId id="261" r:id="rId7"/>
    <p:sldId id="260" r:id="rId8"/>
    <p:sldId id="272" r:id="rId9"/>
    <p:sldId id="285" r:id="rId10"/>
    <p:sldId id="282" r:id="rId11"/>
    <p:sldId id="281" r:id="rId12"/>
    <p:sldId id="259" r:id="rId13"/>
    <p:sldId id="269" r:id="rId14"/>
    <p:sldId id="278" r:id="rId15"/>
    <p:sldId id="302" r:id="rId16"/>
    <p:sldId id="277" r:id="rId17"/>
    <p:sldId id="279" r:id="rId18"/>
    <p:sldId id="280" r:id="rId19"/>
    <p:sldId id="283" r:id="rId20"/>
    <p:sldId id="276" r:id="rId21"/>
    <p:sldId id="268" r:id="rId22"/>
    <p:sldId id="258" r:id="rId23"/>
    <p:sldId id="284" r:id="rId24"/>
    <p:sldId id="267" r:id="rId25"/>
    <p:sldId id="300" r:id="rId26"/>
    <p:sldId id="286" r:id="rId27"/>
    <p:sldId id="298" r:id="rId28"/>
    <p:sldId id="299" r:id="rId29"/>
    <p:sldId id="295" r:id="rId30"/>
    <p:sldId id="266" r:id="rId31"/>
    <p:sldId id="263" r:id="rId32"/>
    <p:sldId id="297" r:id="rId33"/>
    <p:sldId id="293" r:id="rId34"/>
    <p:sldId id="296" r:id="rId35"/>
    <p:sldId id="307" r:id="rId36"/>
    <p:sldId id="294" r:id="rId37"/>
    <p:sldId id="265" r:id="rId38"/>
    <p:sldId id="292" r:id="rId39"/>
    <p:sldId id="290" r:id="rId40"/>
    <p:sldId id="287" r:id="rId41"/>
    <p:sldId id="274" r:id="rId42"/>
    <p:sldId id="275" r:id="rId43"/>
    <p:sldId id="264" r:id="rId44"/>
    <p:sldId id="291" r:id="rId45"/>
    <p:sldId id="289" r:id="rId46"/>
    <p:sldId id="288" r:id="rId47"/>
    <p:sldId id="257" r:id="rId48"/>
    <p:sldId id="301" r:id="rId49"/>
    <p:sldId id="304" r:id="rId50"/>
    <p:sldId id="262" r:id="rId51"/>
    <p:sldId id="303" r:id="rId52"/>
    <p:sldId id="305" r:id="rId53"/>
    <p:sldId id="306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j8LJ+j+OrhJiNNhfCgc8w" hashData="tSbW0tTFGUDH18n8TdZdxdVQOU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4936" autoAdjust="0"/>
    <p:restoredTop sz="94640" autoAdjust="0"/>
  </p:normalViewPr>
  <p:slideViewPr>
    <p:cSldViewPr>
      <p:cViewPr>
        <p:scale>
          <a:sx n="50" d="100"/>
          <a:sy n="50" d="100"/>
        </p:scale>
        <p:origin x="-1110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EA5540-DBA1-473E-AACC-D5865CEF2711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0B0BEF-225A-4E5D-A1C7-DE092D6225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0B0BEF-225A-4E5D-A1C7-DE092D6225E7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AB355D-915A-42DD-814B-A4C6538C6B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A80AEB-ED23-4192-893A-4E158757A2B8}" type="datetimeFigureOut">
              <a:rPr lang="es-ES" smtClean="0"/>
              <a:pPr/>
              <a:t>30/08/2012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B030E-BCEB-4484-A013-D1CB06F22D2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FC2D08C-5410-4A73-873F-4ED89EEEA56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gif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1.gif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jf4t1cwb.gif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th_celestes40.gif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>
            <a:off x="6357918" y="4714884"/>
            <a:ext cx="2786082" cy="1357322"/>
          </a:xfrm>
          <a:prstGeom prst="cloud">
            <a:avLst/>
          </a:prstGeom>
          <a:effectLst>
            <a:softEdge rad="127000"/>
          </a:effectLst>
        </p:spPr>
      </p:pic>
      <p:pic>
        <p:nvPicPr>
          <p:cNvPr id="53250" name="Picture 2" descr="http://www.mgblog.net/wp-content/uploads/2012/02/Andrea-Ferreyro-2012022601.jpg"/>
          <p:cNvPicPr>
            <a:picLocks noChangeAspect="1" noChangeArrowheads="1"/>
          </p:cNvPicPr>
          <p:nvPr/>
        </p:nvPicPr>
        <p:blipFill>
          <a:blip r:embed="rId6"/>
          <a:srcRect r="8695"/>
          <a:stretch>
            <a:fillRect/>
          </a:stretch>
        </p:blipFill>
        <p:spPr bwMode="auto">
          <a:xfrm rot="21079076">
            <a:off x="-195557" y="-406032"/>
            <a:ext cx="4634265" cy="722626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" name="12 Imagen" descr="a (1).gif"/>
          <p:cNvPicPr>
            <a:picLocks noChangeAspect="1"/>
          </p:cNvPicPr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5286380" y="500042"/>
            <a:ext cx="803678" cy="785818"/>
          </a:xfrm>
          <a:prstGeom prst="rect">
            <a:avLst/>
          </a:prstGeom>
          <a:effectLst/>
        </p:spPr>
      </p:pic>
      <p:pic>
        <p:nvPicPr>
          <p:cNvPr id="14" name="13 Imagen" descr="l (1).gif"/>
          <p:cNvPicPr>
            <a:picLocks noChangeAspect="1"/>
          </p:cNvPicPr>
          <p:nvPr/>
        </p:nvPicPr>
        <p:blipFill>
          <a:blip r:embed="rId8">
            <a:lum contrast="30000"/>
          </a:blip>
          <a:stretch>
            <a:fillRect/>
          </a:stretch>
        </p:blipFill>
        <p:spPr>
          <a:xfrm>
            <a:off x="6072198" y="571480"/>
            <a:ext cx="660954" cy="785818"/>
          </a:xfrm>
          <a:prstGeom prst="rect">
            <a:avLst/>
          </a:prstGeom>
          <a:effectLst/>
        </p:spPr>
      </p:pic>
      <p:pic>
        <p:nvPicPr>
          <p:cNvPr id="15" name="14 Imagen" descr="r (1).gif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4572000" y="1714488"/>
            <a:ext cx="652907" cy="714380"/>
          </a:xfrm>
          <a:prstGeom prst="rect">
            <a:avLst/>
          </a:prstGeom>
          <a:effectLst/>
        </p:spPr>
      </p:pic>
      <p:pic>
        <p:nvPicPr>
          <p:cNvPr id="16" name="15 Imagen" descr="i (1).gif"/>
          <p:cNvPicPr>
            <a:picLocks noChangeAspect="1"/>
          </p:cNvPicPr>
          <p:nvPr/>
        </p:nvPicPr>
        <p:blipFill>
          <a:blip r:embed="rId10">
            <a:lum contrast="30000"/>
          </a:blip>
          <a:stretch>
            <a:fillRect/>
          </a:stretch>
        </p:blipFill>
        <p:spPr>
          <a:xfrm>
            <a:off x="5357818" y="1714488"/>
            <a:ext cx="428628" cy="725371"/>
          </a:xfrm>
          <a:prstGeom prst="rect">
            <a:avLst/>
          </a:prstGeom>
          <a:effectLst/>
        </p:spPr>
      </p:pic>
      <p:pic>
        <p:nvPicPr>
          <p:cNvPr id="17" name="16 Imagen" descr="c (1).gif"/>
          <p:cNvPicPr>
            <a:picLocks noChangeAspect="1"/>
          </p:cNvPicPr>
          <p:nvPr/>
        </p:nvPicPr>
        <p:blipFill>
          <a:blip r:embed="rId11">
            <a:lum contrast="30000"/>
          </a:blip>
          <a:stretch>
            <a:fillRect/>
          </a:stretch>
        </p:blipFill>
        <p:spPr>
          <a:xfrm>
            <a:off x="5857884" y="1714488"/>
            <a:ext cx="600077" cy="714380"/>
          </a:xfrm>
          <a:prstGeom prst="rect">
            <a:avLst/>
          </a:prstGeom>
          <a:effectLst/>
        </p:spPr>
      </p:pic>
      <p:pic>
        <p:nvPicPr>
          <p:cNvPr id="18" name="17 Imagen" descr="o (1).gif"/>
          <p:cNvPicPr>
            <a:picLocks noChangeAspect="1"/>
          </p:cNvPicPr>
          <p:nvPr/>
        </p:nvPicPr>
        <p:blipFill>
          <a:blip r:embed="rId12">
            <a:lum contrast="30000"/>
          </a:blip>
          <a:stretch>
            <a:fillRect/>
          </a:stretch>
        </p:blipFill>
        <p:spPr>
          <a:xfrm>
            <a:off x="6572264" y="1714488"/>
            <a:ext cx="714380" cy="714380"/>
          </a:xfrm>
          <a:prstGeom prst="rect">
            <a:avLst/>
          </a:prstGeom>
          <a:effectLst/>
        </p:spPr>
      </p:pic>
      <p:pic>
        <p:nvPicPr>
          <p:cNvPr id="19" name="18 Imagen" descr="v.gif"/>
          <p:cNvPicPr>
            <a:picLocks noChangeAspect="1"/>
          </p:cNvPicPr>
          <p:nvPr/>
        </p:nvPicPr>
        <p:blipFill>
          <a:blip r:embed="rId13">
            <a:lum contrast="30000"/>
          </a:blip>
          <a:stretch>
            <a:fillRect/>
          </a:stretch>
        </p:blipFill>
        <p:spPr>
          <a:xfrm>
            <a:off x="4000496" y="2786058"/>
            <a:ext cx="731522" cy="785818"/>
          </a:xfrm>
          <a:prstGeom prst="rect">
            <a:avLst/>
          </a:prstGeom>
          <a:effectLst/>
        </p:spPr>
      </p:pic>
      <p:pic>
        <p:nvPicPr>
          <p:cNvPr id="20" name="19 Imagen" descr="e (1).gif"/>
          <p:cNvPicPr>
            <a:picLocks noChangeAspect="1"/>
          </p:cNvPicPr>
          <p:nvPr/>
        </p:nvPicPr>
        <p:blipFill>
          <a:blip r:embed="rId14">
            <a:lum contrast="30000"/>
          </a:blip>
          <a:stretch>
            <a:fillRect/>
          </a:stretch>
        </p:blipFill>
        <p:spPr>
          <a:xfrm>
            <a:off x="4714876" y="2857496"/>
            <a:ext cx="538165" cy="714380"/>
          </a:xfrm>
          <a:prstGeom prst="rect">
            <a:avLst/>
          </a:prstGeom>
          <a:effectLst/>
        </p:spPr>
      </p:pic>
      <p:pic>
        <p:nvPicPr>
          <p:cNvPr id="21" name="20 Imagen" descr="r (1).gif"/>
          <p:cNvPicPr>
            <a:picLocks noChangeAspect="1"/>
          </p:cNvPicPr>
          <p:nvPr/>
        </p:nvPicPr>
        <p:blipFill>
          <a:blip r:embed="rId9">
            <a:lum contrast="30000"/>
          </a:blip>
          <a:stretch>
            <a:fillRect/>
          </a:stretch>
        </p:blipFill>
        <p:spPr>
          <a:xfrm>
            <a:off x="5286380" y="2857496"/>
            <a:ext cx="587616" cy="714380"/>
          </a:xfrm>
          <a:prstGeom prst="rect">
            <a:avLst/>
          </a:prstGeom>
          <a:effectLst/>
        </p:spPr>
      </p:pic>
      <p:pic>
        <p:nvPicPr>
          <p:cNvPr id="22" name="21 Imagen" descr="a (1).gif"/>
          <p:cNvPicPr>
            <a:picLocks noChangeAspect="1"/>
          </p:cNvPicPr>
          <p:nvPr/>
        </p:nvPicPr>
        <p:blipFill>
          <a:blip r:embed="rId7">
            <a:lum contrast="30000"/>
          </a:blip>
          <a:stretch>
            <a:fillRect/>
          </a:stretch>
        </p:blipFill>
        <p:spPr>
          <a:xfrm>
            <a:off x="5786446" y="2857496"/>
            <a:ext cx="785818" cy="714380"/>
          </a:xfrm>
          <a:prstGeom prst="rect">
            <a:avLst/>
          </a:prstGeom>
          <a:effectLst/>
        </p:spPr>
      </p:pic>
      <p:pic>
        <p:nvPicPr>
          <p:cNvPr id="23" name="22 Imagen" descr="n (1).gif"/>
          <p:cNvPicPr>
            <a:picLocks noChangeAspect="1"/>
          </p:cNvPicPr>
          <p:nvPr/>
        </p:nvPicPr>
        <p:blipFill>
          <a:blip r:embed="rId15">
            <a:lum contrast="30000"/>
          </a:blip>
          <a:stretch>
            <a:fillRect/>
          </a:stretch>
        </p:blipFill>
        <p:spPr>
          <a:xfrm>
            <a:off x="6572264" y="2857496"/>
            <a:ext cx="633414" cy="704852"/>
          </a:xfrm>
          <a:prstGeom prst="rect">
            <a:avLst/>
          </a:prstGeom>
          <a:effectLst/>
        </p:spPr>
      </p:pic>
      <p:pic>
        <p:nvPicPr>
          <p:cNvPr id="24" name="23 Imagen" descr="o (1).gif"/>
          <p:cNvPicPr>
            <a:picLocks noChangeAspect="1"/>
          </p:cNvPicPr>
          <p:nvPr/>
        </p:nvPicPr>
        <p:blipFill>
          <a:blip r:embed="rId12">
            <a:lum contrast="30000"/>
          </a:blip>
          <a:stretch>
            <a:fillRect/>
          </a:stretch>
        </p:blipFill>
        <p:spPr>
          <a:xfrm>
            <a:off x="7215206" y="2786058"/>
            <a:ext cx="642942" cy="785818"/>
          </a:xfrm>
          <a:prstGeom prst="rect">
            <a:avLst/>
          </a:prstGeom>
          <a:effectLst/>
        </p:spPr>
      </p:pic>
      <p:sp>
        <p:nvSpPr>
          <p:cNvPr id="25" name="24 CuadroTexto"/>
          <p:cNvSpPr txBox="1"/>
          <p:nvPr/>
        </p:nvSpPr>
        <p:spPr>
          <a:xfrm>
            <a:off x="3929058" y="0"/>
            <a:ext cx="1312621" cy="280076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es-ES" sz="8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¡¡</a:t>
            </a:r>
          </a:p>
          <a:p>
            <a:endParaRPr lang="es-ES" sz="88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929586" y="2071678"/>
            <a:ext cx="819455" cy="280076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s-ES" sz="88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!!</a:t>
            </a:r>
          </a:p>
          <a:p>
            <a:endParaRPr lang="es-ES" sz="8800" b="1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</p:cSld>
  <p:clrMapOvr>
    <a:masterClrMapping/>
  </p:clrMapOvr>
  <p:transition advTm="12000">
    <p:sndAc>
      <p:stSnd loop="1">
        <p:snd r:embed="rId3" name="Xavier Cugat - Mambo Number 5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Imagen" descr="aereo-air-mauritius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CuadroTexto"/>
          <p:cNvSpPr txBox="1"/>
          <p:nvPr/>
        </p:nvSpPr>
        <p:spPr>
          <a:xfrm>
            <a:off x="3214678" y="50004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y2_6538_4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3583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4399228753_c7f38a8fd6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Rectángulo"/>
          <p:cNvSpPr/>
          <p:nvPr/>
        </p:nvSpPr>
        <p:spPr>
          <a:xfrm>
            <a:off x="214282" y="0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14282" y="178592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14282" y="357187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14282" y="5286388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000232" y="0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714744" y="0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500694" y="0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286644" y="0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000232" y="178592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000232" y="357187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000232" y="5286388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714744" y="178592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500694" y="178592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86644" y="178592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714744" y="357187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500694" y="3571876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286644" y="3643314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714744" y="5286388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500694" y="5286388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7286644" y="5286388"/>
            <a:ext cx="1643042" cy="1571612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7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7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0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4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3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2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8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koboev.Ru_tropicheskii_bereg_s_domikami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r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_184779_4130647_4280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lima-playas-mia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3"/>
            <a:ext cx="9144000" cy="685577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-bes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lia_8270622_Subscription_XXL_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5554"/>
            <a:ext cx="9144001" cy="68835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bida_en_la_playa_1920x1080_27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5842" name="Picture 2" descr="http://img4.hostingpics.net/pics/756223tubebleu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2485599"/>
            <a:ext cx="3571868" cy="3180176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ahamas-girlfriend-vacati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54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es-paisajes-playa-tropic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5842" name="Picture 2" descr="Operación Bikin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0098" y="1643051"/>
            <a:ext cx="3143272" cy="521495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viera_maya6-1600x12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4818" name="Picture 2" descr="http://nicky08.n.i.pic.centerblog.net/fjeajinq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1428736"/>
            <a:ext cx="1857388" cy="2357444"/>
          </a:xfrm>
          <a:prstGeom prst="ellipse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mates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1098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0066">
              <a:alpha val="6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6870" name="Picture 6" descr="http://www.naleihulu.org/assets/images/wahine/wahine_01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6786576" y="2643182"/>
            <a:ext cx="2643193" cy="3957639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71 -2.59259E-6 C -0.06371 0.04676 -0.02864 0.08264 0.01389 0.08264 C 0.05799 0.08264 0.09306 0.04676 0.09306 -2.59259E-6 C 0.09306 -0.04676 0.12813 -0.08264 0.17222 -0.08264 C 0.21476 -0.08264 0.25 -0.04676 0.25 -2.59259E-6 " pathEditMode="relative" rAng="0" ptsTypes="fffff">
                                      <p:cBhvr>
                                        <p:cTn id="18" dur="5000" spd="-100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bañ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laymates-drin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9750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N23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x Senses Laamu, Olhuveli Island, Maldives by Sharasyifaya Fancy (1)isla seis sentido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PIA-FOTO8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SCN275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pa_royal_hideaway_playaca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696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bida-tropica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opical-nieve-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auricio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s42gl0 i.mauri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1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61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031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33CC">
              <a:alpha val="60000"/>
            </a:srgbClr>
          </a:solidFill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ouessrok ialas maurici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7999"/>
          </a:xfr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PiscinaRoyalPalmBeachcomb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comb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Picture 2" descr="http://1.bp.blogspot.com/_SvVTH9-yVG4/S_A1fpOwCiI/AAAAAAAAAAw/n688CWVT1ok/s1600/cocogirl.jpg"/>
          <p:cNvPicPr>
            <a:picLocks noChangeAspect="1" noChangeArrowheads="1"/>
          </p:cNvPicPr>
          <p:nvPr/>
        </p:nvPicPr>
        <p:blipFill>
          <a:blip r:embed="rId3"/>
          <a:srcRect l="9137" t="4867" r="6266" b="9640"/>
          <a:stretch>
            <a:fillRect/>
          </a:stretch>
        </p:blipFill>
        <p:spPr bwMode="auto">
          <a:xfrm>
            <a:off x="0" y="1714488"/>
            <a:ext cx="3857620" cy="5389478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RestHindu-Mahiya-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22447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arano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362" name="Picture 2" descr="http://0.tqn.com/d/gohawaii/1/7/G/O/4/pcc_025.jpg"/>
          <p:cNvPicPr>
            <a:picLocks noChangeAspect="1" noChangeArrowheads="1"/>
          </p:cNvPicPr>
          <p:nvPr/>
        </p:nvPicPr>
        <p:blipFill>
          <a:blip r:embed="rId3"/>
          <a:srcRect l="7489" t="7000" r="11013"/>
          <a:stretch>
            <a:fillRect/>
          </a:stretch>
        </p:blipFill>
        <p:spPr bwMode="auto">
          <a:xfrm flipH="1">
            <a:off x="500034" y="2214554"/>
            <a:ext cx="2643206" cy="464344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ctoria's Tiki Huts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16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8000">
    <p:newsflash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TAB_Beach Front Suite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246" name="Picture 6" descr="http://www.ruedelafete.com/media/produit/new_photo_3867_0.jpg"/>
          <p:cNvPicPr>
            <a:picLocks noChangeAspect="1" noChangeArrowheads="1"/>
          </p:cNvPicPr>
          <p:nvPr/>
        </p:nvPicPr>
        <p:blipFill>
          <a:blip r:embed="rId3"/>
          <a:srcRect l="10683" r="14538"/>
          <a:stretch>
            <a:fillRect/>
          </a:stretch>
        </p:blipFill>
        <p:spPr bwMode="auto">
          <a:xfrm>
            <a:off x="5716420" y="1214422"/>
            <a:ext cx="1687241" cy="3341458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erano17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BancodeImagenesGratuitas.com - Las fotografías más bonitas de playas en el mundo 6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2500298" y="5857892"/>
            <a:ext cx="36391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Francisco del Olmo -Jazmín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L RICO VERAN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AL RICO VERANO</Template>
  <TotalTime>0</TotalTime>
  <Words>68</Words>
  <Application>Microsoft Office PowerPoint</Application>
  <PresentationFormat>Presentación en pantalla (4:3)</PresentationFormat>
  <Paragraphs>32</Paragraphs>
  <Slides>52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AL RICO VERANO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2012-08-30T18:30:02Z</dcterms:created>
  <dcterms:modified xsi:type="dcterms:W3CDTF">2012-08-30T18:31:47Z</dcterms:modified>
</cp:coreProperties>
</file>