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4" r:id="rId3"/>
  </p:sldMasterIdLst>
  <p:notesMasterIdLst>
    <p:notesMasterId r:id="rId24"/>
  </p:notesMasterIdLst>
  <p:sldIdLst>
    <p:sldId id="288" r:id="rId4"/>
    <p:sldId id="294" r:id="rId5"/>
    <p:sldId id="293" r:id="rId6"/>
    <p:sldId id="270" r:id="rId7"/>
    <p:sldId id="256" r:id="rId8"/>
    <p:sldId id="264" r:id="rId9"/>
    <p:sldId id="257" r:id="rId10"/>
    <p:sldId id="258" r:id="rId11"/>
    <p:sldId id="260" r:id="rId12"/>
    <p:sldId id="269" r:id="rId13"/>
    <p:sldId id="263" r:id="rId14"/>
    <p:sldId id="284" r:id="rId15"/>
    <p:sldId id="266" r:id="rId16"/>
    <p:sldId id="287" r:id="rId17"/>
    <p:sldId id="267" r:id="rId18"/>
    <p:sldId id="275" r:id="rId19"/>
    <p:sldId id="273" r:id="rId20"/>
    <p:sldId id="278" r:id="rId21"/>
    <p:sldId id="295" r:id="rId22"/>
    <p:sldId id="296" r:id="rId2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QiAR0+und0QR7UC1rCmAQ==" hashData="URYlPb7D4+kI0eu3rSXrqGSq3zUiAWsM/s2KYGNAKi96ryy3vr182tbLLpT5PslmSB8DzUkW8vsxXPD6Zy30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CC"/>
    <a:srgbClr val="0000FF"/>
    <a:srgbClr val="66FF33"/>
    <a:srgbClr val="66FFFF"/>
    <a:srgbClr val="E416D5"/>
    <a:srgbClr val="2B13B9"/>
    <a:srgbClr val="FF0000"/>
    <a:srgbClr val="E533DD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E88123-25B9-4DB2-BD2B-917795F45334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876345-5FF1-40B4-9F16-4340501D714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0304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876345-5FF1-40B4-9F16-4340501D7143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474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412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0361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680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982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9443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7842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5485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3309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0619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9111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80407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55250E-3BA3-4B6E-B5E6-B04B5465587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5105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066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5468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1996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4777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3482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1475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7991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4780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4511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0315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890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9797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4711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9995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3771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8028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05/10/2014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984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984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5386CB-38BA-40F0-8260-93B652B6B31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406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F7CCA-2A9B-497B-B190-E46DD6F4D3FB}" type="datetimeFigureOut">
              <a:rPr lang="es-ES" smtClean="0"/>
              <a:t>05/10/2014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F950E-F404-45FE-B852-4A242996F43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80757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png"/><Relationship Id="rId4" Type="http://schemas.openxmlformats.org/officeDocument/2006/relationships/image" Target="../media/image39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http://www.perutoptours.com/jpg/14li/lima/parque_del_amor_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309552" y="2967335"/>
            <a:ext cx="757290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PARQUE DEL AMOR</a:t>
            </a:r>
            <a:endParaRPr lang="es-ES" sz="6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99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sndAc>
          <p:stSnd>
            <p:snd r:embed="rId2" name="08_Romantic Love Song Instrumental  (violin  guitar tune).wav"/>
          </p:stSnd>
        </p:sndAc>
      </p:transition>
    </mc:Choice>
    <mc:Fallback xmlns="">
      <p:transition spd="slow" advTm="3000">
        <p:sndAc>
          <p:stSnd>
            <p:snd r:embed="rId4" name="08_Romantic Love Song Instrumental  (violin  guitar tun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upload.wikimedia.org/wikipedia/commons/6/61/Lima,_Peru_Miraflores_Skyline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6148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upload.wikimedia.org/wikipedia/commons/4/4d/El_Parque_del_Amor_Or_Love_Park,_Miraflores_(6906410789)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8868"/>
            <a:ext cx="126148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1837765" y="18868"/>
            <a:ext cx="7696199" cy="2049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  <a:tabLst>
                <a:tab pos="1143000" algn="l"/>
              </a:tabLst>
            </a:pPr>
            <a:r>
              <a:rPr lang="es-ES" sz="2400" b="1" dirty="0">
                <a:solidFill>
                  <a:srgbClr val="FF99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Parque del amor abierto en 1983 se ha convertido en uno de los más populares de la zona y está presidido por la escultura “</a:t>
            </a:r>
            <a:r>
              <a:rPr lang="es-ES" sz="2400" b="1" i="1" dirty="0">
                <a:solidFill>
                  <a:srgbClr val="FF99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El beso</a:t>
            </a:r>
            <a:r>
              <a:rPr lang="es-ES" sz="2400" b="1" dirty="0">
                <a:solidFill>
                  <a:srgbClr val="FF99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” del  escultor peruano Víctor Delfín. aquí se celebra el concurso del beso más largo y si queréis batir el récord  además de buscar pareja, deberéis besaros durante más de dos horas y media.</a:t>
            </a:r>
            <a:endParaRPr lang="es-ES" sz="2400" dirty="0">
              <a:solidFill>
                <a:srgbClr val="FF99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25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s.nationalgeographic.com/wpf/media-live/photos/000/230/cache/lima-parue-del-amor_23002_600x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4" name="Picture 2" descr="http://static.panoramio.com/photos/large/58068473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0" y="0"/>
            <a:ext cx="12192000" cy="2039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>
                <a:solidFill>
                  <a:srgbClr val="262626"/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Esta escultura representa a dos jóvenes enamorados, besándose, lugar frecuentado por las parejas de enamorados para </a:t>
            </a:r>
            <a:r>
              <a:rPr lang="es-ES" sz="2800" b="1" dirty="0" smtClean="0">
                <a:solidFill>
                  <a:srgbClr val="262626"/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apreciar </a:t>
            </a:r>
            <a:r>
              <a:rPr lang="es-ES" sz="2800" b="1" dirty="0">
                <a:solidFill>
                  <a:srgbClr val="262626"/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 puesta del sol, pues el  lugar goza de una preciosa vista hacia el océano Pacífico.</a:t>
            </a:r>
            <a:endParaRPr lang="es-E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101600">
                    <a:srgbClr val="66FF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ES" sz="28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glow rad="101600">
                  <a:srgbClr val="66FFFF">
                    <a:alpha val="6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09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http://images.travelpod.com/tw_slides/ta01/348/876/parque-del-amor-lima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122413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37565" y="0"/>
            <a:ext cx="108248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Los jardines tienen diseños de corazones, mientras que el sol y las estrellas son realizadas con las flores de diversos colores. </a:t>
            </a:r>
          </a:p>
        </p:txBody>
      </p:sp>
    </p:spTree>
    <p:extLst>
      <p:ext uri="{BB962C8B-B14F-4D97-AF65-F5344CB8AC3E}">
        <p14:creationId xmlns:p14="http://schemas.microsoft.com/office/powerpoint/2010/main" val="65263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commons/4/45/Miraflores_Lima_Peru_skyli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18909" cy="732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ravelnews.am/wp-content/uploads/2012/02/costa-ver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3139934" cy="732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27218" y="5780782"/>
            <a:ext cx="11322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FF0000"/>
                </a:solidFill>
                <a:latin typeface="Monotype Corsiva" panose="03010101010201010101" pitchFamily="66" charset="0"/>
              </a:rPr>
              <a:t>. 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rgbClr val="2B13B9"/>
                  </a:glow>
                </a:effectLst>
                <a:latin typeface="Monotype Corsiva" panose="03010101010201010101" pitchFamily="66" charset="0"/>
              </a:rPr>
              <a:t>El camino principal atraviesa el parque y conduce hacia un mirador ubicado al borde del acantilado, que permite una visión panorámica de todo el litoral.</a:t>
            </a:r>
          </a:p>
        </p:txBody>
      </p:sp>
    </p:spTree>
    <p:extLst>
      <p:ext uri="{BB962C8B-B14F-4D97-AF65-F5344CB8AC3E}">
        <p14:creationId xmlns:p14="http://schemas.microsoft.com/office/powerpoint/2010/main" val="378983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enalalternativa.com/wp-content/uploads/2012/12/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loandbetold.files.wordpress.com/2012/09/lima-peru-008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79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614082" y="0"/>
            <a:ext cx="113762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 parque está bordeado por un muro ondulante, donde se puede leer frases románticas de los más conocidos poetas peruanos</a:t>
            </a:r>
            <a:endParaRPr lang="es-ES" sz="32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19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m1.i.pbase.com/o6/93/329493/1/100160741.qtyg7Mik.Lima07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inspiringcities.org/wp-content/uploads/citypoems/lima/lima_citypoem_1k_photo_jenroc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595"/>
            <a:ext cx="12353365" cy="687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933765" y="416859"/>
            <a:ext cx="3926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MOSAICOS CON FRASES</a:t>
            </a:r>
            <a:endParaRPr lang="es-ES" sz="28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16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/>
    </mc:Choice>
    <mc:Fallback xmlns=""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3971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l="2087" r="1629" b="1703"/>
          <a:stretch/>
        </p:blipFill>
        <p:spPr>
          <a:xfrm>
            <a:off x="0" y="0"/>
            <a:ext cx="12192000" cy="683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10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peruatravel.com/galeria/fotos/1297122629.Diseno%20de%20azulejos%20en%20el%20parque%20del%20a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 rot="18596390">
            <a:off x="-49309" y="3947665"/>
            <a:ext cx="9651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</a:t>
            </a:r>
            <a:endParaRPr lang="es-ES" sz="44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http://www.viajesyfotografia.com/wordpress/wp-content/uploads/2013/02/P10503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721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media-cdn.tripadvisor.com/media/photo-s/02/9d/53/07/el-parque-del-a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c1.staticflickr.com/3/2791/4345021981_acb2e5e3d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020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c2.staticflickr.com/8/7131/7674208954_82fe00187c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4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congreso.pucp.edu.pe/alaic2014/wp-content/uploads/2014/04/Parque-del-amor-miraflor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-13447"/>
            <a:ext cx="12191998" cy="686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80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1.bp.blogspot.com/-5ZHkQp7wUyU/TtGQetOjf5I/AAAAAAAAAsw/NvbxuSmPsS4/s1600/Lima+III+034+%255B640x480%255D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26894"/>
            <a:ext cx="12192000" cy="683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http://travel.peru.com/upload/fd23dcab-311c-43ff-abd9-ed9d33bab029parquedelamor_miraflor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26894"/>
            <a:ext cx="12191999" cy="683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3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jemelikova.files.wordpress.com/2011/06/p52013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84" t="4557" r="788" b="2552"/>
          <a:stretch/>
        </p:blipFill>
        <p:spPr>
          <a:xfrm>
            <a:off x="-56030" y="0"/>
            <a:ext cx="12304059" cy="6852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8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://www.reservasdecoches.com/blog/wp-content/uploads/mosaico-460x3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38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farm6.static.flickr.com/5110/5610883615_cd0776b71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82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81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annalisamelandri.it/public/parque%20del%20a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049"/>
            <a:ext cx="12192000" cy="683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limawasihotel.com.pe/images/10_new1_parque-del-amor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861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66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media-cdn.tripadvisor.com/media/photo-s/02/9d/53/03/el-parque-del-a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191" y="0"/>
            <a:ext cx="122221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://www.miraflores.gob.pe/Gestorw3b/files/img/6341-5286-malec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191" y="0"/>
            <a:ext cx="122221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29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m8.i.pbase.com/o6/93/329493/1/100160748.CFbejEK1.Lima07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http://3.bp.blogspot.com/_QQEsiSkOxHw/RyFLa2mEcHI/AAAAAAAAADQ/klNbTDa9pmA/s1600/DSC00408_resiz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64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tatic.panoramio.com/photos/large/102514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-_AswHez2ZCA/T5hD1FdyeYI/AAAAAAAAM1I/J_zhq14eRM4/s1600/peru+new+032+%2528900x747%25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48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6988" y="215153"/>
            <a:ext cx="5997388" cy="474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12350" y="4569841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142" y="0"/>
            <a:ext cx="1242270" cy="1337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304142" y="6371728"/>
            <a:ext cx="1242270" cy="374642"/>
          </a:xfrm>
        </p:spPr>
        <p:txBody>
          <a:bodyPr/>
          <a:lstStyle/>
          <a:p>
            <a:fld id="{C6A2163C-A5C7-4238-81F6-7BEA58C13D75}" type="datetime1">
              <a:rPr lang="es-ES" sz="1800" b="1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05/10/2014</a:t>
            </a:fld>
            <a:endParaRPr lang="es-ES" sz="1800" b="1" dirty="0">
              <a:solidFill>
                <a:schemeClr val="accent1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2" name="Grupo 11"/>
          <p:cNvGrpSpPr/>
          <p:nvPr/>
        </p:nvGrpSpPr>
        <p:grpSpPr>
          <a:xfrm>
            <a:off x="9101404" y="6140094"/>
            <a:ext cx="3421892" cy="717906"/>
            <a:chOff x="7637929" y="6055196"/>
            <a:chExt cx="3421892" cy="717906"/>
          </a:xfrm>
        </p:grpSpPr>
        <p:grpSp>
          <p:nvGrpSpPr>
            <p:cNvPr id="8" name="Grupo 7"/>
            <p:cNvGrpSpPr/>
            <p:nvPr/>
          </p:nvGrpSpPr>
          <p:grpSpPr>
            <a:xfrm>
              <a:off x="9120811" y="6055196"/>
              <a:ext cx="995083" cy="717906"/>
              <a:chOff x="9541622" y="6140094"/>
              <a:chExt cx="995083" cy="717906"/>
            </a:xfrm>
          </p:grpSpPr>
          <p:pic>
            <p:nvPicPr>
              <p:cNvPr id="9" name="Picture 2" descr="https://encrypted-tbn3.gstatic.com/images?q=tbn:ANd9GcSLbQv4uxnsISrzq2CPjA9SeEL3G7gtRqxUyLjhgYYWdTsZ-HoDe2Vd7hbS"/>
              <p:cNvPicPr>
                <a:picLocks noChangeAspect="1" noChangeArrowheads="1"/>
              </p:cNvPicPr>
              <p:nvPr/>
            </p:nvPicPr>
            <p:blipFill>
              <a:blip r:embed="rId5" cstate="screen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41622" y="6140094"/>
                <a:ext cx="813173" cy="717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" name="CuadroTexto 9"/>
              <p:cNvSpPr txBox="1"/>
              <p:nvPr/>
            </p:nvSpPr>
            <p:spPr>
              <a:xfrm>
                <a:off x="9541622" y="6243028"/>
                <a:ext cx="99508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dirty="0" smtClean="0">
                    <a:latin typeface="Monotype Corsiva" panose="03010101010201010101" pitchFamily="66" charset="0"/>
                  </a:rPr>
                  <a:t>Amore</a:t>
                </a:r>
                <a:endParaRPr lang="es-ES" dirty="0">
                  <a:latin typeface="Monotype Corsiva" panose="03010101010201010101" pitchFamily="66" charset="0"/>
                </a:endParaRPr>
              </a:p>
            </p:txBody>
          </p:sp>
        </p:grpSp>
        <p:sp>
          <p:nvSpPr>
            <p:cNvPr id="11" name="CuadroTexto 10"/>
            <p:cNvSpPr txBox="1"/>
            <p:nvPr/>
          </p:nvSpPr>
          <p:spPr>
            <a:xfrm>
              <a:off x="7637929" y="6239435"/>
              <a:ext cx="34218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Monotype Corsiva" panose="03010101010201010101" pitchFamily="66" charset="0"/>
                </a:rPr>
                <a:t>Yolanda violeta</a:t>
              </a:r>
              <a:endParaRPr lang="es-ES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13" name="CuadroTexto 12"/>
          <p:cNvSpPr txBox="1"/>
          <p:nvPr/>
        </p:nvSpPr>
        <p:spPr>
          <a:xfrm>
            <a:off x="5661212" y="4840941"/>
            <a:ext cx="2339788" cy="833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4" name="CuadroTexto 13"/>
          <p:cNvSpPr txBox="1"/>
          <p:nvPr/>
        </p:nvSpPr>
        <p:spPr>
          <a:xfrm>
            <a:off x="5661212" y="4276165"/>
            <a:ext cx="28373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Monotype Corsiva" panose="03010101010201010101" pitchFamily="66" charset="0"/>
              </a:rPr>
              <a:t>Diseño: </a:t>
            </a:r>
            <a:r>
              <a:rPr lang="es-ES" dirty="0" err="1" smtClean="0">
                <a:latin typeface="Monotype Corsiva" panose="03010101010201010101" pitchFamily="66" charset="0"/>
              </a:rPr>
              <a:t>Amore</a:t>
            </a:r>
            <a:endParaRPr lang="es-ES" dirty="0" smtClean="0">
              <a:latin typeface="Monotype Corsiva" panose="03010101010201010101" pitchFamily="66" charset="0"/>
            </a:endParaRPr>
          </a:p>
          <a:p>
            <a:r>
              <a:rPr lang="es-ES" dirty="0" smtClean="0">
                <a:latin typeface="Monotype Corsiva" panose="03010101010201010101" pitchFamily="66" charset="0"/>
              </a:rPr>
              <a:t>Tema: El Parque del Amor</a:t>
            </a:r>
          </a:p>
          <a:p>
            <a:r>
              <a:rPr lang="es-ES" dirty="0" smtClean="0">
                <a:latin typeface="Monotype Corsiva" panose="03010101010201010101" pitchFamily="66" charset="0"/>
              </a:rPr>
              <a:t>Música</a:t>
            </a: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34471" y="121024"/>
            <a:ext cx="11954435" cy="6584576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82388" y="242047"/>
            <a:ext cx="11672047" cy="6320118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PARQUE DEL AMOR</Template>
  <TotalTime>12</TotalTime>
  <Words>221</Words>
  <Application>Microsoft Office PowerPoint</Application>
  <PresentationFormat>Panorámica</PresentationFormat>
  <Paragraphs>44</Paragraphs>
  <Slides>20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30" baseType="lpstr">
      <vt:lpstr>Arial</vt:lpstr>
      <vt:lpstr>Berlin Sans FB Demi</vt:lpstr>
      <vt:lpstr>Calibri</vt:lpstr>
      <vt:lpstr>Calibri Light</vt:lpstr>
      <vt:lpstr>Century Gothic</vt:lpstr>
      <vt:lpstr>Monotype Corsiva</vt:lpstr>
      <vt:lpstr>Times New Roman</vt:lpstr>
      <vt:lpstr>Tema de Office</vt:lpstr>
      <vt:lpstr>Diseño predeterminado</vt:lpstr>
      <vt:lpstr>Estela de condensación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2</cp:revision>
  <dcterms:created xsi:type="dcterms:W3CDTF">2014-10-05T19:50:02Z</dcterms:created>
  <dcterms:modified xsi:type="dcterms:W3CDTF">2014-10-05T20:02:13Z</dcterms:modified>
</cp:coreProperties>
</file>