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56" r:id="rId3"/>
    <p:sldId id="308" r:id="rId4"/>
    <p:sldId id="323" r:id="rId5"/>
    <p:sldId id="322" r:id="rId6"/>
    <p:sldId id="321" r:id="rId7"/>
    <p:sldId id="320" r:id="rId8"/>
    <p:sldId id="319" r:id="rId9"/>
    <p:sldId id="318" r:id="rId10"/>
    <p:sldId id="317" r:id="rId11"/>
    <p:sldId id="316" r:id="rId12"/>
    <p:sldId id="315" r:id="rId13"/>
    <p:sldId id="314" r:id="rId14"/>
    <p:sldId id="313" r:id="rId15"/>
    <p:sldId id="312" r:id="rId16"/>
    <p:sldId id="311" r:id="rId17"/>
    <p:sldId id="310" r:id="rId18"/>
    <p:sldId id="309" r:id="rId19"/>
    <p:sldId id="307" r:id="rId20"/>
    <p:sldId id="306" r:id="rId21"/>
    <p:sldId id="305" r:id="rId22"/>
    <p:sldId id="304" r:id="rId23"/>
    <p:sldId id="303" r:id="rId24"/>
    <p:sldId id="302" r:id="rId25"/>
    <p:sldId id="301" r:id="rId26"/>
    <p:sldId id="300" r:id="rId27"/>
    <p:sldId id="299" r:id="rId28"/>
    <p:sldId id="298" r:id="rId29"/>
    <p:sldId id="297" r:id="rId30"/>
    <p:sldId id="296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87" r:id="rId40"/>
    <p:sldId id="286" r:id="rId41"/>
    <p:sldId id="285" r:id="rId42"/>
    <p:sldId id="284" r:id="rId43"/>
    <p:sldId id="283" r:id="rId44"/>
    <p:sldId id="282" r:id="rId45"/>
    <p:sldId id="281" r:id="rId46"/>
    <p:sldId id="280" r:id="rId47"/>
    <p:sldId id="279" r:id="rId48"/>
    <p:sldId id="278" r:id="rId49"/>
    <p:sldId id="277" r:id="rId50"/>
    <p:sldId id="276" r:id="rId51"/>
    <p:sldId id="275" r:id="rId52"/>
    <p:sldId id="274" r:id="rId53"/>
    <p:sldId id="273" r:id="rId54"/>
    <p:sldId id="272" r:id="rId55"/>
    <p:sldId id="271" r:id="rId56"/>
    <p:sldId id="270" r:id="rId57"/>
    <p:sldId id="269" r:id="rId58"/>
    <p:sldId id="267" r:id="rId59"/>
    <p:sldId id="266" r:id="rId60"/>
    <p:sldId id="265" r:id="rId61"/>
    <p:sldId id="264" r:id="rId62"/>
    <p:sldId id="263" r:id="rId63"/>
    <p:sldId id="262" r:id="rId64"/>
    <p:sldId id="261" r:id="rId65"/>
    <p:sldId id="260" r:id="rId66"/>
    <p:sldId id="259" r:id="rId67"/>
    <p:sldId id="258" r:id="rId68"/>
    <p:sldId id="268" r:id="rId69"/>
    <p:sldId id="324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AglkKEJv7u3tFXxb7iOsA" hashData="feaugFotaK0DjAoYWoKPsEAxDx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900"/>
    <a:srgbClr val="0033CC"/>
    <a:srgbClr val="F68E38"/>
    <a:srgbClr val="5C2C04"/>
    <a:srgbClr val="3C3C5A"/>
    <a:srgbClr val="002CB8"/>
    <a:srgbClr val="666699"/>
    <a:srgbClr val="2156FF"/>
    <a:srgbClr val="AC207D"/>
    <a:srgbClr val="FFDF7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14" autoAdjust="0"/>
    <p:restoredTop sz="94640" autoAdjust="0"/>
  </p:normalViewPr>
  <p:slideViewPr>
    <p:cSldViewPr>
      <p:cViewPr>
        <p:scale>
          <a:sx n="50" d="100"/>
          <a:sy n="50" d="100"/>
        </p:scale>
        <p:origin x="-38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0D4E0-8263-4EB9-845F-63FB0975286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FE7DF1-AB9D-4935-AB09-C9A09EE8F2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E7DF1-AB9D-4935-AB09-C9A09EE8F2D9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E7DF1-AB9D-4935-AB09-C9A09EE8F2D9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E7DF1-AB9D-4935-AB09-C9A09EE8F2D9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E7DF1-AB9D-4935-AB09-C9A09EE8F2D9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D43DA9-B2B1-4F92-9E17-7EA66CEBEE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84821-FF9C-4B88-B3AE-584431E01F9B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79960-2F5F-4164-AE5D-FC05ED4AF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3CAA76-A6DC-4FFD-A85F-C2E07BD089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_Malag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solidFill>
              <a:srgbClr val="B48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solidFill>
              <a:srgbClr val="B48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571480"/>
            <a:ext cx="8143932" cy="5724564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solidFill>
              <a:srgbClr val="B48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14348" y="785794"/>
            <a:ext cx="7322838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800" b="1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Al Caer La Noche</a:t>
            </a:r>
            <a:endParaRPr lang="es-ES" sz="8800" b="1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>
    <p:sndAc>
      <p:stSnd>
        <p:snd r:embed="rId2" name="locomia - ritmo de la noche4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a11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14290"/>
            <a:ext cx="8715436" cy="6357982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357166"/>
            <a:ext cx="8215370" cy="6000792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guatemplazaconstitu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92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85728"/>
            <a:ext cx="8643998" cy="6286544"/>
          </a:xfrm>
          <a:prstGeom prst="rect">
            <a:avLst/>
          </a:prstGeom>
          <a:solidFill>
            <a:srgbClr val="FFC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428604"/>
            <a:ext cx="8286808" cy="5929354"/>
          </a:xfrm>
          <a:prstGeom prst="rect">
            <a:avLst/>
          </a:prstGeom>
          <a:solidFill>
            <a:srgbClr val="0192FF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kremlim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B3616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14290"/>
            <a:ext cx="8715436" cy="6429420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7166"/>
            <a:ext cx="8286808" cy="607223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_19_11_Malaguet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439176" cy="6286544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929618" cy="5715040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tx2">
              <a:lumMod val="1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500042"/>
            <a:ext cx="8153456" cy="586744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-04-south-street-seaport-w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2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18"/>
            <a:ext cx="9144000" cy="5581688"/>
          </a:xfrm>
          <a:prstGeom prst="rect">
            <a:avLst/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857232"/>
            <a:ext cx="8367738" cy="5019708"/>
          </a:xfrm>
          <a:prstGeom prst="rect">
            <a:avLst/>
          </a:prstGeom>
          <a:solidFill>
            <a:schemeClr val="accent6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6143-1024x768-reflec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367738" cy="6296044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642918"/>
            <a:ext cx="7643866" cy="5715040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0031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285728"/>
            <a:ext cx="8358246" cy="6224606"/>
          </a:xfrm>
          <a:prstGeom prst="rect">
            <a:avLst/>
          </a:prstGeom>
          <a:solidFill>
            <a:schemeClr val="tx2">
              <a:lumMod val="75000"/>
              <a:alpha val="6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00042"/>
            <a:ext cx="7786742" cy="5643602"/>
          </a:xfrm>
          <a:prstGeom prst="rect">
            <a:avLst/>
          </a:prstGeom>
          <a:solidFill>
            <a:srgbClr val="FFC0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26259730_1f0c6bde9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285728"/>
            <a:ext cx="8429684" cy="621510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786742" cy="5581688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14822749_edecde041a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01122" cy="6357982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500042"/>
            <a:ext cx="778674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13355787_8455391b0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510614" cy="60103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642918"/>
            <a:ext cx="7805758" cy="5438812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1107195549-prostit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72560" cy="6224606"/>
          </a:xfrm>
          <a:prstGeom prst="rect">
            <a:avLst/>
          </a:prstGeom>
          <a:solidFill>
            <a:srgbClr val="2B3616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500042"/>
            <a:ext cx="7939142" cy="5715040"/>
          </a:xfrm>
          <a:prstGeom prst="rect">
            <a:avLst/>
          </a:prstGeom>
          <a:solidFill>
            <a:schemeClr val="tx2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tros-en-cancu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357166"/>
            <a:ext cx="8582052" cy="6010292"/>
          </a:xfrm>
          <a:prstGeom prst="rect">
            <a:avLst/>
          </a:prstGeom>
          <a:solidFill>
            <a:srgbClr val="FFFF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571480"/>
            <a:ext cx="8143932" cy="5572164"/>
          </a:xfrm>
          <a:prstGeom prst="rect">
            <a:avLst/>
          </a:prstGeom>
          <a:solidFill>
            <a:schemeClr val="accent3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celo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429684" cy="6224606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642918"/>
            <a:ext cx="7786742" cy="5653102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rio-latino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38772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785794"/>
            <a:ext cx="8501122" cy="5295936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1071546"/>
            <a:ext cx="8001056" cy="4724432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285728"/>
            <a:ext cx="8358246" cy="621510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00042"/>
            <a:ext cx="7858180" cy="5724540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156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de-la-cenicienta-orlando-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rgbClr val="0033CC">
              <a:alpha val="60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714356"/>
            <a:ext cx="8501122" cy="5357850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1000108"/>
            <a:ext cx="7858180" cy="4714908"/>
          </a:xfrm>
          <a:prstGeom prst="rect">
            <a:avLst/>
          </a:prstGeom>
          <a:solidFill>
            <a:srgbClr val="0033CC">
              <a:alpha val="60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489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_de_la_Almudena-Madrid-Nocturna-by-barcex-on-wikipe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DF79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785794"/>
            <a:ext cx="8358246" cy="5295936"/>
          </a:xfrm>
          <a:prstGeom prst="rect">
            <a:avLst/>
          </a:prstGeom>
          <a:solidFill>
            <a:srgbClr val="9933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1071546"/>
            <a:ext cx="7572428" cy="4724432"/>
          </a:xfrm>
          <a:prstGeom prst="rect">
            <a:avLst/>
          </a:prstGeom>
          <a:solidFill>
            <a:srgbClr val="FFDF79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f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428604"/>
            <a:ext cx="8072494" cy="5929354"/>
          </a:xfrm>
          <a:prstGeom prst="rect">
            <a:avLst/>
          </a:prstGeom>
          <a:solidFill>
            <a:srgbClr val="5035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928670"/>
            <a:ext cx="7000924" cy="4786346"/>
          </a:xfrm>
          <a:prstGeom prst="rect">
            <a:avLst/>
          </a:prstGeom>
          <a:solidFill>
            <a:srgbClr val="FFDF7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iseo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F79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0033C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00042"/>
            <a:ext cx="7858180" cy="5715040"/>
          </a:xfrm>
          <a:prstGeom prst="rect">
            <a:avLst/>
          </a:prstGeom>
          <a:solidFill>
            <a:srgbClr val="FFDF7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locomia - ritmo de la noche4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64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357166"/>
            <a:ext cx="8296300" cy="6081730"/>
          </a:xfrm>
          <a:prstGeom prst="rect">
            <a:avLst/>
          </a:prstGeom>
          <a:solidFill>
            <a:schemeClr val="accent2">
              <a:lumMod val="40000"/>
              <a:lumOff val="60000"/>
              <a:alpha val="5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714356"/>
            <a:ext cx="7643866" cy="5376874"/>
          </a:xfrm>
          <a:prstGeom prst="rect">
            <a:avLst/>
          </a:prstGeom>
          <a:solidFill>
            <a:srgbClr val="FF0000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castillo del L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929618" cy="5653102"/>
          </a:xfrm>
          <a:prstGeom prst="rect">
            <a:avLst/>
          </a:prstGeom>
          <a:solidFill>
            <a:srgbClr val="FF66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CTACULONOCHEENELHOTELNACIONA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439176" cy="6153168"/>
          </a:xfrm>
          <a:prstGeom prst="rect">
            <a:avLst/>
          </a:prstGeom>
          <a:solidFill>
            <a:schemeClr val="accent6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642918"/>
            <a:ext cx="7500990" cy="5429288"/>
          </a:xfrm>
          <a:prstGeom prst="rect">
            <a:avLst/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oc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56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296300" cy="6224606"/>
          </a:xfrm>
          <a:prstGeom prst="rect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709594"/>
            <a:ext cx="7500990" cy="5510226"/>
          </a:xfrm>
          <a:prstGeom prst="rect">
            <a:avLst/>
          </a:prstGeom>
          <a:solidFill>
            <a:srgbClr val="2156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7ij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812"/>
            <a:ext cx="9144000" cy="52863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785794"/>
            <a:ext cx="9144000" cy="5286412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1142984"/>
            <a:ext cx="8510614" cy="4581556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1500174"/>
            <a:ext cx="7858180" cy="3876700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lies-Pig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429684" cy="6081730"/>
          </a:xfrm>
          <a:prstGeom prst="rect">
            <a:avLst/>
          </a:prstGeom>
          <a:solidFill>
            <a:srgbClr val="FFDF79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786742" cy="5643602"/>
          </a:xfrm>
          <a:prstGeom prst="rect">
            <a:avLst/>
          </a:pr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1836"/>
            <a:ext cx="9144000" cy="605432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714356"/>
            <a:ext cx="8572560" cy="5500726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928670"/>
            <a:ext cx="8001056" cy="5072098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te%20prim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72560" cy="6215106"/>
          </a:xfrm>
          <a:prstGeom prst="rect">
            <a:avLst/>
          </a:prstGeom>
          <a:solidFill>
            <a:srgbClr val="FF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929618" cy="5715040"/>
          </a:xfrm>
          <a:prstGeom prst="rect">
            <a:avLst/>
          </a:prstGeom>
          <a:solidFill>
            <a:srgbClr val="0033CC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dans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9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rgbClr val="FFC0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642918"/>
            <a:ext cx="7724828" cy="5581688"/>
          </a:xfrm>
          <a:prstGeom prst="rect">
            <a:avLst/>
          </a:prstGeom>
          <a:solidFill>
            <a:schemeClr val="tx2">
              <a:lumMod val="25000"/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hgg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692" y="0"/>
            <a:ext cx="6888616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071538" y="0"/>
            <a:ext cx="6929486" cy="6858000"/>
          </a:xfrm>
          <a:prstGeom prst="rect">
            <a:avLst/>
          </a:prstGeom>
          <a:solidFill>
            <a:srgbClr val="9933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428728" y="0"/>
            <a:ext cx="6215106" cy="6858000"/>
          </a:xfrm>
          <a:prstGeom prst="rect">
            <a:avLst/>
          </a:prstGeom>
          <a:solidFill>
            <a:srgbClr val="B489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85918" y="428604"/>
            <a:ext cx="5438812" cy="6010316"/>
          </a:xfrm>
          <a:prstGeom prst="rect">
            <a:avLst/>
          </a:prstGeom>
          <a:solidFill>
            <a:srgbClr val="9933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ir-broadway-_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290"/>
            <a:ext cx="8429684" cy="6286544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428604"/>
            <a:ext cx="7796266" cy="5857916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64 (1) EL CORAZON FINANCIERO  LA DEFEN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57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285728"/>
            <a:ext cx="8715436" cy="6286544"/>
          </a:xfrm>
          <a:prstGeom prst="rect">
            <a:avLst/>
          </a:prstGeom>
          <a:solidFill>
            <a:srgbClr val="0033CC">
              <a:alpha val="57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500042"/>
            <a:ext cx="8215370" cy="5795978"/>
          </a:xfrm>
          <a:prstGeom prst="rect">
            <a:avLst/>
          </a:prstGeom>
          <a:solidFill>
            <a:srgbClr val="00B050">
              <a:alpha val="79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-tinhare-bahia-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7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357166"/>
            <a:ext cx="8501122" cy="6215106"/>
          </a:xfrm>
          <a:prstGeom prst="rect">
            <a:avLst/>
          </a:prstGeom>
          <a:solidFill>
            <a:srgbClr val="FFFF00">
              <a:alpha val="67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642918"/>
            <a:ext cx="7786742" cy="5653126"/>
          </a:xfrm>
          <a:prstGeom prst="rect">
            <a:avLst/>
          </a:prstGeom>
          <a:solidFill>
            <a:srgbClr val="0033CC">
              <a:alpha val="87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aly_001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439176" cy="6081730"/>
          </a:xfrm>
          <a:prstGeom prst="rect">
            <a:avLst/>
          </a:prstGeom>
          <a:solidFill>
            <a:srgbClr val="7030A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785794"/>
            <a:ext cx="7643866" cy="5233998"/>
          </a:xfrm>
          <a:prstGeom prst="rect">
            <a:avLst/>
          </a:prstGeom>
          <a:solidFill>
            <a:srgbClr val="7030A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6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714744" y="4786322"/>
            <a:ext cx="14287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8081986" cy="5938854"/>
          </a:xfrm>
          <a:prstGeom prst="rect">
            <a:avLst/>
          </a:prstGeom>
          <a:solidFill>
            <a:srgbClr val="FFDF7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785794"/>
            <a:ext cx="7286676" cy="5376874"/>
          </a:xfrm>
          <a:prstGeom prst="rect">
            <a:avLst/>
          </a:prstGeom>
          <a:solidFill>
            <a:srgbClr val="99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id%20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9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429684" cy="6286544"/>
          </a:xfrm>
          <a:prstGeom prst="rect">
            <a:avLst/>
          </a:prstGeom>
          <a:solidFill>
            <a:srgbClr val="FF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500042"/>
            <a:ext cx="7715304" cy="5786478"/>
          </a:xfrm>
          <a:prstGeom prst="rect">
            <a:avLst/>
          </a:prstGeom>
          <a:solidFill>
            <a:srgbClr val="FFFF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4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429684" cy="6286544"/>
          </a:xfrm>
          <a:prstGeom prst="rect">
            <a:avLst/>
          </a:prstGeom>
          <a:solidFill>
            <a:srgbClr val="00B05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786742" cy="5857916"/>
          </a:xfrm>
          <a:prstGeom prst="rect">
            <a:avLst/>
          </a:prstGeom>
          <a:solidFill>
            <a:srgbClr val="FF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439176" cy="6153168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714356"/>
            <a:ext cx="7786742" cy="551975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429684" cy="6215106"/>
          </a:xfrm>
          <a:prstGeom prst="rect">
            <a:avLst/>
          </a:prstGeom>
          <a:solidFill>
            <a:srgbClr val="2156FF">
              <a:alpha val="6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867704" cy="5653126"/>
          </a:xfrm>
          <a:prstGeom prst="rect">
            <a:avLst/>
          </a:prstGeom>
          <a:solidFill>
            <a:srgbClr val="002CB8">
              <a:alpha val="6078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ís 8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501122" cy="6143668"/>
          </a:xfrm>
          <a:prstGeom prst="rect">
            <a:avLst/>
          </a:prstGeom>
          <a:solidFill>
            <a:srgbClr val="00206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785794"/>
            <a:ext cx="7715304" cy="5286412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locomia - ritmo de la noche4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-hdr-coffee-cafe en Paris-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9144000" cy="5715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786478"/>
          </a:xfrm>
          <a:prstGeom prst="rect">
            <a:avLst/>
          </a:prstGeom>
          <a:solidFill>
            <a:schemeClr val="accent2">
              <a:lumMod val="75000"/>
              <a:alpha val="5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928670"/>
            <a:ext cx="8286808" cy="5286412"/>
          </a:xfrm>
          <a:prstGeom prst="rect">
            <a:avLst/>
          </a:prstGeom>
          <a:solidFill>
            <a:srgbClr val="2156FF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1214422"/>
            <a:ext cx="7429552" cy="4786346"/>
          </a:xfrm>
          <a:prstGeom prst="rect">
            <a:avLst/>
          </a:prstGeom>
          <a:solidFill>
            <a:srgbClr val="FFDF79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-PR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785794"/>
            <a:ext cx="8643998" cy="5295936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1071546"/>
            <a:ext cx="7929618" cy="4662518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SA.JPG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82052" cy="6296044"/>
          </a:xfrm>
          <a:prstGeom prst="rect">
            <a:avLst/>
          </a:prstGeom>
          <a:solidFill>
            <a:srgbClr val="00CC99">
              <a:alpha val="7764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858180" cy="5715040"/>
          </a:xfrm>
          <a:prstGeom prst="rect">
            <a:avLst/>
          </a:prstGeom>
          <a:solidFill>
            <a:schemeClr val="accent5">
              <a:lumMod val="50000"/>
              <a:alpha val="7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milenijny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0900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714356"/>
            <a:ext cx="8715436" cy="551025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857232"/>
            <a:ext cx="8358246" cy="5162584"/>
          </a:xfrm>
          <a:prstGeom prst="rect">
            <a:avLst/>
          </a:prstGeom>
          <a:solidFill>
            <a:srgbClr val="215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ac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F79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14290"/>
            <a:ext cx="8653490" cy="6357982"/>
          </a:xfrm>
          <a:prstGeom prst="rect">
            <a:avLst/>
          </a:prstGeom>
          <a:solidFill>
            <a:srgbClr val="FFDF79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428604"/>
            <a:ext cx="8072494" cy="586744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_1514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rgbClr val="74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18"/>
            <a:ext cx="9144000" cy="5295936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928670"/>
            <a:ext cx="9144000" cy="4572032"/>
          </a:xfrm>
          <a:prstGeom prst="rect">
            <a:avLst/>
          </a:prstGeom>
          <a:solidFill>
            <a:srgbClr val="FF0000">
              <a:alpha val="5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5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14290"/>
            <a:ext cx="8510614" cy="635798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357166"/>
            <a:ext cx="7929618" cy="6000792"/>
          </a:xfrm>
          <a:prstGeom prst="rect">
            <a:avLst/>
          </a:prstGeom>
          <a:solidFill>
            <a:srgbClr val="2156FF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 LA AMISTAD  MI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207D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14290"/>
            <a:ext cx="8582052" cy="6367482"/>
          </a:xfrm>
          <a:prstGeom prst="rect">
            <a:avLst/>
          </a:prstGeom>
          <a:solidFill>
            <a:schemeClr val="tx1">
              <a:lumMod val="6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0034" y="428604"/>
            <a:ext cx="8001056" cy="5857916"/>
          </a:xfrm>
          <a:prstGeom prst="rect">
            <a:avLst/>
          </a:prstGeom>
          <a:solidFill>
            <a:srgbClr val="AC207D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215602" y="9072602"/>
            <a:ext cx="804834" cy="30477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YOSSOBRECAPITOL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9000"/>
            </a:srgb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358246" cy="6010292"/>
          </a:xfrm>
          <a:prstGeom prst="rect">
            <a:avLst/>
          </a:prstGeom>
          <a:solidFill>
            <a:schemeClr val="tx1">
              <a:alpha val="69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714356"/>
            <a:ext cx="7581952" cy="5429288"/>
          </a:xfrm>
          <a:prstGeom prst="rect">
            <a:avLst/>
          </a:prstGeom>
          <a:solidFill>
            <a:srgbClr val="0033CC">
              <a:alpha val="69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itolio-washington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358246" cy="6224606"/>
          </a:xfrm>
          <a:prstGeom prst="rect">
            <a:avLst/>
          </a:prstGeom>
          <a:solidFill>
            <a:srgbClr val="FFDF79">
              <a:alpha val="9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500042"/>
            <a:ext cx="7643866" cy="5662626"/>
          </a:xfrm>
          <a:prstGeom prst="rect">
            <a:avLst/>
          </a:prstGeom>
          <a:solidFill>
            <a:srgbClr val="FFC000">
              <a:alpha val="9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rt5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45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19080"/>
            <a:ext cx="8367738" cy="6010316"/>
          </a:xfrm>
          <a:prstGeom prst="rect">
            <a:avLst/>
          </a:prstGeom>
          <a:solidFill>
            <a:schemeClr val="accent2">
              <a:lumMod val="7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642918"/>
            <a:ext cx="7572428" cy="5357850"/>
          </a:xfrm>
          <a:prstGeom prst="rect">
            <a:avLst/>
          </a:prstGeom>
          <a:solidFill>
            <a:schemeClr val="bg1">
              <a:lumMod val="85000"/>
              <a:lumOff val="1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v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428604"/>
            <a:ext cx="8510614" cy="6081754"/>
          </a:xfrm>
          <a:prstGeom prst="rect">
            <a:avLst/>
          </a:prstGeom>
          <a:solidFill>
            <a:srgbClr val="FFDF79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785794"/>
            <a:ext cx="7786742" cy="5376898"/>
          </a:xfrm>
          <a:prstGeom prst="rect">
            <a:avLst/>
          </a:prstGeom>
          <a:solidFill>
            <a:srgbClr val="9933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MR_20100702_costa_azul_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33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10614" cy="6286544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929618" cy="5796002"/>
          </a:xfrm>
          <a:prstGeom prst="rect">
            <a:avLst/>
          </a:prstGeom>
          <a:solidFill>
            <a:srgbClr val="2156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ce-needle  LA AGUJA ESPACI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10614" cy="6224606"/>
          </a:xfrm>
          <a:prstGeom prst="rect">
            <a:avLst/>
          </a:prstGeom>
          <a:solidFill>
            <a:srgbClr val="FFDF7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571480"/>
            <a:ext cx="7805758" cy="5591188"/>
          </a:xfrm>
          <a:prstGeom prst="rect">
            <a:avLst/>
          </a:prstGeom>
          <a:solidFill>
            <a:srgbClr val="B48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-Germain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207D">
              <a:alpha val="74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85728"/>
            <a:ext cx="8501122" cy="6224606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929618" cy="5734064"/>
          </a:xfrm>
          <a:prstGeom prst="rect">
            <a:avLst/>
          </a:prstGeom>
          <a:solidFill>
            <a:srgbClr val="AC207D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couverdusk_1920x1200-18798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84847" cy="56435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715040"/>
          </a:xfrm>
          <a:prstGeom prst="rect">
            <a:avLst/>
          </a:prstGeom>
          <a:solidFill>
            <a:srgbClr val="0033CC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857232"/>
            <a:ext cx="8643998" cy="5295936"/>
          </a:xfrm>
          <a:prstGeom prst="rect">
            <a:avLst/>
          </a:prstGeom>
          <a:solidFill>
            <a:srgbClr val="B489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1071546"/>
            <a:ext cx="8143932" cy="4805394"/>
          </a:xfrm>
          <a:prstGeom prst="rect">
            <a:avLst/>
          </a:prstGeom>
          <a:solidFill>
            <a:srgbClr val="0033CC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HRF3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01122" cy="6224606"/>
          </a:xfrm>
          <a:prstGeom prst="rect">
            <a:avLst/>
          </a:prstGeom>
          <a:solidFill>
            <a:schemeClr val="tx2">
              <a:lumMod val="25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867704" cy="5805502"/>
          </a:xfrm>
          <a:prstGeom prst="rect">
            <a:avLst/>
          </a:prstGeom>
          <a:solidFill>
            <a:schemeClr val="accent6">
              <a:lumMod val="75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VN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3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429684" cy="6357982"/>
          </a:xfrm>
          <a:prstGeom prst="rect">
            <a:avLst/>
          </a:prstGeom>
          <a:solidFill>
            <a:srgbClr val="92D05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500042"/>
            <a:ext cx="7786742" cy="5857916"/>
          </a:xfrm>
          <a:prstGeom prst="rect">
            <a:avLst/>
          </a:prstGeom>
          <a:solidFill>
            <a:srgbClr val="00B0F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VN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501122" cy="6215106"/>
          </a:xfrm>
          <a:prstGeom prst="rect">
            <a:avLst/>
          </a:prstGeom>
          <a:solidFill>
            <a:srgbClr val="C00000">
              <a:alpha val="76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71480"/>
            <a:ext cx="7929618" cy="5786478"/>
          </a:xfrm>
          <a:prstGeom prst="rect">
            <a:avLst/>
          </a:prstGeom>
          <a:solidFill>
            <a:srgbClr val="002060">
              <a:alpha val="76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VN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56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82052" cy="6286544"/>
          </a:xfrm>
          <a:prstGeom prst="rect">
            <a:avLst/>
          </a:prstGeom>
          <a:solidFill>
            <a:schemeClr val="accent6">
              <a:lumMod val="75000"/>
              <a:alpha val="73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00042"/>
            <a:ext cx="7929618" cy="5857916"/>
          </a:xfrm>
          <a:prstGeom prst="rect">
            <a:avLst/>
          </a:prstGeom>
          <a:solidFill>
            <a:srgbClr val="2156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locomia - ritmo de la noche4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 - The must beautiful pictures on Internet - Las imágenes más bonitas de Internet X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59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429684" cy="6143668"/>
          </a:xfrm>
          <a:prstGeom prst="rect">
            <a:avLst/>
          </a:prstGeom>
          <a:solidFill>
            <a:srgbClr val="666699">
              <a:alpha val="67843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714356"/>
            <a:ext cx="7724828" cy="5510250"/>
          </a:xfrm>
          <a:prstGeom prst="rect">
            <a:avLst/>
          </a:prstGeom>
          <a:solidFill>
            <a:srgbClr val="3C3C5A">
              <a:alpha val="6745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-Xe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CB8">
              <a:alpha val="72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01122" cy="6296044"/>
          </a:xfrm>
          <a:prstGeom prst="rect">
            <a:avLst/>
          </a:prstGeom>
          <a:solidFill>
            <a:srgbClr val="FF0000">
              <a:alpha val="72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0042"/>
            <a:ext cx="7858180" cy="5805502"/>
          </a:xfrm>
          <a:prstGeom prst="rect">
            <a:avLst/>
          </a:prstGeom>
          <a:solidFill>
            <a:srgbClr val="0033CC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FOT~1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59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82052" cy="6296044"/>
          </a:xfrm>
          <a:prstGeom prst="rect">
            <a:avLst/>
          </a:prstGeom>
          <a:solidFill>
            <a:schemeClr val="accent6">
              <a:lumMod val="75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858180" cy="5715040"/>
          </a:xfrm>
          <a:prstGeom prst="rect">
            <a:avLst/>
          </a:prstGeom>
          <a:solidFill>
            <a:schemeClr val="tx2">
              <a:lumMod val="25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damas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285728"/>
            <a:ext cx="8296300" cy="6224606"/>
          </a:xfrm>
          <a:prstGeom prst="rect">
            <a:avLst/>
          </a:prstGeom>
          <a:solidFill>
            <a:schemeClr val="accent6">
              <a:lumMod val="7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20006" cy="5643602"/>
          </a:xfrm>
          <a:prstGeom prst="rect">
            <a:avLst/>
          </a:prstGeom>
          <a:solidFill>
            <a:schemeClr val="accent6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palareal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501122" cy="6286544"/>
          </a:xfrm>
          <a:prstGeom prst="rect">
            <a:avLst/>
          </a:prstGeom>
          <a:solidFill>
            <a:srgbClr val="B489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10646" cy="6224606"/>
          </a:xfrm>
          <a:prstGeom prst="rect">
            <a:avLst/>
          </a:prstGeom>
          <a:solidFill>
            <a:schemeClr val="accent6">
              <a:lumMod val="75000"/>
              <a:alpha val="6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85728"/>
            <a:ext cx="8429684" cy="6215106"/>
          </a:xfrm>
          <a:prstGeom prst="rect">
            <a:avLst/>
          </a:prstGeom>
          <a:solidFill>
            <a:srgbClr val="5C2C04">
              <a:alpha val="6274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rgbClr val="F68E38">
              <a:alpha val="62353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4063"/>
            <a:ext cx="9143999" cy="688206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ipper-dita-von-1412cs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40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1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357166"/>
            <a:ext cx="8510614" cy="6153192"/>
          </a:xfrm>
          <a:prstGeom prst="rect">
            <a:avLst/>
          </a:prstGeom>
          <a:solidFill>
            <a:schemeClr val="accent2">
              <a:lumMod val="60000"/>
              <a:lumOff val="40000"/>
              <a:alpha val="71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71480"/>
            <a:ext cx="8001056" cy="5662650"/>
          </a:xfrm>
          <a:prstGeom prst="rect">
            <a:avLst/>
          </a:prstGeom>
          <a:solidFill>
            <a:srgbClr val="0033CC">
              <a:alpha val="71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42910" y="5786454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Harrington" pitchFamily="82" charset="0"/>
              </a:rPr>
              <a:t>Francisco del Olmo-Jazmín</a:t>
            </a:r>
            <a:endParaRPr lang="es-ES" sz="20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-caer-la-noche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al-caer-la-noche-milespowerpoints.com</Template>
  <TotalTime>0</TotalTime>
  <Words>71</Words>
  <Application>Microsoft Office PowerPoint</Application>
  <PresentationFormat>Presentación en pantalla (4:3)</PresentationFormat>
  <Paragraphs>34</Paragraphs>
  <Slides>68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al-caer-la-noche-milespowerpoints.com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2012-05-14T21:58:43Z</dcterms:created>
  <dcterms:modified xsi:type="dcterms:W3CDTF">2012-05-14T22:01:13Z</dcterms:modified>
</cp:coreProperties>
</file>