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9"/>
  </p:notesMasterIdLst>
  <p:sldIdLst>
    <p:sldId id="256" r:id="rId3"/>
    <p:sldId id="336" r:id="rId4"/>
    <p:sldId id="325" r:id="rId5"/>
    <p:sldId id="335" r:id="rId6"/>
    <p:sldId id="334" r:id="rId7"/>
    <p:sldId id="272" r:id="rId8"/>
    <p:sldId id="333" r:id="rId9"/>
    <p:sldId id="332" r:id="rId10"/>
    <p:sldId id="275" r:id="rId11"/>
    <p:sldId id="331" r:id="rId12"/>
    <p:sldId id="269" r:id="rId13"/>
    <p:sldId id="330" r:id="rId14"/>
    <p:sldId id="326" r:id="rId15"/>
    <p:sldId id="276" r:id="rId16"/>
    <p:sldId id="329" r:id="rId17"/>
    <p:sldId id="327" r:id="rId18"/>
    <p:sldId id="328" r:id="rId19"/>
    <p:sldId id="273" r:id="rId20"/>
    <p:sldId id="278" r:id="rId21"/>
    <p:sldId id="274" r:id="rId22"/>
    <p:sldId id="277" r:id="rId23"/>
    <p:sldId id="271" r:id="rId24"/>
    <p:sldId id="268" r:id="rId25"/>
    <p:sldId id="267" r:id="rId26"/>
    <p:sldId id="265" r:id="rId27"/>
    <p:sldId id="264" r:id="rId28"/>
    <p:sldId id="258" r:id="rId29"/>
    <p:sldId id="263" r:id="rId30"/>
    <p:sldId id="262" r:id="rId31"/>
    <p:sldId id="290" r:id="rId32"/>
    <p:sldId id="289" r:id="rId33"/>
    <p:sldId id="288" r:id="rId34"/>
    <p:sldId id="286" r:id="rId35"/>
    <p:sldId id="285" r:id="rId36"/>
    <p:sldId id="283" r:id="rId37"/>
    <p:sldId id="282" r:id="rId38"/>
    <p:sldId id="280" r:id="rId39"/>
    <p:sldId id="279" r:id="rId40"/>
    <p:sldId id="261" r:id="rId41"/>
    <p:sldId id="293" r:id="rId42"/>
    <p:sldId id="292" r:id="rId43"/>
    <p:sldId id="260" r:id="rId44"/>
    <p:sldId id="308" r:id="rId45"/>
    <p:sldId id="305" r:id="rId46"/>
    <p:sldId id="303" r:id="rId47"/>
    <p:sldId id="302" r:id="rId48"/>
    <p:sldId id="301" r:id="rId49"/>
    <p:sldId id="300" r:id="rId50"/>
    <p:sldId id="299" r:id="rId51"/>
    <p:sldId id="257" r:id="rId52"/>
    <p:sldId id="298" r:id="rId53"/>
    <p:sldId id="297" r:id="rId54"/>
    <p:sldId id="295" r:id="rId55"/>
    <p:sldId id="314" r:id="rId56"/>
    <p:sldId id="311" r:id="rId57"/>
    <p:sldId id="310" r:id="rId58"/>
    <p:sldId id="309" r:id="rId59"/>
    <p:sldId id="296" r:id="rId60"/>
    <p:sldId id="319" r:id="rId61"/>
    <p:sldId id="318" r:id="rId62"/>
    <p:sldId id="317" r:id="rId63"/>
    <p:sldId id="316" r:id="rId64"/>
    <p:sldId id="315" r:id="rId65"/>
    <p:sldId id="322" r:id="rId66"/>
    <p:sldId id="324" r:id="rId67"/>
    <p:sldId id="337" r:id="rId6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fTtyzC41H5TQF7sqkbfsw" hashData="Bd4nxEOagpnRFw/IAWPq4FnvmH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99"/>
    <a:srgbClr val="3333FF"/>
    <a:srgbClr val="AD5207"/>
    <a:srgbClr val="80411A"/>
    <a:srgbClr val="96006F"/>
    <a:srgbClr val="996600"/>
    <a:srgbClr val="660066"/>
    <a:srgbClr val="CC0099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218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F7CBA-5E48-4267-905C-18747B132D6A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4EBEB-2B2D-4ABC-A731-3940737F3A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EBEB-2B2D-4ABC-A731-3940737F3ADA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164432-0EEF-459B-8B14-8C148D5D68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0C09C-2C8A-499D-8468-95AFE5170B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4B1874-EF35-4BF3-8C9D-D5FE16DA75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20C9DA-F736-479F-9E31-046987469F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mujer_y_la_luna-1024x768.jpg"/>
          <p:cNvPicPr>
            <a:picLocks noChangeAspect="1"/>
          </p:cNvPicPr>
          <p:nvPr/>
        </p:nvPicPr>
        <p:blipFill>
          <a:blip r:embed="rId3">
            <a:lum contrast="20000"/>
          </a:blip>
          <a:srcRect l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uadroTexto"/>
          <p:cNvSpPr txBox="1"/>
          <p:nvPr/>
        </p:nvSpPr>
        <p:spPr>
          <a:xfrm>
            <a:off x="-2024678" y="1571612"/>
            <a:ext cx="2435282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</a:t>
            </a:r>
          </a:p>
          <a:p>
            <a:r>
              <a:rPr lang="es-ES" dirty="0" smtClean="0">
                <a:latin typeface="Arial Rounded MT Bold" pitchFamily="34" charset="0"/>
              </a:rPr>
              <a:t>        </a:t>
            </a:r>
            <a:endParaRPr lang="es-ES" dirty="0" smtClean="0"/>
          </a:p>
          <a:p>
            <a:endParaRPr lang="es-ES" dirty="0"/>
          </a:p>
        </p:txBody>
      </p:sp>
      <p:pic>
        <p:nvPicPr>
          <p:cNvPr id="6" name="5 Imagen" descr="la_mujer_y_la_luna-1024x768.jpg"/>
          <p:cNvPicPr>
            <a:picLocks noChangeAspect="1"/>
          </p:cNvPicPr>
          <p:nvPr/>
        </p:nvPicPr>
        <p:blipFill>
          <a:blip r:embed="rId3">
            <a:lum contrast="20000"/>
          </a:blip>
          <a:srcRect l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la_mujer_y_la_luna-1024x768.jpg"/>
          <p:cNvPicPr>
            <a:picLocks noChangeAspect="1"/>
          </p:cNvPicPr>
          <p:nvPr/>
        </p:nvPicPr>
        <p:blipFill>
          <a:blip r:embed="rId3">
            <a:lum contrast="20000"/>
          </a:blip>
          <a:srcRect l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la_mujer_y_la_luna-1024x768.jpg"/>
          <p:cNvPicPr>
            <a:picLocks noChangeAspect="1"/>
          </p:cNvPicPr>
          <p:nvPr/>
        </p:nvPicPr>
        <p:blipFill>
          <a:blip r:embed="rId3">
            <a:lum contrast="20000"/>
          </a:blip>
          <a:srcRect l="3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cooltext108594127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214678" y="0"/>
            <a:ext cx="2920635" cy="1676191"/>
          </a:xfrm>
          <a:prstGeom prst="rect">
            <a:avLst/>
          </a:prstGeom>
        </p:spPr>
      </p:pic>
      <p:pic>
        <p:nvPicPr>
          <p:cNvPr id="12" name="11 Imagen" descr="cooltext108594151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929322" y="428604"/>
            <a:ext cx="2590476" cy="1574603"/>
          </a:xfrm>
          <a:prstGeom prst="rect">
            <a:avLst/>
          </a:prstGeom>
        </p:spPr>
      </p:pic>
      <p:pic>
        <p:nvPicPr>
          <p:cNvPr id="13" name="12 Imagen" descr="cooltext1085941644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500562" y="1357298"/>
            <a:ext cx="2019048" cy="1536508"/>
          </a:xfrm>
          <a:prstGeom prst="rect">
            <a:avLst/>
          </a:prstGeom>
        </p:spPr>
      </p:pic>
      <p:pic>
        <p:nvPicPr>
          <p:cNvPr id="14" name="13 Imagen" descr="cooltext1085941776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929058" y="2428868"/>
            <a:ext cx="3987302" cy="2425397"/>
          </a:xfrm>
          <a:prstGeom prst="rect">
            <a:avLst/>
          </a:prstGeom>
        </p:spPr>
      </p:pic>
      <p:pic>
        <p:nvPicPr>
          <p:cNvPr id="15" name="14 Imagen" descr="cooltext1085942048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5143504" y="4572008"/>
            <a:ext cx="901587" cy="1143008"/>
          </a:xfrm>
          <a:prstGeom prst="rect">
            <a:avLst/>
          </a:prstGeom>
        </p:spPr>
      </p:pic>
      <p:pic>
        <p:nvPicPr>
          <p:cNvPr id="70658" name="Picture 2" descr="Rendered Image"/>
          <p:cNvPicPr>
            <a:picLocks noChangeAspect="1" noChangeArrowheads="1"/>
          </p:cNvPicPr>
          <p:nvPr/>
        </p:nvPicPr>
        <p:blipFill>
          <a:blip r:embed="rId9">
            <a:lum bright="30000"/>
          </a:blip>
          <a:srcRect/>
          <a:stretch>
            <a:fillRect/>
          </a:stretch>
        </p:blipFill>
        <p:spPr bwMode="auto">
          <a:xfrm>
            <a:off x="5786446" y="5857892"/>
            <a:ext cx="2857520" cy="3344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  <p:sndAc>
      <p:stSnd loop="1">
        <p:snd r:embed="rId2" name="locomia - ritmo de la noche43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24px-Berlinale2007.jpg-El Festival Internacional de Cine de Berlí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237377715_7689320231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04901760_ae5acdb686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LIN.ALEMAN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7638280_533d0ce32f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09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iffel-tower-lights_35198_990x7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e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2913361_2c658dade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garita-y-venanc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08837164_7da3d7e187_berl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6" y="0"/>
            <a:ext cx="9103864" cy="6858000"/>
          </a:xfrm>
          <a:prstGeom prst="rect">
            <a:avLst/>
          </a:prstGeom>
          <a:ln>
            <a:solidFill>
              <a:srgbClr val="0033CC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is France 1322038207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ed_travel_6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682458_67b874a66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ihanna-madrid-1024x8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07944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alle-M Bertr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51156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t-Germain-Pari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9546432_01af9af511_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3929546432_01af9af511_z.jpg"/>
          <p:cNvPicPr>
            <a:picLocks noChangeAspect="1"/>
          </p:cNvPicPr>
          <p:nvPr/>
        </p:nvPicPr>
        <p:blipFill>
          <a:blip r:embed="rId4" cstate="print"/>
          <a:srcRect l="11718" t="6055" r="22206" b="10416"/>
          <a:stretch>
            <a:fillRect/>
          </a:stretch>
        </p:blipFill>
        <p:spPr>
          <a:xfrm flipH="1">
            <a:off x="9143999" y="8259602"/>
            <a:ext cx="47139" cy="45719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929546432_01af9af511_z.jpg"/>
          <p:cNvPicPr>
            <a:picLocks noChangeAspect="1"/>
          </p:cNvPicPr>
          <p:nvPr/>
        </p:nvPicPr>
        <p:blipFill>
          <a:blip r:embed="rId5" cstate="print"/>
          <a:srcRect l="11718" t="6055" r="22206" b="10416"/>
          <a:stretch>
            <a:fillRect/>
          </a:stretch>
        </p:blipFill>
        <p:spPr>
          <a:xfrm>
            <a:off x="9666079" y="7358090"/>
            <a:ext cx="74186" cy="71438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cracoviateatr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1805569_b902b7a3a0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6145563_6c1e324832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35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3968743_8ba0927708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075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27735290_4911639ba3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411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67689249_caa4ce964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74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84483506_22b1b0f996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96137877_f317b8df4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05404762_0945ae380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91695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10487089_b41c8b7d5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11123484_edb30ff9e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132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3114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21086770_f0d297aab0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668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85407772_cab6af08b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981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47846742_97900e522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39023866_59abb129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3000">
                <a:srgbClr val="CBCBCB">
                  <a:alpha val="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92126478_aa5f822340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74653645_544ebc07f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43858518_1b699040e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67603953_827b7a917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67607123_72c783e77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ardecer-pilar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yunjtamiento-de-sevilla-en-navidad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6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d_da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411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sil_de_noche-1024x768.jpg"/>
          <p:cNvPicPr>
            <a:picLocks noChangeAspect="1"/>
          </p:cNvPicPr>
          <p:nvPr/>
        </p:nvPicPr>
        <p:blipFill>
          <a:blip r:embed="rId2"/>
          <a:srcRect r="23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e-Marienkirche-a256158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D520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iisburger-Innenhafen-Parkhaus-a257435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Kremlin, en Rus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411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 v, madri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vta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 CIBE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alhamb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D520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CITA-a254585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estatua-de-la-libert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HORA-DE-LAS-LUCES-a26023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-colores-de-nuestro-planeta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411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LAGA%20Ayuntamiento%20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6006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ami_city-HD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411A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33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agara_de_noch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za%20de%20armas%20lima%20per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vill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dney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j_mahal_pa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ESPECTACULONOCHEENELHOTELNACIONAL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06398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zzputraj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375694" y="2583657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n-GB"/>
            </a:defPPr>
            <a:lvl1pPr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1pPr>
            <a:lvl2pPr marL="430213" indent="-2159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2pPr>
            <a:lvl3pPr marL="646113" indent="-2159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3pPr>
            <a:lvl4pPr marL="862013" indent="-214313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4pPr>
            <a:lvl5pPr marL="1077913" indent="-2159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5pPr>
            <a:lvl6pPr marL="2286000" algn="l" defTabSz="914400" rtl="0" eaLnBrk="1" latinLnBrk="0" hangingPunct="1"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6pPr>
            <a:lvl7pPr marL="2743200" algn="l" defTabSz="914400" rtl="0" eaLnBrk="1" latinLnBrk="0" hangingPunct="1"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7pPr>
            <a:lvl8pPr marL="3200400" algn="l" defTabSz="914400" rtl="0" eaLnBrk="1" latinLnBrk="0" hangingPunct="1"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8pPr>
            <a:lvl9pPr marL="3657600" algn="l" defTabSz="914400" rtl="0" eaLnBrk="1" latinLnBrk="0" hangingPunct="1">
              <a:defRPr sz="2000" u="sng" kern="1200">
                <a:solidFill>
                  <a:schemeClr val="bg1"/>
                </a:solidFill>
                <a:latin typeface="Arial" charset="0"/>
                <a:ea typeface="MS Gothic" pitchFamily="49" charset="-128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571736" y="6000768"/>
            <a:ext cx="3929090" cy="4878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63</Words>
  <Application>Microsoft Office PowerPoint</Application>
  <PresentationFormat>Presentación en pantalla (4:3)</PresentationFormat>
  <Paragraphs>31</Paragraphs>
  <Slides>66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2013-06-22T19:19:37Z</dcterms:created>
  <dcterms:modified xsi:type="dcterms:W3CDTF">2013-06-22T19:29:54Z</dcterms:modified>
</cp:coreProperties>
</file>