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313" r:id="rId3"/>
    <p:sldId id="320" r:id="rId4"/>
    <p:sldId id="277" r:id="rId5"/>
    <p:sldId id="316" r:id="rId6"/>
    <p:sldId id="269" r:id="rId7"/>
    <p:sldId id="289" r:id="rId8"/>
    <p:sldId id="312" r:id="rId9"/>
    <p:sldId id="257" r:id="rId10"/>
    <p:sldId id="276" r:id="rId11"/>
    <p:sldId id="268" r:id="rId12"/>
    <p:sldId id="259" r:id="rId13"/>
    <p:sldId id="309" r:id="rId14"/>
    <p:sldId id="271" r:id="rId15"/>
    <p:sldId id="297" r:id="rId16"/>
    <p:sldId id="318" r:id="rId17"/>
    <p:sldId id="307" r:id="rId18"/>
    <p:sldId id="290" r:id="rId19"/>
    <p:sldId id="284" r:id="rId20"/>
    <p:sldId id="262" r:id="rId21"/>
    <p:sldId id="287" r:id="rId22"/>
    <p:sldId id="301" r:id="rId23"/>
    <p:sldId id="260" r:id="rId24"/>
    <p:sldId id="322" r:id="rId25"/>
    <p:sldId id="323" r:id="rId26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9HagDbSGYCE1lmKAE6uPg==" hashData="0gtir0vdmCgHggS8EZPJffaT4O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522" y="-438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46E86C-EA36-4385-8330-7587F72AC672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FCE85A-687E-4D03-85B7-BF00DE6242E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15594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FCE85A-687E-4D03-85B7-BF00DE6242E2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54946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FCE85A-687E-4D03-85B7-BF00DE6242E2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68008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FCE85A-687E-4D03-85B7-BF00DE6242E2}" type="slidenum">
              <a:rPr lang="es-ES" smtClean="0"/>
              <a:t>20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48386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FCE85A-687E-4D03-85B7-BF00DE6242E2}" type="slidenum">
              <a:rPr lang="es-ES" smtClean="0"/>
              <a:t>22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3772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DB32C-A848-4729-8DD8-FED533B83AE7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09FB3-11F2-49DF-B247-348E691BBE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5545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DB32C-A848-4729-8DD8-FED533B83AE7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09FB3-11F2-49DF-B247-348E691BBE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5833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DB32C-A848-4729-8DD8-FED533B83AE7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09FB3-11F2-49DF-B247-348E691BBE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37954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DB32C-A848-4729-8DD8-FED533B83AE7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09FB3-11F2-49DF-B247-348E691BBE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4262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DB32C-A848-4729-8DD8-FED533B83AE7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09FB3-11F2-49DF-B247-348E691BBE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8560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DB32C-A848-4729-8DD8-FED533B83AE7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09FB3-11F2-49DF-B247-348E691BBE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4990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DB32C-A848-4729-8DD8-FED533B83AE7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09FB3-11F2-49DF-B247-348E691BBE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2374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DB32C-A848-4729-8DD8-FED533B83AE7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09FB3-11F2-49DF-B247-348E691BBE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27944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DB32C-A848-4729-8DD8-FED533B83AE7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09FB3-11F2-49DF-B247-348E691BBE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6617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DB32C-A848-4729-8DD8-FED533B83AE7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09FB3-11F2-49DF-B247-348E691BBE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8680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EDB32C-A848-4729-8DD8-FED533B83AE7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509FB3-11F2-49DF-B247-348E691BBEE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85951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78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06220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57396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243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5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5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72204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3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4" y="1279263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4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7310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23488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30998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27543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56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195920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6883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810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8283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88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88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6025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EDB32C-A848-4729-8DD8-FED533B83AE7}" type="datetimeFigureOut">
              <a:rPr lang="es-ES" smtClean="0"/>
              <a:t>17/02/2015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509FB3-11F2-49DF-B247-348E691BBEE0}" type="slidenum">
              <a:rPr lang="es-ES" smtClean="0"/>
              <a:t>‹Nº›</a:t>
            </a:fld>
            <a:endParaRPr lang="es-ES"/>
          </a:p>
        </p:txBody>
      </p:sp>
      <p:pic>
        <p:nvPicPr>
          <p:cNvPr id="5122" name="Picture 2" descr="C:\Users\Eleni\Desktop\ultimo escritorio\bellisima\6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19050"/>
            <a:ext cx="9105900" cy="569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728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5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5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196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70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7" name="Picture 5" descr="C:\Users\Eleni\Desktop\ultimo escritorio\bellisima\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" y="-19050"/>
            <a:ext cx="9220200" cy="575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920107" y="5161756"/>
            <a:ext cx="1846980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Ppsx creado por Helen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7314381" y="5008098"/>
            <a:ext cx="1572022" cy="645870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</a:effectLst>
        </p:spPr>
      </p:pic>
      <p:sp>
        <p:nvSpPr>
          <p:cNvPr id="6" name="5 Rectángulo"/>
          <p:cNvSpPr/>
          <p:nvPr/>
        </p:nvSpPr>
        <p:spPr>
          <a:xfrm>
            <a:off x="3749708" y="5130978"/>
            <a:ext cx="1057212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/>
            <a:r>
              <a:rPr lang="es-ES" sz="1400" b="1" cap="none" spc="0" dirty="0" err="1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Automatico</a:t>
            </a:r>
            <a:endParaRPr lang="es-ES" sz="1400" b="1" cap="none" spc="0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2" descr="C:\Users\Eleni\Desktop\ultimo escritorio\bellisima\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2" y="-19050"/>
            <a:ext cx="9182101" cy="573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984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7752">
        <p14:prism dir="r"/>
        <p:sndAc>
          <p:stSnd loop="1">
            <p:snd r:embed="rId2" name="Blue Mountains-237.wav"/>
          </p:stSnd>
        </p:sndAc>
      </p:transition>
    </mc:Choice>
    <mc:Fallback xmlns="">
      <p:transition spd="slow" advTm="17752">
        <p:fade/>
        <p:sndAc>
          <p:stSnd loop="1">
            <p:snd r:embed="rId7" name="Blue Mountains-237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ultimo escritorio\bellisima\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Eleni\Desktop\ultimo escritorio\bellisima\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581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ultimo escritorio\bellisima\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762" y="0"/>
            <a:ext cx="9283811" cy="6052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5711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310">
        <p14:prism dir="d"/>
      </p:transition>
    </mc:Choice>
    <mc:Fallback xmlns="">
      <p:transition spd="slow" advTm="213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6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Al Borde del agua\Diapositiv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6045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leni\Desktop\ultimo escritorio\bellisima\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4827"/>
            <a:ext cx="9260452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1" descr="C:\Users\Eleni\Desktop\Al Borde del agua\Diapositiva2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0131" y="-157655"/>
            <a:ext cx="9315661" cy="5872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8036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3508">
        <p14:prism dir="u"/>
      </p:transition>
    </mc:Choice>
    <mc:Fallback xmlns="">
      <p:transition spd="slow" advTm="235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accel="50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7" name="Picture 3" descr="C:\Users\Eleni\Desktop\ultimo escritorio\bellisima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6" y="-9525"/>
            <a:ext cx="9262045" cy="573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Eleni\Desktop\ultimo escritorio\bellisima\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9526"/>
            <a:ext cx="9262044" cy="580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Eleni\Desktop\ultimo escritorio\bellisima\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252519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5913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159">
        <p14:prism dir="d"/>
      </p:transition>
    </mc:Choice>
    <mc:Fallback xmlns="">
      <p:transition spd="slow" advTm="2215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Al Borde del agua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Eleni\Desktop\Al Borde del agua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89" y="0"/>
            <a:ext cx="915193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3" descr="C:\Users\Eleni\Desktop\Al Borde del agua\Diapositiva3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242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6778">
        <p14:prism/>
      </p:transition>
    </mc:Choice>
    <mc:Fallback xmlns="">
      <p:transition spd="slow" advTm="267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Al Borde del agua\Diapositiva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Al Borde del agua\Diapositiva5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56"/>
            <a:ext cx="9144000" cy="5718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Al Borde del agua\Diapositiva4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56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379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329">
        <p14:prism dir="r"/>
      </p:transition>
    </mc:Choice>
    <mc:Fallback xmlns="">
      <p:transition spd="slow" advTm="223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1" name="Picture 3" descr="C:\Users\Eleni\Desktop\ultimo escritorio\bellisima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25"/>
            <a:ext cx="9144000" cy="581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8" descr="C:\Users\Eleni\Desktop\Al Borde del agua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25"/>
            <a:ext cx="9151932" cy="5810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3" descr="C:\Users\Eleni\Desktop\Al Borde del agua\Diapositiva1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1891"/>
            <a:ext cx="9151932" cy="5904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525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185">
        <p14:prism dir="u"/>
      </p:transition>
    </mc:Choice>
    <mc:Fallback xmlns="">
      <p:transition spd="slow" advTm="241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2" descr="C:\Users\Eleni\Desktop\Al Borde del agua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314" y="-166836"/>
            <a:ext cx="9175314" cy="5888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Al Borde del agua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6836"/>
            <a:ext cx="9144000" cy="588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C:\Users\Eleni\Desktop\Al Borde del agua\Diapositiva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314" y="-166836"/>
            <a:ext cx="9183246" cy="5881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315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3829">
        <p14:prism dir="d"/>
      </p:transition>
    </mc:Choice>
    <mc:Fallback xmlns="">
      <p:transition spd="slow" advTm="2382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Al Borde del agua\Diapositiv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6" descr="C:\Users\Eleni\Desktop\Al Borde del agua\Diapositiva3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1" descr="C:\Users\Eleni\Desktop\Al Borde del agua\Diapositiva3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609" y="0"/>
            <a:ext cx="9202609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305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2102">
        <p14:prism dir="u"/>
      </p:transition>
    </mc:Choice>
    <mc:Fallback xmlns="">
      <p:transition spd="slow" advTm="221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Al Borde del agua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6045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Al Borde del agua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7590"/>
            <a:ext cx="9260452" cy="5742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Al Borde del agua\Diapositiva2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27590"/>
            <a:ext cx="9252520" cy="5742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4197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746">
        <p14:prism dir="r"/>
      </p:transition>
    </mc:Choice>
    <mc:Fallback xmlns="">
      <p:transition spd="slow" advTm="227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C:\Users\Eleni\Desktop\Al Borde del agua\Diapositiva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391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Al Borde del agua\Diapositiva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2" cy="5733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Al Borde del agua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7239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97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552">
        <p14:prism dir="r"/>
      </p:transition>
    </mc:Choice>
    <mc:Fallback xmlns="">
      <p:transition spd="slow" advTm="245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Al Borde del agua\Diapositiva4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56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Al Borde del agua\Diapositiva4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964" y="-238844"/>
            <a:ext cx="917296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Eleni\Desktop\Al Borde del agua\Diapositiva4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394" y="-238844"/>
            <a:ext cx="9181393" cy="6048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8594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369">
        <p14:prism/>
      </p:transition>
    </mc:Choice>
    <mc:Fallback xmlns="">
      <p:transition spd="slow" advTm="2436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6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71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37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959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959" tmFilter="0, 0; 0.125,0.2665; 0.25,0.4; 0.375,0.465; 0.5,0.5;  0.625,0.535; 0.75,0.6; 0.875,0.7335; 1,1">
                                          <p:stCondLst>
                                            <p:cond delay="195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" tmFilter="0, 0; 0.125,0.2665; 0.25,0.4; 0.375,0.465; 0.5,0.5;  0.625,0.535; 0.75,0.6; 0.875,0.7335; 1,1">
                                          <p:stCondLst>
                                            <p:cond delay="390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" tmFilter="0, 0; 0.125,0.2665; 0.25,0.4; 0.375,0.465; 0.5,0.5;  0.625,0.535; 0.75,0.6; 0.875,0.7335; 1,1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1">
                                          <p:stCondLst>
                                            <p:cond delay="19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" decel="50000">
                                          <p:stCondLst>
                                            <p:cond delay="199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">
                                          <p:stCondLst>
                                            <p:cond delay="387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" decel="50000">
                                          <p:stCondLst>
                                            <p:cond delay="394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" decel="50000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1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" decel="50000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Al Borde del agua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Al Borde del agua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0" descr="C:\Users\Eleni\Desktop\Al Borde del agua\Diapositiva4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4522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816">
        <p14:prism dir="d"/>
      </p:transition>
    </mc:Choice>
    <mc:Fallback xmlns="">
      <p:transition spd="slow" advTm="218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Al Borde del agua\Diapositiva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Eleni\Desktop\Al Borde del agua\Diapositiva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Users\Eleni\Desktop\Al Borde del agua\Diapositiva2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8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67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3576">
        <p14:prism dir="r"/>
      </p:transition>
    </mc:Choice>
    <mc:Fallback xmlns="">
      <p:transition spd="slow" advTm="1357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4" name="Picture 2" descr="C:\Users\Eleni\Desktop\ultimo escritorio\bellisima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Eleni\Desktop\Al Borde del agua\Diapositiva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3924" y="0"/>
            <a:ext cx="9237923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C:\Users\Eleni\Desktop\Al Borde del agua\Diapositiva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5252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769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8471">
        <p14:prism dir="r"/>
      </p:transition>
    </mc:Choice>
    <mc:Fallback xmlns="">
      <p:transition spd="slow" advTm="284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6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Al Borde del agua\Diapositiva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56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Al Borde del agua\Diapositiva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94" y="-166836"/>
            <a:ext cx="9276714" cy="597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2" descr="C:\Users\Eleni\Desktop\Al Borde del agua\Diapositiva4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194" y="-166837"/>
            <a:ext cx="9276714" cy="597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6791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3747">
        <p14:prism dir="d"/>
      </p:transition>
    </mc:Choice>
    <mc:Fallback xmlns="">
      <p:transition spd="slow" advTm="237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8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8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Al Borde del agua\Diapositiva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Al Borde del agua\Diapositiva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8" y="0"/>
            <a:ext cx="9144000" cy="5748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7" descr="C:\Users\Eleni\Desktop\Al Borde del agua\Diapositiva3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382" y="-13070"/>
            <a:ext cx="9144000" cy="5761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214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080">
        <p14:prism dir="r"/>
      </p:transition>
    </mc:Choice>
    <mc:Fallback xmlns="">
      <p:transition spd="slow" advTm="240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Al Borde del agua\Diapositiva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4828"/>
            <a:ext cx="9144000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 descr="C:\Users\Eleni\Desktop\Al Borde del agua\Diapositiva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4828"/>
            <a:ext cx="9144000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Users\Eleni\Desktop\Al Borde del agua\Diapositiva4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018" y="-94828"/>
            <a:ext cx="9221168" cy="5831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8936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550">
        <p14:prism dir="d"/>
      </p:transition>
    </mc:Choice>
    <mc:Fallback xmlns="">
      <p:transition spd="slow" advTm="2455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54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Al Borde del agua\Diapositiva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Eleni\Desktop\Al Borde del agua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96" y="0"/>
            <a:ext cx="9173427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5" descr="C:\Users\Eleni\Desktop\Al Borde del agua\Diapositiva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6045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7278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284">
        <p14:prism dir="u"/>
      </p:transition>
    </mc:Choice>
    <mc:Fallback xmlns="">
      <p:transition spd="slow" advTm="2128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528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Al Borde del agua\Diapositiva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ultimo escritorio\bellisima\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140" y="0"/>
            <a:ext cx="9177140" cy="5727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ultimo escritorio\bellisima\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140" y="-1"/>
            <a:ext cx="9177140" cy="580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9584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4366">
        <p14:prism dir="r"/>
      </p:transition>
    </mc:Choice>
    <mc:Fallback xmlns="">
      <p:transition spd="slow" advTm="243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Al Borde del agua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C:\Users\Eleni\Desktop\Al Borde del agua\Diapositiva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C:\Users\Eleni\Desktop\Al Borde del agua\Diapositiva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6045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0057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799">
        <p14:prism dir="u"/>
      </p:transition>
    </mc:Choice>
    <mc:Fallback xmlns="">
      <p:transition spd="slow" advTm="217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Al Borde del agua\Diapositiva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ultimo escritorio\bellisima\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50" y="-266700"/>
            <a:ext cx="9486900" cy="624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ultimo escritorio\bellisima\2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1450" y="-266700"/>
            <a:ext cx="9712002" cy="624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8923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2944">
        <p14:prism/>
      </p:transition>
    </mc:Choice>
    <mc:Fallback xmlns="">
      <p:transition spd="slow" advTm="229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Al Borde del agua\Diapositiva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3456"/>
            <a:ext cx="9252520" cy="5718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64522" y="985292"/>
            <a:ext cx="2777558" cy="3119210"/>
          </a:xfrm>
          <a:prstGeom prst="rect">
            <a:avLst/>
          </a:prstGeom>
          <a:blipFill dpi="0" rotWithShape="1">
            <a:blip r:embed="rId3">
              <a:alphaModFix amt="66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336196"/>
            <a:ext cx="1383316" cy="1144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7308304" y="4864586"/>
            <a:ext cx="1500014" cy="616284"/>
          </a:xfrm>
          <a:prstGeom prst="rect">
            <a:avLst/>
          </a:prstGeom>
          <a:noFill/>
          <a:effectLst>
            <a:reflection blurRad="6350" stA="50000" endA="300" endPos="55500" dist="1016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464321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6390">
        <p14:prism dir="u"/>
      </p:transition>
    </mc:Choice>
    <mc:Fallback xmlns="">
      <p:transition spd="slow" advTm="163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715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27000"/>
            <a:ext cx="8839200" cy="54610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54000"/>
            <a:ext cx="8534400" cy="52070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841500"/>
            <a:ext cx="304800" cy="2540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4826000"/>
            <a:ext cx="3811588" cy="455083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572019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1" y="3810002"/>
            <a:ext cx="2540000" cy="941917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1590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794002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4130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794000"/>
          <a:ext cx="3200400" cy="13716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302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8100" marB="381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571500"/>
            <a:ext cx="7924800" cy="10795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9685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1031765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900</TotalTime>
  <Words>69</Words>
  <Application>Microsoft Office PowerPoint</Application>
  <PresentationFormat>Presentación en pantalla (16:10)</PresentationFormat>
  <Paragraphs>34</Paragraphs>
  <Slides>24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V C</dc:creator>
  <cp:lastModifiedBy>Eleni</cp:lastModifiedBy>
  <cp:revision>65</cp:revision>
  <dcterms:created xsi:type="dcterms:W3CDTF">2015-01-24T19:15:23Z</dcterms:created>
  <dcterms:modified xsi:type="dcterms:W3CDTF">2015-02-17T00:19:00Z</dcterms:modified>
</cp:coreProperties>
</file>