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6" r:id="rId3"/>
    <p:sldId id="337" r:id="rId4"/>
    <p:sldId id="256" r:id="rId5"/>
    <p:sldId id="258" r:id="rId6"/>
    <p:sldId id="260" r:id="rId7"/>
    <p:sldId id="259" r:id="rId8"/>
    <p:sldId id="257"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8"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0" autoAdjust="0"/>
    <p:restoredTop sz="94660"/>
  </p:normalViewPr>
  <p:slideViewPr>
    <p:cSldViewPr snapToGrid="0">
      <p:cViewPr varScale="1">
        <p:scale>
          <a:sx n="60" d="100"/>
          <a:sy n="60" d="100"/>
        </p:scale>
        <p:origin x="36" y="5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393A50E-DC20-41A3-9DC8-C32B8F9E734B}"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217676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93A50E-DC20-41A3-9DC8-C32B8F9E734B}"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2932890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393A50E-DC20-41A3-9DC8-C32B8F9E734B}"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2367220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393A50E-DC20-41A3-9DC8-C32B8F9E734B}"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1908886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393A50E-DC20-41A3-9DC8-C32B8F9E734B}" type="datetimeFigureOut">
              <a:rPr lang="es-CO" smtClean="0"/>
              <a:t>22/09/2016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2692205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393A50E-DC20-41A3-9DC8-C32B8F9E734B}" type="datetimeFigureOut">
              <a:rPr lang="es-CO" smtClean="0"/>
              <a:t>22/09/2016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2584840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393A50E-DC20-41A3-9DC8-C32B8F9E734B}" type="datetimeFigureOut">
              <a:rPr lang="es-CO" smtClean="0"/>
              <a:t>22/09/2016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3281319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393A50E-DC20-41A3-9DC8-C32B8F9E734B}"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1569457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393A50E-DC20-41A3-9DC8-C32B8F9E734B}" type="datetimeFigureOut">
              <a:rPr lang="es-CO" smtClean="0"/>
              <a:t>22/09/2016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1230441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93A50E-DC20-41A3-9DC8-C32B8F9E734B}"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2373024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93A50E-DC20-41A3-9DC8-C32B8F9E734B}" type="datetimeFigureOut">
              <a:rPr lang="es-CO" smtClean="0"/>
              <a:t>22/09/2016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29179B-03BD-4717-B187-7E01BA1A06C7}" type="slidenum">
              <a:rPr lang="es-CO" smtClean="0"/>
              <a:t>‹Nº›</a:t>
            </a:fld>
            <a:endParaRPr lang="es-CO"/>
          </a:p>
        </p:txBody>
      </p:sp>
    </p:spTree>
    <p:extLst>
      <p:ext uri="{BB962C8B-B14F-4D97-AF65-F5344CB8AC3E}">
        <p14:creationId xmlns:p14="http://schemas.microsoft.com/office/powerpoint/2010/main" val="38906942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43875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93A50E-DC20-41A3-9DC8-C32B8F9E734B}" type="datetimeFigureOut">
              <a:rPr lang="es-CO" smtClean="0"/>
              <a:t>22/09/2016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29179B-03BD-4717-B187-7E01BA1A06C7}" type="slidenum">
              <a:rPr lang="es-CO" smtClean="0"/>
              <a:t>‹Nº›</a:t>
            </a:fld>
            <a:endParaRPr lang="es-CO"/>
          </a:p>
        </p:txBody>
      </p:sp>
    </p:spTree>
    <p:extLst>
      <p:ext uri="{BB962C8B-B14F-4D97-AF65-F5344CB8AC3E}">
        <p14:creationId xmlns:p14="http://schemas.microsoft.com/office/powerpoint/2010/main" val="3466715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409151158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948558" y="612844"/>
            <a:ext cx="10294883" cy="5632311"/>
          </a:xfrm>
          <a:prstGeom prst="rect">
            <a:avLst/>
          </a:prstGeom>
        </p:spPr>
        <p:txBody>
          <a:bodyPr wrap="square">
            <a:spAutoFit/>
          </a:bodyPr>
          <a:lstStyle/>
          <a:p>
            <a:pPr algn="ctr"/>
            <a:r>
              <a:rPr lang="es-CO" i="1" dirty="0"/>
              <a:t>Culturalmente hablando, África es un continente muy diverso, la influencia europea y musulmana se es presente en la arquitectura la religión y algunas tradiciones, así como en las lenguas que se hablan en todo el continente, en África se hablan más de 1,000 dialectos, así como algunas de las lenguas más conocidas de Europa, el francés, inglés y portugués, así como el árabe son idiomas predominantes en el continente. Las razas, etnias y tribus también son muy diversas.</a:t>
            </a:r>
          </a:p>
          <a:p>
            <a:pPr algn="ctr"/>
            <a:r>
              <a:rPr lang="es-CO" i="1" dirty="0"/>
              <a:t>Territorialmente, África es el segundo continente más poblado después de Asia. </a:t>
            </a:r>
            <a:r>
              <a:rPr lang="es-CO" i="1" dirty="0" smtClean="0"/>
              <a:t>Pese </a:t>
            </a:r>
            <a:r>
              <a:rPr lang="es-CO" i="1" dirty="0"/>
              <a:t>a que el continente en sí posee un gran número de recursos entre ellos, minas de diamantes, yacimientos de petróleo, gas y otros minerales, África es una de las regiones más pobres del planeta. Desde su separación de las colonias occidentales en el siglo pasado, muchos de los países africanos se ha visto afectados por guerrillas internas y conflictos políticos, los cuales han contribuido al poco desarrollo de los mismos países. Esto sumado a la falta de educación, hambrunas y catástrofes naturales, han hecho de África un territorio en ocasiones muy hostil. Sin embargo en las últimas décadas, la economía de algunas naciones ha mostrado síntomas de mejoría, el rubro del turismo ha incrementado y esto ha generado nuevas fuentes de empleo. El turismo forma gran parte de la nueva cultura africana, muchas regiones naturales son visitadas por miles de turistas anualmente y el desarrollo de la industria ha atraído a un gran número de expatriados. África se encuentra dividido por 54 países, y algunas regiones que aun son colonias de países europeos. El continente africano se encuentra rodeado por el mar Mediterráneo, el mar Rojo el Canal de Suez, la Península de Sinaí , el Océano Índico y el océano Atlántico. El clima del continente en su mayoría es cálido, salvo en las épocas lluviosas en la que suele llover mucho en especial en las zonas selváticas. Otro dato curios de África es que en una gran parte se encuentra cubierto por desiertos, los cuales pueden levantar grandes tormentas de arena.</a:t>
            </a:r>
          </a:p>
        </p:txBody>
      </p:sp>
      <p:pic>
        <p:nvPicPr>
          <p:cNvPr id="4" name="Rom_nticos_de_Cuba-The_song_from_Moulin_Rouge-The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9241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a:stretch>
            <a:fillRect/>
          </a:stretch>
        </p:blipFill>
        <p:spPr>
          <a:xfrm>
            <a:off x="2566166" y="819807"/>
            <a:ext cx="7059667" cy="5218386"/>
          </a:xfrm>
          <a:prstGeom prst="rect">
            <a:avLst/>
          </a:prstGeom>
        </p:spPr>
      </p:pic>
      <p:sp>
        <p:nvSpPr>
          <p:cNvPr id="4" name="Rectángulo 3"/>
          <p:cNvSpPr/>
          <p:nvPr/>
        </p:nvSpPr>
        <p:spPr>
          <a:xfrm>
            <a:off x="2837793" y="4635062"/>
            <a:ext cx="6788040" cy="121394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CuadroTexto 5"/>
          <p:cNvSpPr txBox="1"/>
          <p:nvPr/>
        </p:nvSpPr>
        <p:spPr>
          <a:xfrm>
            <a:off x="2566166" y="5057369"/>
            <a:ext cx="7059667" cy="923330"/>
          </a:xfrm>
          <a:prstGeom prst="rect">
            <a:avLst/>
          </a:prstGeom>
          <a:noFill/>
        </p:spPr>
        <p:txBody>
          <a:bodyPr wrap="square" rtlCol="0">
            <a:spAutoFit/>
          </a:bodyPr>
          <a:lstStyle/>
          <a:p>
            <a:pPr algn="ctr"/>
            <a:r>
              <a:rPr lang="es-CO" sz="5400" b="1" dirty="0" smtClean="0">
                <a:solidFill>
                  <a:schemeClr val="bg1"/>
                </a:solidFill>
                <a:latin typeface="Lucida Calligraphy" panose="03010101010101010101" pitchFamily="66" charset="0"/>
              </a:rPr>
              <a:t>ÁFRICA VIVA</a:t>
            </a:r>
            <a:endParaRPr lang="es-CO" sz="5400" b="1" dirty="0">
              <a:solidFill>
                <a:schemeClr val="bg1"/>
              </a:solidFill>
              <a:latin typeface="Lucida Calligraphy" panose="03010101010101010101" pitchFamily="66" charset="0"/>
            </a:endParaRPr>
          </a:p>
        </p:txBody>
      </p:sp>
      <p:sp>
        <p:nvSpPr>
          <p:cNvPr id="7" name="CuadroTexto 6"/>
          <p:cNvSpPr txBox="1"/>
          <p:nvPr/>
        </p:nvSpPr>
        <p:spPr>
          <a:xfrm>
            <a:off x="9625833" y="5272813"/>
            <a:ext cx="1781504"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Románticos de Cuba-El Son De </a:t>
            </a:r>
            <a:r>
              <a:rPr lang="es-CO" sz="1000" b="1" i="1" dirty="0" err="1" smtClean="0"/>
              <a:t>Moilin</a:t>
            </a:r>
            <a:r>
              <a:rPr lang="es-CO" sz="1000" b="1" i="1" dirty="0" smtClean="0"/>
              <a:t> Rouge</a:t>
            </a:r>
            <a:endParaRPr lang="es-CO" sz="1000" b="1" i="1" dirty="0"/>
          </a:p>
        </p:txBody>
      </p:sp>
    </p:spTree>
    <p:extLst>
      <p:ext uri="{BB962C8B-B14F-4D97-AF65-F5344CB8AC3E}">
        <p14:creationId xmlns:p14="http://schemas.microsoft.com/office/powerpoint/2010/main" val="164318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28846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7066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23927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47620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1408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69686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7673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0250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9380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3203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07816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76405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5976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8500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1353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2586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13187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6567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1296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2108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50574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5742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89682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86822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201631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85431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9740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584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8605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46573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42623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76733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042802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7334638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82806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1211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97567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6229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84564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949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25964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852990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76948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8543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18190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04890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09633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77867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84535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02777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43934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84175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12891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1586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74633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67208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72858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210319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42543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56348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341566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5115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4084410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01145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24842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808737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799076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60092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267406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18821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56515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375700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842136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02285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8531005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913856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697955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9003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086966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414</Words>
  <Application>Microsoft Office PowerPoint</Application>
  <PresentationFormat>Panorámica</PresentationFormat>
  <Paragraphs>8</Paragraphs>
  <Slides>82</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82</vt:i4>
      </vt:variant>
    </vt:vector>
  </HeadingPairs>
  <TitlesOfParts>
    <vt:vector size="89" baseType="lpstr">
      <vt:lpstr>Arial</vt:lpstr>
      <vt:lpstr>Calibri</vt:lpstr>
      <vt:lpstr>Calibri Light</vt:lpstr>
      <vt:lpstr>Kristen ITC</vt:lpstr>
      <vt:lpstr>Lucida Calligraphy</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12</cp:revision>
  <dcterms:created xsi:type="dcterms:W3CDTF">2016-09-14T17:53:59Z</dcterms:created>
  <dcterms:modified xsi:type="dcterms:W3CDTF">2016-09-22T20:42:00Z</dcterms:modified>
</cp:coreProperties>
</file>