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3" r:id="rId3"/>
    <p:sldId id="281" r:id="rId4"/>
    <p:sldId id="320" r:id="rId5"/>
    <p:sldId id="280" r:id="rId6"/>
    <p:sldId id="278" r:id="rId7"/>
    <p:sldId id="276" r:id="rId8"/>
    <p:sldId id="288" r:id="rId9"/>
    <p:sldId id="346" r:id="rId10"/>
    <p:sldId id="287" r:id="rId11"/>
    <p:sldId id="313" r:id="rId12"/>
    <p:sldId id="302" r:id="rId13"/>
    <p:sldId id="301" r:id="rId14"/>
    <p:sldId id="299" r:id="rId15"/>
    <p:sldId id="296" r:id="rId16"/>
    <p:sldId id="293" r:id="rId17"/>
    <p:sldId id="282" r:id="rId18"/>
    <p:sldId id="337" r:id="rId19"/>
    <p:sldId id="270" r:id="rId20"/>
    <p:sldId id="339" r:id="rId21"/>
    <p:sldId id="258" r:id="rId22"/>
    <p:sldId id="338" r:id="rId23"/>
    <p:sldId id="305" r:id="rId24"/>
    <p:sldId id="286" r:id="rId25"/>
    <p:sldId id="285" r:id="rId26"/>
    <p:sldId id="284" r:id="rId27"/>
    <p:sldId id="274" r:id="rId28"/>
    <p:sldId id="271" r:id="rId29"/>
    <p:sldId id="266" r:id="rId30"/>
    <p:sldId id="267" r:id="rId31"/>
    <p:sldId id="265" r:id="rId32"/>
    <p:sldId id="295" r:id="rId33"/>
    <p:sldId id="257" r:id="rId34"/>
    <p:sldId id="344" r:id="rId35"/>
    <p:sldId id="318" r:id="rId36"/>
    <p:sldId id="321" r:id="rId37"/>
    <p:sldId id="335" r:id="rId38"/>
    <p:sldId id="336" r:id="rId39"/>
    <p:sldId id="262" r:id="rId40"/>
    <p:sldId id="326" r:id="rId41"/>
    <p:sldId id="325" r:id="rId42"/>
    <p:sldId id="324" r:id="rId43"/>
    <p:sldId id="340" r:id="rId44"/>
    <p:sldId id="323" r:id="rId45"/>
    <p:sldId id="292" r:id="rId46"/>
    <p:sldId id="343" r:id="rId47"/>
    <p:sldId id="341" r:id="rId48"/>
    <p:sldId id="289" r:id="rId49"/>
    <p:sldId id="304" r:id="rId50"/>
    <p:sldId id="303" r:id="rId51"/>
    <p:sldId id="310" r:id="rId52"/>
    <p:sldId id="328" r:id="rId53"/>
    <p:sldId id="329" r:id="rId54"/>
    <p:sldId id="315" r:id="rId55"/>
    <p:sldId id="308" r:id="rId56"/>
    <p:sldId id="307" r:id="rId57"/>
    <p:sldId id="317" r:id="rId58"/>
    <p:sldId id="342" r:id="rId59"/>
    <p:sldId id="314" r:id="rId60"/>
    <p:sldId id="332" r:id="rId61"/>
    <p:sldId id="331" r:id="rId62"/>
    <p:sldId id="334" r:id="rId63"/>
    <p:sldId id="345" r:id="rId6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pGgGweLiieEDx7l6NlPdw" hashData="TP8AGSD0lwKPP9eRk+mYsWGdgf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12" autoAdjust="0"/>
    <p:restoredTop sz="94640" autoAdjust="0"/>
  </p:normalViewPr>
  <p:slideViewPr>
    <p:cSldViewPr>
      <p:cViewPr>
        <p:scale>
          <a:sx n="40" d="100"/>
          <a:sy n="40" d="100"/>
        </p:scale>
        <p:origin x="-972" y="-6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ut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ut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ut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ut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ut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ut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ut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ut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ut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ut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AFB-C5CE-4B1E-A4CC-4742D9887275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ut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A0AA99-F1DB-4B9C-802A-9756B1FD6D6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29AFB-C5CE-4B1E-A4CC-4742D9887275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E07F1-B9A7-4A46-8DC6-8D5FC1610F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ut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7E7C83-0B4B-4E14-9B98-9C932737CD7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362"/>
            <a:ext cx="9144000" cy="6835276"/>
          </a:xfrm>
          <a:prstGeom prst="rect">
            <a:avLst/>
          </a:prstGeom>
        </p:spPr>
      </p:pic>
      <p:pic>
        <p:nvPicPr>
          <p:cNvPr id="33794" name="Picture 2" descr="Your generated text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857628"/>
            <a:ext cx="3648075" cy="962025"/>
          </a:xfrm>
          <a:prstGeom prst="rect">
            <a:avLst/>
          </a:prstGeom>
          <a:noFill/>
        </p:spPr>
      </p:pic>
      <p:pic>
        <p:nvPicPr>
          <p:cNvPr id="6" name="3 Marcador de contenido" descr="A friend on top of Table Mountain in South Africa (Sophie Feather Garner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>
    <p:cut thruBlk="1"/>
    <p:sndAc>
      <p:stSnd loop="1">
        <p:snd r:embed="rId2" name="MUSICA AFRIC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taga-Drummers,-Highlands-of-Burundi,-Afr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4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6000768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1930624_a82e4de099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rica 9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642918"/>
            <a:ext cx="221887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Mujer </a:t>
            </a:r>
            <a:r>
              <a:rPr lang="es-ES" sz="3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Himba</a:t>
            </a:r>
            <a:endParaRPr lang="es-ES" sz="3200" b="1" dirty="0">
              <a:ln w="50800"/>
              <a:solidFill>
                <a:schemeClr val="bg1">
                  <a:shade val="50000"/>
                </a:schemeClr>
              </a:solidFill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mba-N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frica (1)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ken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6728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ionalGeographic_9722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nospeuls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95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471487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prstMaterial="metal">
              <a:contourClr>
                <a:schemeClr val="bg2"/>
              </a:contourClr>
            </a:sp3d>
          </a:bodyPr>
          <a:lstStyle/>
          <a:p>
            <a:r>
              <a:rPr lang="es-ES" sz="3600" b="1" dirty="0" smtClean="0">
                <a:ln w="50800"/>
                <a:solidFill>
                  <a:srgbClr val="FFFF00"/>
                </a:solidFill>
                <a:latin typeface="Balthazar" pitchFamily="2" charset="0"/>
              </a:rPr>
              <a:t>Niños </a:t>
            </a:r>
            <a:r>
              <a:rPr lang="es-ES" sz="3600" b="1" dirty="0" err="1" smtClean="0">
                <a:ln w="50800"/>
                <a:solidFill>
                  <a:srgbClr val="FFFF00"/>
                </a:solidFill>
                <a:latin typeface="Balthazar" pitchFamily="2" charset="0"/>
              </a:rPr>
              <a:t>Peuls</a:t>
            </a:r>
            <a:r>
              <a:rPr lang="es-ES" sz="3600" b="1" dirty="0" smtClean="0">
                <a:ln w="50800"/>
                <a:solidFill>
                  <a:srgbClr val="FFFF00"/>
                </a:solidFill>
                <a:latin typeface="Balthazar" pitchFamily="2" charset="0"/>
              </a:rPr>
              <a:t> Nigeria</a:t>
            </a:r>
            <a:endParaRPr lang="es-ES" sz="3600" b="1" dirty="0">
              <a:ln w="50800"/>
              <a:solidFill>
                <a:srgbClr val="FFFF00"/>
              </a:solidFill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ganda-cultural-safari-to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9294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357290" y="5786454"/>
            <a:ext cx="15119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Uganda</a:t>
            </a:r>
            <a:endParaRPr lang="es-ES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Y11_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8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stronomia-da-Afr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6000768"/>
            <a:ext cx="36118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althazar" pitchFamily="2" charset="0"/>
              </a:rPr>
              <a:t>Gastronomía Africana </a:t>
            </a:r>
            <a:endParaRPr lang="es-ES" sz="3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-lion-safari-attac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1071538" y="6000768"/>
            <a:ext cx="309892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36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lthazar" pitchFamily="2" charset="0"/>
              </a:rPr>
              <a:t>Safari  en </a:t>
            </a:r>
            <a:r>
              <a:rPr lang="es-ES" sz="3600" b="1" dirty="0" err="1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lthazar" pitchFamily="2" charset="0"/>
              </a:rPr>
              <a:t>Africa</a:t>
            </a:r>
            <a:endParaRPr lang="es-ES" sz="3600" b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ter-an-exhilirating-safari-game-drive-sabi-sands-game-reserve-south-africa+1152_12887770739-tpfil02aw-1439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ruger-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amily-Safari-in-Afric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68036-2560x16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15082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s_Beasts_Yawning_lion_022551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g_cached_resized_f190f4b719d09d07d53350abaa7661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etah_cubs_1024x768_108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44"/>
            <a:ext cx="9144000" cy="68397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 bb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df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h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pala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xpecker-zebra-south-afr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%20tu%20lado%20me%20siento%20segur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XAUEN  PUERTA DE ENTRADA  MARRUEC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488" y="6000768"/>
            <a:ext cx="31758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Xauen</a:t>
            </a:r>
            <a:r>
              <a:rPr lang="es-ES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 Marruecos</a:t>
            </a:r>
            <a:endParaRPr lang="es-E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rruecos XAUE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95202"/>
            <a:ext cx="5786478" cy="676279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XAUEN MARRUEC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30"/>
            <a:ext cx="9144000" cy="68266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ombuctu   MAL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42910" y="428604"/>
            <a:ext cx="2730363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3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Tombuctu</a:t>
            </a:r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   Mali</a:t>
            </a:r>
            <a:endParaRPr lang="es-ES" sz="3200" b="1" dirty="0">
              <a:ln w="50800"/>
              <a:solidFill>
                <a:schemeClr val="bg1">
                  <a:shade val="50000"/>
                </a:schemeClr>
              </a:solidFill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alibela-  ETI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143108" y="5929330"/>
            <a:ext cx="27735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3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Lalibela</a:t>
            </a:r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-  Etiopia</a:t>
            </a:r>
            <a:endParaRPr lang="es-ES" sz="3200" b="1" dirty="0">
              <a:ln w="50800"/>
              <a:solidFill>
                <a:schemeClr val="bg1">
                  <a:shade val="50000"/>
                </a:schemeClr>
              </a:solidFill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llage-in-Lalibela-ethi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pe-Point- CIUDAD DEL CABO SUDAFRIC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00034" y="642918"/>
            <a:ext cx="3148619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Cape Point Ciudad </a:t>
            </a:r>
            <a:endParaRPr lang="es-ES" sz="3200" b="1" dirty="0" smtClean="0">
              <a:ln w="50800"/>
              <a:solidFill>
                <a:schemeClr val="bg1">
                  <a:shade val="50000"/>
                </a:schemeClr>
              </a:solidFill>
              <a:latin typeface="Balthazar" pitchFamily="2" charset="0"/>
            </a:endParaRPr>
          </a:p>
          <a:p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Del </a:t>
            </a:r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Cabo Sudáfrica</a:t>
            </a:r>
            <a:endParaRPr lang="es-ES" sz="3200" b="1" dirty="0">
              <a:ln w="50800"/>
              <a:solidFill>
                <a:schemeClr val="bg1">
                  <a:shade val="50000"/>
                </a:schemeClr>
              </a:solidFill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UDAFRICA,CIUDAD DEL CABO BARRIO MALAY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142976" y="357166"/>
            <a:ext cx="33575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lthazar" pitchFamily="2" charset="0"/>
              </a:rPr>
              <a:t>Sudáfrica, Ciudad Del Cabo Barrio Malayo</a:t>
            </a:r>
            <a:endParaRPr lang="es-ES" sz="2800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shoto-a-diferencia-de-su-vecino-africa-del-sur-mantiene-un-cultura-tradicionalmente-afric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142976" y="5857892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28596" y="928670"/>
            <a:ext cx="3217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spc="50" dirty="0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althazar" pitchFamily="2" charset="0"/>
              </a:rPr>
              <a:t>Lesoto Sur De </a:t>
            </a:r>
            <a:r>
              <a:rPr lang="es-ES" sz="2800" b="1" spc="50" dirty="0" err="1" smtClean="0">
                <a:ln w="13500">
                  <a:solidFill>
                    <a:sysClr val="windowText" lastClr="000000">
                      <a:alpha val="6500"/>
                    </a:sys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althazar" pitchFamily="2" charset="0"/>
              </a:rPr>
              <a:t>Africa</a:t>
            </a:r>
            <a:endParaRPr lang="es-ES" sz="2800" b="1" spc="50" dirty="0">
              <a:ln w="13500">
                <a:solidFill>
                  <a:sysClr val="windowText" lastClr="000000">
                    <a:alpha val="6500"/>
                  </a:sys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que Nacional krug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714612" y="428604"/>
            <a:ext cx="379995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prstMaterial="metal">
              <a:contourClr>
                <a:schemeClr val="bg2"/>
              </a:contourClr>
            </a:sp3d>
          </a:bodyPr>
          <a:lstStyle/>
          <a:p>
            <a:r>
              <a:rPr lang="es-ES" sz="3200" b="1" dirty="0" smtClean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Parque Nacional  </a:t>
            </a:r>
            <a:r>
              <a:rPr lang="es-ES" sz="3200" b="1" dirty="0" err="1" smtClean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Kruger</a:t>
            </a:r>
            <a:endParaRPr lang="es-ES" sz="3200" b="1" dirty="0">
              <a:ln w="5080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que nacional kruger Sur Áfric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 flipH="1">
            <a:off x="1285852" y="357166"/>
            <a:ext cx="6669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lthazar" pitchFamily="2" charset="0"/>
              </a:rPr>
              <a:t>Parque Nacional </a:t>
            </a:r>
            <a:r>
              <a:rPr lang="es-ES" sz="3600" b="1" dirty="0" err="1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lthazar" pitchFamily="2" charset="0"/>
              </a:rPr>
              <a:t>Kruger</a:t>
            </a:r>
            <a:r>
              <a:rPr lang="es-ES" sz="3600" b="1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lthazar" pitchFamily="2" charset="0"/>
              </a:rPr>
              <a:t> Sur </a:t>
            </a:r>
            <a:r>
              <a:rPr lang="es-ES" sz="3600" b="1" dirty="0" err="1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lthazar" pitchFamily="2" charset="0"/>
              </a:rPr>
              <a:t>Africa</a:t>
            </a:r>
            <a:endParaRPr lang="es-ES" sz="3600" b="1" dirty="0">
              <a:ln w="1905"/>
              <a:solidFill>
                <a:sysClr val="windowText" lastClr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erial View of African Elephants, Kenya, 19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215206" y="5643578"/>
            <a:ext cx="1503938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lthazar" pitchFamily="2" charset="0"/>
              </a:rPr>
              <a:t>Kenia </a:t>
            </a:r>
            <a:endParaRPr lang="es-ES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ango-national-park-gabon-afr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357166"/>
            <a:ext cx="51089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Parque Nacional de </a:t>
            </a:r>
            <a:r>
              <a:rPr lang="es-ES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Loango</a:t>
            </a:r>
            <a:r>
              <a:rPr lang="es-E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- Gabón </a:t>
            </a:r>
            <a:endParaRPr lang="es-ES" sz="2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ional_Geographic_Wallpapers_0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_Desert_Namibia_Afric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868" y="0"/>
            <a:ext cx="2914580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lthazar" pitchFamily="2" charset="0"/>
              </a:rPr>
              <a:t>Desierto de Namibia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esiertodelnamib¡  namib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AMIB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IMG_1580-3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-angola-roa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42910" y="642918"/>
            <a:ext cx="1715534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4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Angola </a:t>
            </a:r>
            <a:endParaRPr lang="es-ES" sz="4400" b="1" dirty="0">
              <a:ln w="50800"/>
              <a:solidFill>
                <a:schemeClr val="bg1">
                  <a:shade val="50000"/>
                </a:schemeClr>
              </a:solidFill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Playa  Coatinha  Benguela  Ango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714348" y="285728"/>
            <a:ext cx="554190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Playa  </a:t>
            </a:r>
            <a:r>
              <a:rPr lang="es-ES" sz="3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Coatinha</a:t>
            </a:r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  </a:t>
            </a:r>
            <a:r>
              <a:rPr lang="es-ES" sz="3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Benguela</a:t>
            </a:r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  Angola </a:t>
            </a:r>
            <a:endParaRPr lang="es-ES" sz="3200" b="1" dirty="0">
              <a:ln w="50800"/>
              <a:solidFill>
                <a:schemeClr val="bg1">
                  <a:shade val="50000"/>
                </a:schemeClr>
              </a:solidFill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epublica-del-congo-saba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5929330"/>
            <a:ext cx="276069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República del Congo</a:t>
            </a:r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ngo Brazzaville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9525" y="0"/>
            <a:ext cx="9134475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1500166" y="571480"/>
            <a:ext cx="1459054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lthazar" pitchFamily="2" charset="0"/>
              </a:rPr>
              <a:t>Congo </a:t>
            </a: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outh-Africa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357290" y="5286388"/>
            <a:ext cx="371454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Cataratas Victoria Zambia </a:t>
            </a:r>
          </a:p>
          <a:p>
            <a:pPr algn="ctr"/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Zimbabwe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ctoria_Falls_Zambia_and_Zimbabwe_0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1086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CATARATAS VICTORI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12208" y="0"/>
            <a:ext cx="91562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3000364" y="80010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blipFill dpi="0" rotWithShape="1">
                <a:blip r:embed="rId2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7" name="6 Marcador de contenido" descr="cataratas victoria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" name="7 CuadroTexto"/>
          <p:cNvSpPr txBox="1"/>
          <p:nvPr/>
        </p:nvSpPr>
        <p:spPr>
          <a:xfrm>
            <a:off x="571472" y="5786454"/>
            <a:ext cx="312938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dirty="0" smtClean="0">
                <a:ln w="11430"/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Francisco del Olmo-Jazmín</a:t>
            </a:r>
            <a:endParaRPr lang="es-ES" sz="2400" dirty="0">
              <a:ln w="11430"/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AFRIC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-AFRICA-</Template>
  <TotalTime>0</TotalTime>
  <Words>124</Words>
  <Application>Microsoft Office PowerPoint</Application>
  <PresentationFormat>Presentación en pantalla (4:3)</PresentationFormat>
  <Paragraphs>52</Paragraphs>
  <Slides>62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-AFRICA-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2012-07-16T14:59:08Z</dcterms:created>
  <dcterms:modified xsi:type="dcterms:W3CDTF">2012-07-16T15:10:49Z</dcterms:modified>
</cp:coreProperties>
</file>