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77"/>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2" r:id="rId60"/>
    <p:sldId id="313" r:id="rId61"/>
    <p:sldId id="314" r:id="rId62"/>
    <p:sldId id="315" r:id="rId63"/>
    <p:sldId id="316" r:id="rId64"/>
    <p:sldId id="317" r:id="rId65"/>
    <p:sldId id="318" r:id="rId66"/>
    <p:sldId id="319" r:id="rId67"/>
    <p:sldId id="320" r:id="rId68"/>
    <p:sldId id="321" r:id="rId69"/>
    <p:sldId id="322" r:id="rId70"/>
    <p:sldId id="323" r:id="rId71"/>
    <p:sldId id="324" r:id="rId72"/>
    <p:sldId id="325" r:id="rId73"/>
    <p:sldId id="326" r:id="rId74"/>
    <p:sldId id="329" r:id="rId75"/>
    <p:sldId id="330" r:id="rId76"/>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viewProps" Target="viewProps.xml"/><Relationship Id="rId5" Type="http://schemas.openxmlformats.org/officeDocument/2006/relationships/slide" Target="slides/slide2.xml"/><Relationship Id="rId61" Type="http://schemas.openxmlformats.org/officeDocument/2006/relationships/slide" Target="slides/slide58.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presProps" Target="presProps.xml"/><Relationship Id="rId81"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notesMaster" Target="notesMasters/notesMaster1.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4E005E2E-6A01-4F24-BBA0-3EED63F9E9E7}"/>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0310C5DD-084A-4E93-8A12-19C646158A35}"/>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E337BD37-17E4-425C-A43F-F1C0DFB55059}" type="datetime1">
              <a:rPr lang="es-ES"/>
              <a:pPr lvl="0"/>
              <a:t>03/09/2021</a:t>
            </a:fld>
            <a:endParaRPr lang="es-ES"/>
          </a:p>
        </p:txBody>
      </p:sp>
      <p:sp>
        <p:nvSpPr>
          <p:cNvPr id="4" name="Marcador de imagen de diapositiva 3">
            <a:extLst>
              <a:ext uri="{FF2B5EF4-FFF2-40B4-BE49-F238E27FC236}">
                <a16:creationId xmlns:a16="http://schemas.microsoft.com/office/drawing/2014/main" id="{8278D7D8-8AD7-482D-9EA0-B0079E6B235C}"/>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14D75399-52C0-4414-9070-EB4EFACE76C5}"/>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BC317647-8256-4F17-879F-938F13BFCDAD}"/>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1549F7AF-3CE5-40CC-9C1E-B794F9A58DBB}"/>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CF517D95-763B-4300-8231-60F99CD03DFB}" type="slidenum">
              <a:t>‹Nº›</a:t>
            </a:fld>
            <a:endParaRPr lang="es-ES"/>
          </a:p>
        </p:txBody>
      </p:sp>
    </p:spTree>
    <p:extLst>
      <p:ext uri="{BB962C8B-B14F-4D97-AF65-F5344CB8AC3E}">
        <p14:creationId xmlns:p14="http://schemas.microsoft.com/office/powerpoint/2010/main" val="1465149763"/>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3402E29-4D46-4342-AFA7-085442DB64A0}"/>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FC6B869-CD55-4420-AE50-13E1C75DECB6}"/>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B517012-FC90-4E57-8B3F-EDB43A72909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C625740-3366-4435-92A2-1A29CF4D4E40}"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9C8887A4-BFE4-4D6B-A241-6B84F1D20EA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527BB1A-5120-4869-8EFB-B0D38F672068}"/>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535AECB7-1366-4C06-BF2E-42428E8774AE}"/>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EC1A1CAC-A694-4994-99FD-BA1F4F10DCD0}"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0934138-E2E0-4440-B38C-784CABDD4AE8}"/>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1AEFFA59-A06C-4C6E-A737-53DEEEF6175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2CB046B-AF20-43ED-84BB-C76B6DCDF34B}"/>
              </a:ext>
            </a:extLst>
          </p:cNvPr>
          <p:cNvSpPr txBox="1">
            <a:spLocks noGrp="1"/>
          </p:cNvSpPr>
          <p:nvPr>
            <p:ph type="dt" sz="half" idx="7"/>
          </p:nvPr>
        </p:nvSpPr>
        <p:spPr/>
        <p:txBody>
          <a:bodyPr/>
          <a:lstStyle>
            <a:lvl1pPr>
              <a:defRPr/>
            </a:lvl1pPr>
          </a:lstStyle>
          <a:p>
            <a:pPr lvl="0"/>
            <a:fld id="{DDD06A42-EF2F-4318-85DC-AC6E187925E5}" type="datetime1">
              <a:rPr lang="es-ES"/>
              <a:pPr lvl="0"/>
              <a:t>03/09/2021</a:t>
            </a:fld>
            <a:endParaRPr lang="es-ES"/>
          </a:p>
        </p:txBody>
      </p:sp>
      <p:sp>
        <p:nvSpPr>
          <p:cNvPr id="5" name="Marcador de pie de página 4">
            <a:extLst>
              <a:ext uri="{FF2B5EF4-FFF2-40B4-BE49-F238E27FC236}">
                <a16:creationId xmlns:a16="http://schemas.microsoft.com/office/drawing/2014/main" id="{5966E881-6F55-4293-B5CE-1C35CD47606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97F82D02-7BE5-4691-9582-318FF2C15713}"/>
              </a:ext>
            </a:extLst>
          </p:cNvPr>
          <p:cNvSpPr txBox="1">
            <a:spLocks noGrp="1"/>
          </p:cNvSpPr>
          <p:nvPr>
            <p:ph type="sldNum" sz="quarter" idx="8"/>
          </p:nvPr>
        </p:nvSpPr>
        <p:spPr/>
        <p:txBody>
          <a:bodyPr/>
          <a:lstStyle>
            <a:lvl1pPr>
              <a:defRPr/>
            </a:lvl1pPr>
          </a:lstStyle>
          <a:p>
            <a:pPr lvl="0"/>
            <a:fld id="{353E8D12-CBF4-43E8-B1FC-07539430A889}" type="slidenum">
              <a:t>‹Nº›</a:t>
            </a:fld>
            <a:endParaRPr lang="es-ES"/>
          </a:p>
        </p:txBody>
      </p:sp>
    </p:spTree>
    <p:extLst>
      <p:ext uri="{BB962C8B-B14F-4D97-AF65-F5344CB8AC3E}">
        <p14:creationId xmlns:p14="http://schemas.microsoft.com/office/powerpoint/2010/main" val="240661403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D7ABDDF-094D-4EBD-BE91-EA95B7522CDC}"/>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576DBEA2-CA29-4910-BB01-B4E8265B9DA3}"/>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FAAF9A38-DE9A-4BE7-8B70-93DEBE7337B5}"/>
              </a:ext>
            </a:extLst>
          </p:cNvPr>
          <p:cNvSpPr txBox="1">
            <a:spLocks noGrp="1"/>
          </p:cNvSpPr>
          <p:nvPr>
            <p:ph type="dt" sz="half" idx="7"/>
          </p:nvPr>
        </p:nvSpPr>
        <p:spPr/>
        <p:txBody>
          <a:bodyPr/>
          <a:lstStyle>
            <a:lvl1pPr>
              <a:defRPr/>
            </a:lvl1pPr>
          </a:lstStyle>
          <a:p>
            <a:pPr lvl="0"/>
            <a:fld id="{B1876F84-BE89-4DBD-95EE-76330EFB6D4C}" type="datetime1">
              <a:rPr lang="es-ES"/>
              <a:pPr lvl="0"/>
              <a:t>03/09/2021</a:t>
            </a:fld>
            <a:endParaRPr lang="es-ES"/>
          </a:p>
        </p:txBody>
      </p:sp>
      <p:sp>
        <p:nvSpPr>
          <p:cNvPr id="5" name="Marcador de pie de página 4">
            <a:extLst>
              <a:ext uri="{FF2B5EF4-FFF2-40B4-BE49-F238E27FC236}">
                <a16:creationId xmlns:a16="http://schemas.microsoft.com/office/drawing/2014/main" id="{7740AE93-1778-4ADF-8F67-6029A054049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3E14608-4675-40DB-8B91-244592F00D74}"/>
              </a:ext>
            </a:extLst>
          </p:cNvPr>
          <p:cNvSpPr txBox="1">
            <a:spLocks noGrp="1"/>
          </p:cNvSpPr>
          <p:nvPr>
            <p:ph type="sldNum" sz="quarter" idx="8"/>
          </p:nvPr>
        </p:nvSpPr>
        <p:spPr/>
        <p:txBody>
          <a:bodyPr/>
          <a:lstStyle>
            <a:lvl1pPr>
              <a:defRPr/>
            </a:lvl1pPr>
          </a:lstStyle>
          <a:p>
            <a:pPr lvl="0"/>
            <a:fld id="{FAF15169-20CE-4803-8F07-1CBF608B0BEA}" type="slidenum">
              <a:t>‹Nº›</a:t>
            </a:fld>
            <a:endParaRPr lang="es-ES"/>
          </a:p>
        </p:txBody>
      </p:sp>
    </p:spTree>
    <p:extLst>
      <p:ext uri="{BB962C8B-B14F-4D97-AF65-F5344CB8AC3E}">
        <p14:creationId xmlns:p14="http://schemas.microsoft.com/office/powerpoint/2010/main" val="8114530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2542C941-D043-4DAE-AB76-263FB5BFD3EE}"/>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7795391-DD93-4001-81AD-0B9BA927A7AC}"/>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34E4B609-662A-4CEC-A9C5-DF6D56C9F395}"/>
              </a:ext>
            </a:extLst>
          </p:cNvPr>
          <p:cNvSpPr txBox="1">
            <a:spLocks noGrp="1"/>
          </p:cNvSpPr>
          <p:nvPr>
            <p:ph type="dt" sz="half" idx="7"/>
          </p:nvPr>
        </p:nvSpPr>
        <p:spPr/>
        <p:txBody>
          <a:bodyPr/>
          <a:lstStyle>
            <a:lvl1pPr>
              <a:defRPr/>
            </a:lvl1pPr>
          </a:lstStyle>
          <a:p>
            <a:pPr lvl="0"/>
            <a:fld id="{1A959C60-9865-4426-8590-F29832658FDF}" type="datetime1">
              <a:rPr lang="es-ES"/>
              <a:pPr lvl="0"/>
              <a:t>03/09/2021</a:t>
            </a:fld>
            <a:endParaRPr lang="es-ES"/>
          </a:p>
        </p:txBody>
      </p:sp>
      <p:sp>
        <p:nvSpPr>
          <p:cNvPr id="5" name="Marcador de pie de página 4">
            <a:extLst>
              <a:ext uri="{FF2B5EF4-FFF2-40B4-BE49-F238E27FC236}">
                <a16:creationId xmlns:a16="http://schemas.microsoft.com/office/drawing/2014/main" id="{60540EAD-BAFB-4BC5-9BD5-0F9F87DF14D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7A0E792-78E3-43EB-A6D1-051A83E7D0A6}"/>
              </a:ext>
            </a:extLst>
          </p:cNvPr>
          <p:cNvSpPr txBox="1">
            <a:spLocks noGrp="1"/>
          </p:cNvSpPr>
          <p:nvPr>
            <p:ph type="sldNum" sz="quarter" idx="8"/>
          </p:nvPr>
        </p:nvSpPr>
        <p:spPr/>
        <p:txBody>
          <a:bodyPr/>
          <a:lstStyle>
            <a:lvl1pPr>
              <a:defRPr/>
            </a:lvl1pPr>
          </a:lstStyle>
          <a:p>
            <a:pPr lvl="0"/>
            <a:fld id="{CC2902F9-D9DD-487B-A29C-04F565BC620C}" type="slidenum">
              <a:t>‹Nº›</a:t>
            </a:fld>
            <a:endParaRPr lang="es-ES"/>
          </a:p>
        </p:txBody>
      </p:sp>
    </p:spTree>
    <p:extLst>
      <p:ext uri="{BB962C8B-B14F-4D97-AF65-F5344CB8AC3E}">
        <p14:creationId xmlns:p14="http://schemas.microsoft.com/office/powerpoint/2010/main" val="22895026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A22BAD3-F7CD-4FF2-B215-E7300536744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450D5AD-F0BB-46C8-A298-63DB26BC649A}"/>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5F52B41A-57C9-4E52-85CF-46C8AE505936}"/>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66807C10-F726-46F5-AF80-801796F6645F}"/>
              </a:ext>
            </a:extLst>
          </p:cNvPr>
          <p:cNvSpPr txBox="1">
            <a:spLocks noGrp="1"/>
          </p:cNvSpPr>
          <p:nvPr>
            <p:ph type="dt" sz="half" idx="7"/>
          </p:nvPr>
        </p:nvSpPr>
        <p:spPr/>
        <p:txBody>
          <a:bodyPr/>
          <a:lstStyle>
            <a:lvl1pPr>
              <a:defRPr/>
            </a:lvl1pPr>
          </a:lstStyle>
          <a:p>
            <a:pPr lvl="0"/>
            <a:fld id="{9263E57B-09B7-473D-89FA-89420A9593E8}" type="datetime1">
              <a:rPr lang="es-ES"/>
              <a:pPr lvl="0"/>
              <a:t>03/09/2021</a:t>
            </a:fld>
            <a:endParaRPr lang="es-ES"/>
          </a:p>
        </p:txBody>
      </p:sp>
      <p:sp>
        <p:nvSpPr>
          <p:cNvPr id="6" name="Marcador de pie de página 5">
            <a:extLst>
              <a:ext uri="{FF2B5EF4-FFF2-40B4-BE49-F238E27FC236}">
                <a16:creationId xmlns:a16="http://schemas.microsoft.com/office/drawing/2014/main" id="{6488E6E9-282D-4E5F-A5AB-D0D230C0F81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C46B7AB-D1D2-4CBE-ADF2-595B353D3354}"/>
              </a:ext>
            </a:extLst>
          </p:cNvPr>
          <p:cNvSpPr txBox="1">
            <a:spLocks noGrp="1"/>
          </p:cNvSpPr>
          <p:nvPr>
            <p:ph type="sldNum" sz="quarter" idx="8"/>
          </p:nvPr>
        </p:nvSpPr>
        <p:spPr/>
        <p:txBody>
          <a:bodyPr/>
          <a:lstStyle>
            <a:lvl1pPr>
              <a:defRPr/>
            </a:lvl1pPr>
          </a:lstStyle>
          <a:p>
            <a:pPr lvl="0"/>
            <a:fld id="{A0D2FB74-B47C-4A4C-81B6-C4F94EFAFA6E}" type="slidenum">
              <a:t>‹Nº›</a:t>
            </a:fld>
            <a:endParaRPr lang="es-ES"/>
          </a:p>
        </p:txBody>
      </p:sp>
    </p:spTree>
    <p:extLst>
      <p:ext uri="{BB962C8B-B14F-4D97-AF65-F5344CB8AC3E}">
        <p14:creationId xmlns:p14="http://schemas.microsoft.com/office/powerpoint/2010/main" val="36018193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B41D443-5FE8-4B9B-8439-8BBF041D2BBC}"/>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DC063624-E943-45DA-BB50-566ADFD5D2DC}"/>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32BA15F5-8288-48A2-9986-AF8E55826D3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F60C2F9C-D11F-4CF5-9D47-2CB86338C7EB}"/>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5BA47539-7BB3-4B29-9519-D23D91679F78}"/>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D2FF9ADC-B951-4061-8E09-B968A6248C4F}"/>
              </a:ext>
            </a:extLst>
          </p:cNvPr>
          <p:cNvSpPr txBox="1">
            <a:spLocks noGrp="1"/>
          </p:cNvSpPr>
          <p:nvPr>
            <p:ph type="dt" sz="half" idx="7"/>
          </p:nvPr>
        </p:nvSpPr>
        <p:spPr/>
        <p:txBody>
          <a:bodyPr/>
          <a:lstStyle>
            <a:lvl1pPr>
              <a:defRPr/>
            </a:lvl1pPr>
          </a:lstStyle>
          <a:p>
            <a:pPr lvl="0"/>
            <a:fld id="{290D4D14-0AE5-4B72-A4F5-B790C6208445}" type="datetime1">
              <a:rPr lang="es-ES"/>
              <a:pPr lvl="0"/>
              <a:t>03/09/2021</a:t>
            </a:fld>
            <a:endParaRPr lang="es-ES"/>
          </a:p>
        </p:txBody>
      </p:sp>
      <p:sp>
        <p:nvSpPr>
          <p:cNvPr id="8" name="Marcador de pie de página 7">
            <a:extLst>
              <a:ext uri="{FF2B5EF4-FFF2-40B4-BE49-F238E27FC236}">
                <a16:creationId xmlns:a16="http://schemas.microsoft.com/office/drawing/2014/main" id="{6611E4F2-CDAC-4E89-984D-71D17048B394}"/>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51DFEF1-FE10-48BE-A278-6BA6E67CE4BF}"/>
              </a:ext>
            </a:extLst>
          </p:cNvPr>
          <p:cNvSpPr txBox="1">
            <a:spLocks noGrp="1"/>
          </p:cNvSpPr>
          <p:nvPr>
            <p:ph type="sldNum" sz="quarter" idx="8"/>
          </p:nvPr>
        </p:nvSpPr>
        <p:spPr/>
        <p:txBody>
          <a:bodyPr/>
          <a:lstStyle>
            <a:lvl1pPr>
              <a:defRPr/>
            </a:lvl1pPr>
          </a:lstStyle>
          <a:p>
            <a:pPr lvl="0"/>
            <a:fld id="{E9FB68AB-5CD4-4E4A-A982-69A29B2A6304}" type="slidenum">
              <a:t>‹Nº›</a:t>
            </a:fld>
            <a:endParaRPr lang="es-ES"/>
          </a:p>
        </p:txBody>
      </p:sp>
    </p:spTree>
    <p:extLst>
      <p:ext uri="{BB962C8B-B14F-4D97-AF65-F5344CB8AC3E}">
        <p14:creationId xmlns:p14="http://schemas.microsoft.com/office/powerpoint/2010/main" val="1257567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6F2DC69-CD6F-4839-8C9C-AEBE78A9550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B1E75803-06C7-46AC-9FCF-2C8C3A335205}"/>
              </a:ext>
            </a:extLst>
          </p:cNvPr>
          <p:cNvSpPr txBox="1">
            <a:spLocks noGrp="1"/>
          </p:cNvSpPr>
          <p:nvPr>
            <p:ph type="dt" sz="half" idx="7"/>
          </p:nvPr>
        </p:nvSpPr>
        <p:spPr/>
        <p:txBody>
          <a:bodyPr/>
          <a:lstStyle>
            <a:lvl1pPr>
              <a:defRPr/>
            </a:lvl1pPr>
          </a:lstStyle>
          <a:p>
            <a:pPr lvl="0"/>
            <a:fld id="{6C7A204D-28A6-464D-A72E-CC49BA51309B}" type="datetime1">
              <a:rPr lang="es-ES"/>
              <a:pPr lvl="0"/>
              <a:t>03/09/2021</a:t>
            </a:fld>
            <a:endParaRPr lang="es-ES"/>
          </a:p>
        </p:txBody>
      </p:sp>
      <p:sp>
        <p:nvSpPr>
          <p:cNvPr id="4" name="Marcador de pie de página 3">
            <a:extLst>
              <a:ext uri="{FF2B5EF4-FFF2-40B4-BE49-F238E27FC236}">
                <a16:creationId xmlns:a16="http://schemas.microsoft.com/office/drawing/2014/main" id="{0281AB7E-24BB-4B31-BCFC-EC3352C2AEBE}"/>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CEB54FBA-7811-402D-9D5B-82C34D3DC34B}"/>
              </a:ext>
            </a:extLst>
          </p:cNvPr>
          <p:cNvSpPr txBox="1">
            <a:spLocks noGrp="1"/>
          </p:cNvSpPr>
          <p:nvPr>
            <p:ph type="sldNum" sz="quarter" idx="8"/>
          </p:nvPr>
        </p:nvSpPr>
        <p:spPr/>
        <p:txBody>
          <a:bodyPr/>
          <a:lstStyle>
            <a:lvl1pPr>
              <a:defRPr/>
            </a:lvl1pPr>
          </a:lstStyle>
          <a:p>
            <a:pPr lvl="0"/>
            <a:fld id="{2BAEC1DF-189F-4098-9F49-3957A21AA1C3}" type="slidenum">
              <a:t>‹Nº›</a:t>
            </a:fld>
            <a:endParaRPr lang="es-ES"/>
          </a:p>
        </p:txBody>
      </p:sp>
    </p:spTree>
    <p:extLst>
      <p:ext uri="{BB962C8B-B14F-4D97-AF65-F5344CB8AC3E}">
        <p14:creationId xmlns:p14="http://schemas.microsoft.com/office/powerpoint/2010/main" val="2007773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7F62B405-EE81-4CEA-B592-694759DCE5AD}"/>
              </a:ext>
            </a:extLst>
          </p:cNvPr>
          <p:cNvSpPr txBox="1">
            <a:spLocks noGrp="1"/>
          </p:cNvSpPr>
          <p:nvPr>
            <p:ph type="dt" sz="half" idx="7"/>
          </p:nvPr>
        </p:nvSpPr>
        <p:spPr/>
        <p:txBody>
          <a:bodyPr/>
          <a:lstStyle>
            <a:lvl1pPr>
              <a:defRPr/>
            </a:lvl1pPr>
          </a:lstStyle>
          <a:p>
            <a:pPr lvl="0"/>
            <a:fld id="{66B95B82-EE66-4B65-A861-E926A8DE3406}" type="datetime1">
              <a:rPr lang="es-ES"/>
              <a:pPr lvl="0"/>
              <a:t>03/09/2021</a:t>
            </a:fld>
            <a:endParaRPr lang="es-ES"/>
          </a:p>
        </p:txBody>
      </p:sp>
      <p:sp>
        <p:nvSpPr>
          <p:cNvPr id="3" name="Marcador de pie de página 2">
            <a:extLst>
              <a:ext uri="{FF2B5EF4-FFF2-40B4-BE49-F238E27FC236}">
                <a16:creationId xmlns:a16="http://schemas.microsoft.com/office/drawing/2014/main" id="{D56C8CA4-EEEB-4512-B1B3-7E13775F56E2}"/>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E643BACC-5475-4C77-91CB-599F8C02E8FE}"/>
              </a:ext>
            </a:extLst>
          </p:cNvPr>
          <p:cNvSpPr txBox="1">
            <a:spLocks noGrp="1"/>
          </p:cNvSpPr>
          <p:nvPr>
            <p:ph type="sldNum" sz="quarter" idx="8"/>
          </p:nvPr>
        </p:nvSpPr>
        <p:spPr/>
        <p:txBody>
          <a:bodyPr/>
          <a:lstStyle>
            <a:lvl1pPr>
              <a:defRPr/>
            </a:lvl1pPr>
          </a:lstStyle>
          <a:p>
            <a:pPr lvl="0"/>
            <a:fld id="{C85D5170-F764-4663-B1E1-1E51D171B503}" type="slidenum">
              <a:t>‹Nº›</a:t>
            </a:fld>
            <a:endParaRPr lang="es-ES"/>
          </a:p>
        </p:txBody>
      </p:sp>
    </p:spTree>
    <p:extLst>
      <p:ext uri="{BB962C8B-B14F-4D97-AF65-F5344CB8AC3E}">
        <p14:creationId xmlns:p14="http://schemas.microsoft.com/office/powerpoint/2010/main" val="2385150127"/>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1CF8EEF-8CFC-4095-8680-D1D0BD06C0BD}"/>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0D5AF55-0611-4470-ADAA-8D297F1BEA50}"/>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3B3443F0-30C4-41DF-A045-6EE994C18FC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61CA8B5-0521-4224-AC65-C91D4E462D54}"/>
              </a:ext>
            </a:extLst>
          </p:cNvPr>
          <p:cNvSpPr txBox="1">
            <a:spLocks noGrp="1"/>
          </p:cNvSpPr>
          <p:nvPr>
            <p:ph type="dt" sz="half" idx="7"/>
          </p:nvPr>
        </p:nvSpPr>
        <p:spPr/>
        <p:txBody>
          <a:bodyPr/>
          <a:lstStyle>
            <a:lvl1pPr>
              <a:defRPr/>
            </a:lvl1pPr>
          </a:lstStyle>
          <a:p>
            <a:pPr lvl="0"/>
            <a:fld id="{D723E5F5-E47A-4B70-91CD-1C509ACB868F}" type="datetime1">
              <a:rPr lang="es-ES"/>
              <a:pPr lvl="0"/>
              <a:t>03/09/2021</a:t>
            </a:fld>
            <a:endParaRPr lang="es-ES"/>
          </a:p>
        </p:txBody>
      </p:sp>
      <p:sp>
        <p:nvSpPr>
          <p:cNvPr id="6" name="Marcador de pie de página 5">
            <a:extLst>
              <a:ext uri="{FF2B5EF4-FFF2-40B4-BE49-F238E27FC236}">
                <a16:creationId xmlns:a16="http://schemas.microsoft.com/office/drawing/2014/main" id="{831BD656-A5CD-41E6-B277-7844723F14F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64ABA76-9776-46B6-902A-9251C10F4A3B}"/>
              </a:ext>
            </a:extLst>
          </p:cNvPr>
          <p:cNvSpPr txBox="1">
            <a:spLocks noGrp="1"/>
          </p:cNvSpPr>
          <p:nvPr>
            <p:ph type="sldNum" sz="quarter" idx="8"/>
          </p:nvPr>
        </p:nvSpPr>
        <p:spPr/>
        <p:txBody>
          <a:bodyPr/>
          <a:lstStyle>
            <a:lvl1pPr>
              <a:defRPr/>
            </a:lvl1pPr>
          </a:lstStyle>
          <a:p>
            <a:pPr lvl="0"/>
            <a:fld id="{0E778BF8-81BD-4227-9943-355694269B0C}" type="slidenum">
              <a:t>‹Nº›</a:t>
            </a:fld>
            <a:endParaRPr lang="es-ES"/>
          </a:p>
        </p:txBody>
      </p:sp>
    </p:spTree>
    <p:extLst>
      <p:ext uri="{BB962C8B-B14F-4D97-AF65-F5344CB8AC3E}">
        <p14:creationId xmlns:p14="http://schemas.microsoft.com/office/powerpoint/2010/main" val="19682993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13500DB-BDBE-4DF0-BA2E-BB0C76659C99}"/>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B6338546-3D70-4088-AF89-A1FF74E9C9C7}"/>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C378181D-54BC-42F2-9DD1-CE95CF8B4C04}"/>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CF98A06F-F06D-459B-8442-CCCF5720C78A}"/>
              </a:ext>
            </a:extLst>
          </p:cNvPr>
          <p:cNvSpPr txBox="1">
            <a:spLocks noGrp="1"/>
          </p:cNvSpPr>
          <p:nvPr>
            <p:ph type="dt" sz="half" idx="7"/>
          </p:nvPr>
        </p:nvSpPr>
        <p:spPr/>
        <p:txBody>
          <a:bodyPr/>
          <a:lstStyle>
            <a:lvl1pPr>
              <a:defRPr/>
            </a:lvl1pPr>
          </a:lstStyle>
          <a:p>
            <a:pPr lvl="0"/>
            <a:fld id="{0148482A-7B9A-4012-8D3D-83D52D5C88A0}" type="datetime1">
              <a:rPr lang="es-ES"/>
              <a:pPr lvl="0"/>
              <a:t>03/09/2021</a:t>
            </a:fld>
            <a:endParaRPr lang="es-ES"/>
          </a:p>
        </p:txBody>
      </p:sp>
      <p:sp>
        <p:nvSpPr>
          <p:cNvPr id="6" name="Marcador de pie de página 5">
            <a:extLst>
              <a:ext uri="{FF2B5EF4-FFF2-40B4-BE49-F238E27FC236}">
                <a16:creationId xmlns:a16="http://schemas.microsoft.com/office/drawing/2014/main" id="{71478464-5409-4C7B-95CF-F87AA0E4090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4260030-9D77-47B9-801C-4F547AF8530C}"/>
              </a:ext>
            </a:extLst>
          </p:cNvPr>
          <p:cNvSpPr txBox="1">
            <a:spLocks noGrp="1"/>
          </p:cNvSpPr>
          <p:nvPr>
            <p:ph type="sldNum" sz="quarter" idx="8"/>
          </p:nvPr>
        </p:nvSpPr>
        <p:spPr/>
        <p:txBody>
          <a:bodyPr/>
          <a:lstStyle>
            <a:lvl1pPr>
              <a:defRPr/>
            </a:lvl1pPr>
          </a:lstStyle>
          <a:p>
            <a:pPr lvl="0"/>
            <a:fld id="{95D26CC2-C9A3-4E84-984E-C502E7ECC960}" type="slidenum">
              <a:t>‹Nº›</a:t>
            </a:fld>
            <a:endParaRPr lang="es-ES"/>
          </a:p>
        </p:txBody>
      </p:sp>
    </p:spTree>
    <p:extLst>
      <p:ext uri="{BB962C8B-B14F-4D97-AF65-F5344CB8AC3E}">
        <p14:creationId xmlns:p14="http://schemas.microsoft.com/office/powerpoint/2010/main" val="9699649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2E01A6-0069-4B98-937F-3FBD691AE9D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14E404F9-1472-4C0E-91B6-D34BC41DBB2D}"/>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76CC76A-59E9-45B5-9E1A-BA5DE0491B1F}"/>
              </a:ext>
            </a:extLst>
          </p:cNvPr>
          <p:cNvSpPr txBox="1">
            <a:spLocks noGrp="1"/>
          </p:cNvSpPr>
          <p:nvPr>
            <p:ph type="dt" sz="half" idx="7"/>
          </p:nvPr>
        </p:nvSpPr>
        <p:spPr/>
        <p:txBody>
          <a:bodyPr/>
          <a:lstStyle>
            <a:lvl1pPr>
              <a:defRPr/>
            </a:lvl1pPr>
          </a:lstStyle>
          <a:p>
            <a:pPr lvl="0"/>
            <a:fld id="{E95A02AD-3ED3-416F-B2F7-998D4E8C4527}" type="datetime1">
              <a:rPr lang="es-ES"/>
              <a:pPr lvl="0"/>
              <a:t>03/09/2021</a:t>
            </a:fld>
            <a:endParaRPr lang="es-ES"/>
          </a:p>
        </p:txBody>
      </p:sp>
      <p:sp>
        <p:nvSpPr>
          <p:cNvPr id="5" name="Marcador de pie de página 4">
            <a:extLst>
              <a:ext uri="{FF2B5EF4-FFF2-40B4-BE49-F238E27FC236}">
                <a16:creationId xmlns:a16="http://schemas.microsoft.com/office/drawing/2014/main" id="{A1AD2FC8-5ABD-4384-94D2-ADDE0663988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0F2B4103-007F-4A92-B5C8-E69484FFF2A9}"/>
              </a:ext>
            </a:extLst>
          </p:cNvPr>
          <p:cNvSpPr txBox="1">
            <a:spLocks noGrp="1"/>
          </p:cNvSpPr>
          <p:nvPr>
            <p:ph type="sldNum" sz="quarter" idx="8"/>
          </p:nvPr>
        </p:nvSpPr>
        <p:spPr/>
        <p:txBody>
          <a:bodyPr/>
          <a:lstStyle>
            <a:lvl1pPr>
              <a:defRPr/>
            </a:lvl1pPr>
          </a:lstStyle>
          <a:p>
            <a:pPr lvl="0"/>
            <a:fld id="{BF58ABC1-68E3-402E-83E2-D7F6F4CD79D4}" type="slidenum">
              <a:t>‹Nº›</a:t>
            </a:fld>
            <a:endParaRPr lang="es-ES"/>
          </a:p>
        </p:txBody>
      </p:sp>
    </p:spTree>
    <p:extLst>
      <p:ext uri="{BB962C8B-B14F-4D97-AF65-F5344CB8AC3E}">
        <p14:creationId xmlns:p14="http://schemas.microsoft.com/office/powerpoint/2010/main" val="25594712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58777629-B962-4555-BD5F-5D3E4FEE385D}"/>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488BEC3-D625-4847-B90F-5CA3704313F2}"/>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53D3FD4-2A68-4A5F-9AF9-427C136903AD}"/>
              </a:ext>
            </a:extLst>
          </p:cNvPr>
          <p:cNvSpPr txBox="1">
            <a:spLocks noGrp="1"/>
          </p:cNvSpPr>
          <p:nvPr>
            <p:ph type="dt" sz="half" idx="7"/>
          </p:nvPr>
        </p:nvSpPr>
        <p:spPr/>
        <p:txBody>
          <a:bodyPr/>
          <a:lstStyle>
            <a:lvl1pPr>
              <a:defRPr/>
            </a:lvl1pPr>
          </a:lstStyle>
          <a:p>
            <a:pPr lvl="0"/>
            <a:fld id="{5B81B66C-472F-4484-A77E-F92540E8C90D}" type="datetime1">
              <a:rPr lang="es-ES"/>
              <a:pPr lvl="0"/>
              <a:t>03/09/2021</a:t>
            </a:fld>
            <a:endParaRPr lang="es-ES"/>
          </a:p>
        </p:txBody>
      </p:sp>
      <p:sp>
        <p:nvSpPr>
          <p:cNvPr id="5" name="Marcador de pie de página 4">
            <a:extLst>
              <a:ext uri="{FF2B5EF4-FFF2-40B4-BE49-F238E27FC236}">
                <a16:creationId xmlns:a16="http://schemas.microsoft.com/office/drawing/2014/main" id="{51A366E1-CB5D-4936-965F-B951E909070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0FEF35D-656A-49B6-AB02-E502F7F3507D}"/>
              </a:ext>
            </a:extLst>
          </p:cNvPr>
          <p:cNvSpPr txBox="1">
            <a:spLocks noGrp="1"/>
          </p:cNvSpPr>
          <p:nvPr>
            <p:ph type="sldNum" sz="quarter" idx="8"/>
          </p:nvPr>
        </p:nvSpPr>
        <p:spPr/>
        <p:txBody>
          <a:bodyPr/>
          <a:lstStyle>
            <a:lvl1pPr>
              <a:defRPr/>
            </a:lvl1pPr>
          </a:lstStyle>
          <a:p>
            <a:pPr lvl="0"/>
            <a:fld id="{D49BDCF1-EF77-45ED-B687-D56E12044472}" type="slidenum">
              <a:t>‹Nº›</a:t>
            </a:fld>
            <a:endParaRPr lang="es-ES"/>
          </a:p>
        </p:txBody>
      </p:sp>
    </p:spTree>
    <p:extLst>
      <p:ext uri="{BB962C8B-B14F-4D97-AF65-F5344CB8AC3E}">
        <p14:creationId xmlns:p14="http://schemas.microsoft.com/office/powerpoint/2010/main" val="13790593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C7682F2-1FE5-49E6-A27D-B4872475A0D3}"/>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52AFEF3-4F49-4B68-9661-DC055984B253}"/>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848829A4-64FD-4C8D-AEA3-9A38553BB7D6}"/>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47B37EC7-2578-420F-BED1-B9B7CB8A6EF8}"/>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1660F465-9E83-4DA5-AECB-0512E5FF9F38}"/>
              </a:ext>
            </a:extLst>
          </p:cNvPr>
          <p:cNvSpPr txBox="1">
            <a:spLocks noGrp="1"/>
          </p:cNvSpPr>
          <p:nvPr>
            <p:ph type="sldNum" sz="quarter" idx="8"/>
          </p:nvPr>
        </p:nvSpPr>
        <p:spPr/>
        <p:txBody>
          <a:bodyPr/>
          <a:lstStyle>
            <a:lvl1pPr>
              <a:defRPr sz="1400"/>
            </a:lvl1pPr>
          </a:lstStyle>
          <a:p>
            <a:pPr lvl="0"/>
            <a:fld id="{08864898-E43A-4124-838B-30D8DEC36C84}" type="slidenum">
              <a:t>‹Nº›</a:t>
            </a:fld>
            <a:endParaRPr lang="es-ES"/>
          </a:p>
        </p:txBody>
      </p:sp>
    </p:spTree>
    <p:extLst>
      <p:ext uri="{BB962C8B-B14F-4D97-AF65-F5344CB8AC3E}">
        <p14:creationId xmlns:p14="http://schemas.microsoft.com/office/powerpoint/2010/main" val="171981355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1AF931D-AA61-43FB-A19E-B4F75AA0F04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5A0CF10F-8D10-4F21-B05C-34E44629D64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692AAD6-A8B0-446B-ABEB-AAB5D7BF7A2B}"/>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168190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69AB9F19-2F90-4198-BD8F-17F3A9DB8F8C}"/>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85CB9DB-E169-4087-A678-61D22BC06AA9}"/>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C209020-6CAE-430E-8FC9-AFB5F1C89F39}"/>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7822C688-63FC-4362-962B-BDDCC91093E5}" type="datetime1">
              <a:rPr lang="es-ES"/>
              <a:pPr lvl="0"/>
              <a:t>03/09/2021</a:t>
            </a:fld>
            <a:endParaRPr lang="es-ES"/>
          </a:p>
        </p:txBody>
      </p:sp>
      <p:sp>
        <p:nvSpPr>
          <p:cNvPr id="5" name="Marcador de pie de página 4">
            <a:extLst>
              <a:ext uri="{FF2B5EF4-FFF2-40B4-BE49-F238E27FC236}">
                <a16:creationId xmlns:a16="http://schemas.microsoft.com/office/drawing/2014/main" id="{869DB769-CAA0-45F5-92C4-24F171764693}"/>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A2F9482E-FD58-4941-ABC2-099CC679A950}"/>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83E4A042-5C8C-4D34-8606-248C43C741AA}"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245CC13-0BB0-4D73-A784-73785D3878F7}"/>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3D89B657-E34B-420C-BB5E-06C4FB62E894}"/>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FC81A07D-85C9-4F74-A37F-2B1157BF6E64}"/>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BE744908-2BC3-4AC1-8133-D28252357E77}"/>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66DBACE-0DE3-4C72-90E7-80E9F32234C6}"/>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1B414C5B-5B80-46E2-B182-EEB44B0D661E}"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C9E3BC24-0D12-4C73-8855-E4CC294CA6B4}"/>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22781882"/>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3" Type="http://schemas.openxmlformats.org/officeDocument/2006/relationships/image" Target="../media/image50.jpg"/><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hyperlink" Target="https://vk.com/mispps" TargetMode="External"/><Relationship Id="rId3" Type="http://schemas.openxmlformats.org/officeDocument/2006/relationships/image" Target="../media/image74.png"/><Relationship Id="rId7" Type="http://schemas.openxmlformats.org/officeDocument/2006/relationships/hyperlink" Target="https://www.facebook.com/mispps" TargetMode="External"/><Relationship Id="rId12" Type="http://schemas.openxmlformats.org/officeDocument/2006/relationships/image" Target="../media/image79.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76.png"/><Relationship Id="rId11" Type="http://schemas.openxmlformats.org/officeDocument/2006/relationships/hyperlink" Target="https://plus.google.com/+Mispps/" TargetMode="External"/><Relationship Id="rId5" Type="http://schemas.openxmlformats.org/officeDocument/2006/relationships/image" Target="../media/image75.png"/><Relationship Id="rId10" Type="http://schemas.openxmlformats.org/officeDocument/2006/relationships/image" Target="../media/image7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0.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09AD22F-2468-4D1F-939B-32CF051C86E6}"/>
              </a:ext>
            </a:extLst>
          </p:cNvPr>
          <p:cNvSpPr txBox="1"/>
          <p:nvPr/>
        </p:nvSpPr>
        <p:spPr>
          <a:xfrm>
            <a:off x="-71021" y="2681057"/>
            <a:ext cx="12263018"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AEROPUERTO JEWEL CHANGI</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SINGAPUR</a:t>
            </a:r>
            <a:endParaRPr lang="es-ES" sz="2800" b="0" i="0" u="none" strike="noStrike" kern="1200" cap="none" spc="0" baseline="0">
              <a:solidFill>
                <a:srgbClr val="FFFFFF"/>
              </a:solidFill>
              <a:uFillTx/>
              <a:latin typeface="Calibri"/>
            </a:endParaRPr>
          </a:p>
        </p:txBody>
      </p:sp>
      <p:pic>
        <p:nvPicPr>
          <p:cNvPr id="3" name="01 - When a Man Loves a Women">
            <a:extLst>
              <a:ext uri="{FF2B5EF4-FFF2-40B4-BE49-F238E27FC236}">
                <a16:creationId xmlns:a16="http://schemas.microsoft.com/office/drawing/2014/main" id="{FB87F75A-3F59-4668-85F1-15F60C50011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70889" y="5729301"/>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76F772-1F51-4869-9E7A-24A3CF6AEDC8}"/>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DD53FCD-7B29-4A13-BF14-5273435F4043}"/>
              </a:ext>
            </a:extLst>
          </p:cNvPr>
          <p:cNvSpPr txBox="1"/>
          <p:nvPr/>
        </p:nvSpPr>
        <p:spPr>
          <a:xfrm>
            <a:off x="852257" y="994300"/>
            <a:ext cx="10404628" cy="4770534"/>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Singapur siempre ha presumido de ser una ciudad jardín, y Jewel no iba a ser menos. Esta nueva construcción se suma al impresionante aeropuerto Changi de Singapur, elegido el mejor del mundo en 2019 en World Airport Awards, por séptimo año consecutivo. Es un complejo de 135.700 metros cuadrados, donde la luz natural se cuela a su antojo y el verde inunda cada rincón, que se alza sobre el antiguo aparcamiento de la Terminal. Es obra del reputado arquitecto MOSHE SAFDIE, guarda bajo su imponente cúpula: atracciones, más de 280 tiendas (entre las que destacan los minoristas locales, marcas de renombre y un supermercado), restaurantes, un cine, un hotel, instalaciones aeroportuarias y de alojamiento.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Y lo más impresionante es que cuenta con la cascada interior más grande del mundo, Rain Vortex. Esta gran caída de agua puede contemplarse desde siete de los niveles del edificio y sobre ella se proyectarán espectáculos de luces de colores por la noche. Tiene terrazas al aire libre, un parque que alberga una de las colecciones de plantas más grandes de Singapur y la cascada de 40 metros de caída que recibe a los visitantes son sólo algunos de los atractivos de este complejo de 10 plantas, cinco sobre el nivel del suelo y cinco bajo tierra, perfectamente comunicado con el resto de terminales del aeropuerto.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Pasar las horas entre vuelo y vuelo ahora es una experiencia única, de la que no sólo pueden disfrutar los viajeros, sino que también está abierta al resto de público, contando con marcas tan peculiares como Pokémon Center. Tiene un  propuesta gastronómica, que incluye restaurantes para cenar bajo las estrellas, y de compras se integra en un exuberante entorno donde la vegetación es la absoluta protagonista. El Shiseido Forest Valley permite a los visitantes comprar y cenar en medio de un frondoso bosque interior, así como dar un inspirador paseo por dos senderos empedrados, que atraviesas idílicas cascadas y nubes de niebla.</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4056F3-6693-4084-948E-68FBFE008B9A}"/>
              </a:ext>
            </a:extLst>
          </p:cNvPr>
          <p:cNvPicPr>
            <a:picLocks noChangeAspect="1"/>
          </p:cNvPicPr>
          <p:nvPr/>
        </p:nvPicPr>
        <p:blipFill>
          <a:blip r:embed="rId3"/>
          <a:stretch>
            <a:fillRect/>
          </a:stretch>
        </p:blipFill>
        <p:spPr>
          <a:xfrm>
            <a:off x="0" y="0"/>
            <a:ext cx="12191996"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90C5A0-2C86-4152-89E1-EE5894D72F7C}"/>
              </a:ext>
            </a:extLst>
          </p:cNvPr>
          <p:cNvPicPr>
            <a:picLocks noChangeAspect="1"/>
          </p:cNvPicPr>
          <p:nvPr/>
        </p:nvPicPr>
        <p:blipFill>
          <a:blip r:embed="rId2"/>
          <a:stretch>
            <a:fillRect/>
          </a:stretch>
        </p:blipFill>
        <p:spPr>
          <a:xfrm>
            <a:off x="0" y="2825"/>
            <a:ext cx="12191996" cy="6852358"/>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DC3684-4717-43AD-BF8C-1A1F4B706189}"/>
              </a:ext>
            </a:extLst>
          </p:cNvPr>
          <p:cNvPicPr>
            <a:picLocks noChangeAspect="1"/>
          </p:cNvPicPr>
          <p:nvPr/>
        </p:nvPicPr>
        <p:blipFill>
          <a:blip r:embed="rId2"/>
          <a:stretch>
            <a:fillRect/>
          </a:stretch>
        </p:blipFill>
        <p:spPr>
          <a:xfrm>
            <a:off x="62142" y="0"/>
            <a:ext cx="12129854"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DDEEFB-1085-497E-B04E-EF20B6DB5F17}"/>
              </a:ext>
            </a:extLst>
          </p:cNvPr>
          <p:cNvPicPr>
            <a:picLocks noChangeAspect="1"/>
          </p:cNvPicPr>
          <p:nvPr/>
        </p:nvPicPr>
        <p:blipFill>
          <a:blip r:embed="rId2"/>
          <a:stretch>
            <a:fillRect/>
          </a:stretch>
        </p:blipFill>
        <p:spPr>
          <a:xfrm>
            <a:off x="0" y="-856637"/>
            <a:ext cx="12191996" cy="7901687"/>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7DFB20-6EEA-4CFD-81B5-E74BE3218D65}"/>
              </a:ext>
            </a:extLst>
          </p:cNvPr>
          <p:cNvPicPr>
            <a:picLocks noChangeAspect="1"/>
          </p:cNvPicPr>
          <p:nvPr/>
        </p:nvPicPr>
        <p:blipFill>
          <a:blip r:embed="rId2"/>
          <a:stretch>
            <a:fillRect/>
          </a:stretch>
        </p:blipFill>
        <p:spPr>
          <a:xfrm>
            <a:off x="0" y="-62234"/>
            <a:ext cx="12191996" cy="6848398"/>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0B6C274-7EF4-4235-9290-5A39EDBB1D33}"/>
              </a:ext>
            </a:extLst>
          </p:cNvPr>
          <p:cNvPicPr>
            <a:picLocks noChangeAspect="1"/>
          </p:cNvPicPr>
          <p:nvPr/>
        </p:nvPicPr>
        <p:blipFill>
          <a:blip r:embed="rId2"/>
          <a:stretch>
            <a:fillRect/>
          </a:stretch>
        </p:blipFill>
        <p:spPr>
          <a:xfrm>
            <a:off x="71021" y="0"/>
            <a:ext cx="12120975"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C25E91-CDA6-489A-A150-FED743C3802B}"/>
              </a:ext>
            </a:extLst>
          </p:cNvPr>
          <p:cNvPicPr>
            <a:picLocks noChangeAspect="1"/>
          </p:cNvPicPr>
          <p:nvPr/>
        </p:nvPicPr>
        <p:blipFill>
          <a:blip r:embed="rId2"/>
          <a:stretch>
            <a:fillRect/>
          </a:stretch>
        </p:blipFill>
        <p:spPr>
          <a:xfrm>
            <a:off x="0" y="0"/>
            <a:ext cx="12191996" cy="6853729"/>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F250D4-1E4D-418E-A8F4-27085C68B680}"/>
              </a:ext>
            </a:extLst>
          </p:cNvPr>
          <p:cNvPicPr>
            <a:picLocks noChangeAspect="1"/>
          </p:cNvPicPr>
          <p:nvPr/>
        </p:nvPicPr>
        <p:blipFill>
          <a:blip r:embed="rId2"/>
          <a:stretch>
            <a:fillRect/>
          </a:stretch>
        </p:blipFill>
        <p:spPr>
          <a:xfrm>
            <a:off x="976542" y="0"/>
            <a:ext cx="10253706" cy="6850666"/>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3FFAEB-3C81-4AD6-A7F8-A7AAC5FE4C80}"/>
              </a:ext>
            </a:extLst>
          </p:cNvPr>
          <p:cNvPicPr>
            <a:picLocks noChangeAspect="1"/>
          </p:cNvPicPr>
          <p:nvPr/>
        </p:nvPicPr>
        <p:blipFill>
          <a:blip r:embed="rId2"/>
          <a:stretch>
            <a:fillRect/>
          </a:stretch>
        </p:blipFill>
        <p:spPr>
          <a:xfrm>
            <a:off x="1438643" y="0"/>
            <a:ext cx="9135066"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160460-FCD8-49FC-BD2C-FFA751649FFF}"/>
              </a:ext>
            </a:extLst>
          </p:cNvPr>
          <p:cNvPicPr>
            <a:picLocks noChangeAspect="1"/>
          </p:cNvPicPr>
          <p:nvPr/>
        </p:nvPicPr>
        <p:blipFill>
          <a:blip r:embed="rId2"/>
          <a:stretch>
            <a:fillRect/>
          </a:stretch>
        </p:blipFill>
        <p:spPr>
          <a:xfrm>
            <a:off x="0" y="0"/>
            <a:ext cx="12295571" cy="6900016"/>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B7E7ECA-9E9F-47F7-ACB5-AF15DEAB7BC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1EB074-C87B-4CC3-AD3E-6F74F6BA279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9069EB-62B6-40CE-8D24-65FF2B9B0F9B}"/>
              </a:ext>
            </a:extLst>
          </p:cNvPr>
          <p:cNvPicPr>
            <a:picLocks noChangeAspect="1"/>
          </p:cNvPicPr>
          <p:nvPr/>
        </p:nvPicPr>
        <p:blipFill>
          <a:blip r:embed="rId2"/>
          <a:stretch>
            <a:fillRect/>
          </a:stretch>
        </p:blipFill>
        <p:spPr>
          <a:xfrm>
            <a:off x="0" y="0"/>
            <a:ext cx="12191996" cy="6860167"/>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4333B4-5740-4A5B-A423-749B6D340992}"/>
              </a:ext>
            </a:extLst>
          </p:cNvPr>
          <p:cNvPicPr>
            <a:picLocks noChangeAspect="1"/>
          </p:cNvPicPr>
          <p:nvPr/>
        </p:nvPicPr>
        <p:blipFill>
          <a:blip r:embed="rId2"/>
          <a:stretch>
            <a:fillRect/>
          </a:stretch>
        </p:blipFill>
        <p:spPr>
          <a:xfrm>
            <a:off x="0" y="37362"/>
            <a:ext cx="12127294" cy="6820637"/>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2EF7D2-5D4C-4903-B4F2-E4F83B5D33DE}"/>
              </a:ext>
            </a:extLst>
          </p:cNvPr>
          <p:cNvPicPr>
            <a:picLocks noChangeAspect="1"/>
          </p:cNvPicPr>
          <p:nvPr/>
        </p:nvPicPr>
        <p:blipFill>
          <a:blip r:embed="rId2"/>
          <a:stretch>
            <a:fillRect/>
          </a:stretch>
        </p:blipFill>
        <p:spPr>
          <a:xfrm>
            <a:off x="0" y="0"/>
            <a:ext cx="12179634"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C3F6DD-34D0-4714-B7AD-D185BF6248C2}"/>
              </a:ext>
            </a:extLst>
          </p:cNvPr>
          <p:cNvPicPr>
            <a:picLocks noChangeAspect="1"/>
          </p:cNvPicPr>
          <p:nvPr/>
        </p:nvPicPr>
        <p:blipFill>
          <a:blip r:embed="rId2"/>
          <a:stretch>
            <a:fillRect/>
          </a:stretch>
        </p:blipFill>
        <p:spPr>
          <a:xfrm>
            <a:off x="0" y="4855"/>
            <a:ext cx="12180777" cy="6853144"/>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57B8A4-491A-44C8-9B33-3638AFF4E74A}"/>
              </a:ext>
            </a:extLst>
          </p:cNvPr>
          <p:cNvPicPr>
            <a:picLocks noChangeAspect="1"/>
          </p:cNvPicPr>
          <p:nvPr/>
        </p:nvPicPr>
        <p:blipFill>
          <a:blip r:embed="rId2"/>
          <a:stretch>
            <a:fillRect/>
          </a:stretch>
        </p:blipFill>
        <p:spPr>
          <a:xfrm>
            <a:off x="-71021" y="0"/>
            <a:ext cx="12263018"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DBD758-E854-4708-9239-91FC04E3B696}"/>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EC605D3-C9B1-4D49-9380-7F6CF4CFA47B}"/>
              </a:ext>
            </a:extLst>
          </p:cNvPr>
          <p:cNvPicPr>
            <a:picLocks noChangeAspect="1"/>
          </p:cNvPicPr>
          <p:nvPr/>
        </p:nvPicPr>
        <p:blipFill>
          <a:blip r:embed="rId2"/>
          <a:stretch>
            <a:fillRect/>
          </a:stretch>
        </p:blipFill>
        <p:spPr>
          <a:xfrm>
            <a:off x="-20391" y="-1349407"/>
            <a:ext cx="12246998" cy="8158578"/>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C2EC43-CDCB-4920-ADF2-80CC5C066838}"/>
              </a:ext>
            </a:extLst>
          </p:cNvPr>
          <p:cNvPicPr>
            <a:picLocks noChangeAspect="1"/>
          </p:cNvPicPr>
          <p:nvPr/>
        </p:nvPicPr>
        <p:blipFill>
          <a:blip r:embed="rId2"/>
          <a:stretch>
            <a:fillRect/>
          </a:stretch>
        </p:blipFill>
        <p:spPr>
          <a:xfrm>
            <a:off x="0" y="0"/>
            <a:ext cx="1218373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90ED9E-7256-4C59-B29F-DF08D664422C}"/>
              </a:ext>
            </a:extLst>
          </p:cNvPr>
          <p:cNvPicPr>
            <a:picLocks noChangeAspect="1"/>
          </p:cNvPicPr>
          <p:nvPr/>
        </p:nvPicPr>
        <p:blipFill>
          <a:blip r:embed="rId2"/>
          <a:stretch>
            <a:fillRect/>
          </a:stretch>
        </p:blipFill>
        <p:spPr>
          <a:xfrm>
            <a:off x="0" y="0"/>
            <a:ext cx="12191996" cy="6796195"/>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1EE422-B9BE-4D0E-9DB0-4D1036CC2390}"/>
              </a:ext>
            </a:extLst>
          </p:cNvPr>
          <p:cNvPicPr>
            <a:picLocks noChangeAspect="1"/>
          </p:cNvPicPr>
          <p:nvPr/>
        </p:nvPicPr>
        <p:blipFill>
          <a:blip r:embed="rId2"/>
          <a:stretch>
            <a:fillRect/>
          </a:stretch>
        </p:blipFill>
        <p:spPr>
          <a:xfrm>
            <a:off x="28300" y="0"/>
            <a:ext cx="12177073"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AC21BC-3082-42FD-A4A3-BB7457B8A658}"/>
              </a:ext>
            </a:extLst>
          </p:cNvPr>
          <p:cNvPicPr>
            <a:picLocks noChangeAspect="1"/>
          </p:cNvPicPr>
          <p:nvPr/>
        </p:nvPicPr>
        <p:blipFill>
          <a:blip r:embed="rId2"/>
          <a:stretch>
            <a:fillRect/>
          </a:stretch>
        </p:blipFill>
        <p:spPr>
          <a:xfrm>
            <a:off x="0" y="0"/>
            <a:ext cx="12191996" cy="6929387"/>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A7C559-2030-4B35-B66C-31F2AEA1112F}"/>
              </a:ext>
            </a:extLst>
          </p:cNvPr>
          <p:cNvPicPr>
            <a:picLocks noChangeAspect="1"/>
          </p:cNvPicPr>
          <p:nvPr/>
        </p:nvPicPr>
        <p:blipFill>
          <a:blip r:embed="rId2"/>
          <a:stretch>
            <a:fillRect/>
          </a:stretch>
        </p:blipFill>
        <p:spPr>
          <a:xfrm>
            <a:off x="-38468" y="0"/>
            <a:ext cx="12230465" cy="6922108"/>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E5F84C-63B8-494C-9A64-363B1F72670E}"/>
              </a:ext>
            </a:extLst>
          </p:cNvPr>
          <p:cNvPicPr>
            <a:picLocks noChangeAspect="1"/>
          </p:cNvPicPr>
          <p:nvPr/>
        </p:nvPicPr>
        <p:blipFill>
          <a:blip r:embed="rId2"/>
          <a:stretch>
            <a:fillRect/>
          </a:stretch>
        </p:blipFill>
        <p:spPr>
          <a:xfrm>
            <a:off x="-32607" y="-1287264"/>
            <a:ext cx="12224613" cy="8167457"/>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B3E465C-3A5F-4FF7-B3FD-8219922282E5}"/>
              </a:ext>
            </a:extLst>
          </p:cNvPr>
          <p:cNvPicPr>
            <a:picLocks noChangeAspect="1"/>
          </p:cNvPicPr>
          <p:nvPr/>
        </p:nvPicPr>
        <p:blipFill>
          <a:blip r:embed="rId2"/>
          <a:stretch>
            <a:fillRect/>
          </a:stretch>
        </p:blipFill>
        <p:spPr>
          <a:xfrm>
            <a:off x="0" y="24286"/>
            <a:ext cx="12191996" cy="6767126"/>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61CF5C3-35B5-430F-A6DE-7D98015F456C}"/>
              </a:ext>
            </a:extLst>
          </p:cNvPr>
          <p:cNvPicPr>
            <a:picLocks noChangeAspect="1"/>
          </p:cNvPicPr>
          <p:nvPr/>
        </p:nvPicPr>
        <p:blipFill>
          <a:blip r:embed="rId2"/>
          <a:stretch>
            <a:fillRect/>
          </a:stretch>
        </p:blipFill>
        <p:spPr>
          <a:xfrm>
            <a:off x="6099" y="0"/>
            <a:ext cx="12185897" cy="6896834"/>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0DC57C-F843-45B5-B28B-405060FAA095}"/>
              </a:ext>
            </a:extLst>
          </p:cNvPr>
          <p:cNvPicPr>
            <a:picLocks noChangeAspect="1"/>
          </p:cNvPicPr>
          <p:nvPr/>
        </p:nvPicPr>
        <p:blipFill>
          <a:blip r:embed="rId2"/>
          <a:stretch>
            <a:fillRect/>
          </a:stretch>
        </p:blipFill>
        <p:spPr>
          <a:xfrm>
            <a:off x="0" y="84399"/>
            <a:ext cx="12191996" cy="6785424"/>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BAB722-3015-4E98-8914-62EB8F65BCE1}"/>
              </a:ext>
            </a:extLst>
          </p:cNvPr>
          <p:cNvPicPr>
            <a:picLocks noChangeAspect="1"/>
          </p:cNvPicPr>
          <p:nvPr/>
        </p:nvPicPr>
        <p:blipFill>
          <a:blip r:embed="rId2"/>
          <a:stretch>
            <a:fillRect/>
          </a:stretch>
        </p:blipFill>
        <p:spPr>
          <a:xfrm>
            <a:off x="0" y="-4160"/>
            <a:ext cx="12191996" cy="68409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8F7BCFB-BCAD-4A50-8764-B9D06A772FE8}"/>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AA642C-64B3-4D46-BC59-76347F955849}"/>
              </a:ext>
            </a:extLst>
          </p:cNvPr>
          <p:cNvPicPr>
            <a:picLocks noChangeAspect="1"/>
          </p:cNvPicPr>
          <p:nvPr/>
        </p:nvPicPr>
        <p:blipFill>
          <a:blip r:embed="rId2"/>
          <a:stretch>
            <a:fillRect/>
          </a:stretch>
        </p:blipFill>
        <p:spPr>
          <a:xfrm>
            <a:off x="0" y="0"/>
            <a:ext cx="12210998"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E0F4E86-F3FD-4569-BB42-C60E6F80E336}"/>
              </a:ext>
            </a:extLst>
          </p:cNvPr>
          <p:cNvPicPr>
            <a:picLocks noChangeAspect="1"/>
          </p:cNvPicPr>
          <p:nvPr/>
        </p:nvPicPr>
        <p:blipFill>
          <a:blip r:embed="rId2"/>
          <a:stretch>
            <a:fillRect/>
          </a:stretch>
        </p:blipFill>
        <p:spPr>
          <a:xfrm>
            <a:off x="0" y="-35515"/>
            <a:ext cx="12193706"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35161A-49DE-4637-BECA-8D089F25BBC5}"/>
              </a:ext>
            </a:extLst>
          </p:cNvPr>
          <p:cNvPicPr>
            <a:picLocks noChangeAspect="1"/>
          </p:cNvPicPr>
          <p:nvPr/>
        </p:nvPicPr>
        <p:blipFill>
          <a:blip r:embed="rId2"/>
          <a:stretch>
            <a:fillRect/>
          </a:stretch>
        </p:blipFill>
        <p:spPr>
          <a:xfrm>
            <a:off x="0" y="0"/>
            <a:ext cx="12191996" cy="6847328"/>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AAAB3B9-1E12-4DD7-9785-59881F2E7C46}"/>
              </a:ext>
            </a:extLst>
          </p:cNvPr>
          <p:cNvPicPr>
            <a:picLocks noChangeAspect="1"/>
          </p:cNvPicPr>
          <p:nvPr/>
        </p:nvPicPr>
        <p:blipFill>
          <a:blip r:embed="rId2"/>
          <a:stretch>
            <a:fillRect/>
          </a:stretch>
        </p:blipFill>
        <p:spPr>
          <a:xfrm>
            <a:off x="20016" y="0"/>
            <a:ext cx="12193706"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891309-0035-453B-9F10-9AB7D1CA95E4}"/>
              </a:ext>
            </a:extLst>
          </p:cNvPr>
          <p:cNvPicPr>
            <a:picLocks noChangeAspect="1"/>
          </p:cNvPicPr>
          <p:nvPr/>
        </p:nvPicPr>
        <p:blipFill>
          <a:blip r:embed="rId2"/>
          <a:stretch>
            <a:fillRect/>
          </a:stretch>
        </p:blipFill>
        <p:spPr>
          <a:xfrm>
            <a:off x="0" y="17757"/>
            <a:ext cx="12191996" cy="6857039"/>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5C7C64-5737-4436-BCD9-0799F22DBC94}"/>
              </a:ext>
            </a:extLst>
          </p:cNvPr>
          <p:cNvPicPr>
            <a:picLocks noChangeAspect="1"/>
          </p:cNvPicPr>
          <p:nvPr/>
        </p:nvPicPr>
        <p:blipFill>
          <a:blip r:embed="rId2"/>
          <a:stretch>
            <a:fillRect/>
          </a:stretch>
        </p:blipFill>
        <p:spPr>
          <a:xfrm>
            <a:off x="0" y="0"/>
            <a:ext cx="12210998"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5439C0-C587-4698-B25B-A90EB946D158}"/>
              </a:ext>
            </a:extLst>
          </p:cNvPr>
          <p:cNvPicPr>
            <a:picLocks noChangeAspect="1"/>
          </p:cNvPicPr>
          <p:nvPr/>
        </p:nvPicPr>
        <p:blipFill>
          <a:blip r:embed="rId2"/>
          <a:stretch>
            <a:fillRect/>
          </a:stretch>
        </p:blipFill>
        <p:spPr>
          <a:xfrm>
            <a:off x="0" y="0"/>
            <a:ext cx="12191996" cy="6811164"/>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4EB823-B404-45B1-896A-ECDCB2CBFC1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568B70-E47E-47E5-BBC2-7D7DC2E376B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8D7B043-4AF5-446C-AE83-1BDFB8BE4023}"/>
              </a:ext>
            </a:extLst>
          </p:cNvPr>
          <p:cNvPicPr>
            <a:picLocks noChangeAspect="1"/>
          </p:cNvPicPr>
          <p:nvPr/>
        </p:nvPicPr>
        <p:blipFill>
          <a:blip r:embed="rId2"/>
          <a:stretch>
            <a:fillRect/>
          </a:stretch>
        </p:blipFill>
        <p:spPr>
          <a:xfrm>
            <a:off x="0" y="-1287264"/>
            <a:ext cx="12206901" cy="8167457"/>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2A2114-40CE-4C30-8AE8-2DA95BD847D5}"/>
              </a:ext>
            </a:extLst>
          </p:cNvPr>
          <p:cNvPicPr>
            <a:picLocks noChangeAspect="1"/>
          </p:cNvPicPr>
          <p:nvPr/>
        </p:nvPicPr>
        <p:blipFill>
          <a:blip r:embed="rId2"/>
          <a:stretch>
            <a:fillRect/>
          </a:stretch>
        </p:blipFill>
        <p:spPr>
          <a:xfrm>
            <a:off x="124285" y="0"/>
            <a:ext cx="12067711" cy="685800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2C11771-FCAA-4DA3-924F-4AF5600DF138}"/>
              </a:ext>
            </a:extLst>
          </p:cNvPr>
          <p:cNvPicPr>
            <a:picLocks noChangeAspect="1"/>
          </p:cNvPicPr>
          <p:nvPr/>
        </p:nvPicPr>
        <p:blipFill>
          <a:blip r:embed="rId2"/>
          <a:stretch>
            <a:fillRect/>
          </a:stretch>
        </p:blipFill>
        <p:spPr>
          <a:xfrm>
            <a:off x="0" y="107176"/>
            <a:ext cx="12214098" cy="6684236"/>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E5DF07F-6DE3-4A86-8056-035709D01EBA}"/>
              </a:ext>
            </a:extLst>
          </p:cNvPr>
          <p:cNvPicPr>
            <a:picLocks noChangeAspect="1"/>
          </p:cNvPicPr>
          <p:nvPr/>
        </p:nvPicPr>
        <p:blipFill>
          <a:blip r:embed="rId2"/>
          <a:stretch>
            <a:fillRect/>
          </a:stretch>
        </p:blipFill>
        <p:spPr>
          <a:xfrm>
            <a:off x="0" y="64776"/>
            <a:ext cx="12076837" cy="6793223"/>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5811A2-5E85-4F75-BED7-3526CF83DDEF}"/>
              </a:ext>
            </a:extLst>
          </p:cNvPr>
          <p:cNvPicPr>
            <a:picLocks noChangeAspect="1"/>
          </p:cNvPicPr>
          <p:nvPr/>
        </p:nvPicPr>
        <p:blipFill>
          <a:blip r:embed="rId2"/>
          <a:stretch>
            <a:fillRect/>
          </a:stretch>
        </p:blipFill>
        <p:spPr>
          <a:xfrm>
            <a:off x="0" y="514907"/>
            <a:ext cx="12184325" cy="5779364"/>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A379A3-5DA7-49AC-87FD-66341A12DAD6}"/>
              </a:ext>
            </a:extLst>
          </p:cNvPr>
          <p:cNvPicPr>
            <a:picLocks noChangeAspect="1"/>
          </p:cNvPicPr>
          <p:nvPr/>
        </p:nvPicPr>
        <p:blipFill>
          <a:blip r:embed="rId2"/>
          <a:stretch>
            <a:fillRect/>
          </a:stretch>
        </p:blipFill>
        <p:spPr>
          <a:xfrm>
            <a:off x="-26636" y="-1271848"/>
            <a:ext cx="12268020" cy="8178677"/>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F73311-FA8A-43D9-BE4C-E80A7A0FF71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31CA00-465B-489B-B82E-B760BB101DB4}"/>
              </a:ext>
            </a:extLst>
          </p:cNvPr>
          <p:cNvPicPr>
            <a:picLocks noChangeAspect="1"/>
          </p:cNvPicPr>
          <p:nvPr/>
        </p:nvPicPr>
        <p:blipFill>
          <a:blip r:embed="rId2"/>
          <a:stretch>
            <a:fillRect/>
          </a:stretch>
        </p:blipFill>
        <p:spPr>
          <a:xfrm>
            <a:off x="1164451" y="0"/>
            <a:ext cx="4572000" cy="6858000"/>
          </a:xfrm>
          <a:prstGeom prst="rect">
            <a:avLst/>
          </a:prstGeom>
          <a:noFill/>
          <a:ln cap="flat">
            <a:noFill/>
          </a:ln>
        </p:spPr>
      </p:pic>
      <p:pic>
        <p:nvPicPr>
          <p:cNvPr id="3" name="Imagen 4">
            <a:extLst>
              <a:ext uri="{FF2B5EF4-FFF2-40B4-BE49-F238E27FC236}">
                <a16:creationId xmlns:a16="http://schemas.microsoft.com/office/drawing/2014/main" id="{9F42B2C8-189A-4CD1-847B-F5FB4DA9055C}"/>
              </a:ext>
            </a:extLst>
          </p:cNvPr>
          <p:cNvPicPr>
            <a:picLocks noChangeAspect="1"/>
          </p:cNvPicPr>
          <p:nvPr/>
        </p:nvPicPr>
        <p:blipFill>
          <a:blip r:embed="rId3"/>
          <a:stretch>
            <a:fillRect/>
          </a:stretch>
        </p:blipFill>
        <p:spPr>
          <a:xfrm>
            <a:off x="6526575" y="0"/>
            <a:ext cx="4572000"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C1A895-7361-4621-A803-DDA4955EA574}"/>
              </a:ext>
            </a:extLst>
          </p:cNvPr>
          <p:cNvPicPr>
            <a:picLocks noChangeAspect="1"/>
          </p:cNvPicPr>
          <p:nvPr/>
        </p:nvPicPr>
        <p:blipFill>
          <a:blip r:embed="rId2"/>
          <a:stretch>
            <a:fillRect/>
          </a:stretch>
        </p:blipFill>
        <p:spPr>
          <a:xfrm>
            <a:off x="1018714" y="8878"/>
            <a:ext cx="10201604" cy="6764786"/>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4FCF58-BB90-41CC-A35D-51133C4FFA3B}"/>
              </a:ext>
            </a:extLst>
          </p:cNvPr>
          <p:cNvPicPr>
            <a:picLocks noChangeAspect="1"/>
          </p:cNvPicPr>
          <p:nvPr/>
        </p:nvPicPr>
        <p:blipFill>
          <a:blip r:embed="rId2"/>
          <a:stretch>
            <a:fillRect/>
          </a:stretch>
        </p:blipFill>
        <p:spPr>
          <a:xfrm>
            <a:off x="0" y="-1242870"/>
            <a:ext cx="12145453" cy="8105305"/>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1AC38B-22F6-4675-9494-FD211FF59F97}"/>
              </a:ext>
            </a:extLst>
          </p:cNvPr>
          <p:cNvPicPr>
            <a:picLocks noChangeAspect="1"/>
          </p:cNvPicPr>
          <p:nvPr/>
        </p:nvPicPr>
        <p:blipFill>
          <a:blip r:embed="rId2"/>
          <a:stretch>
            <a:fillRect/>
          </a:stretch>
        </p:blipFill>
        <p:spPr>
          <a:xfrm>
            <a:off x="0" y="35506"/>
            <a:ext cx="12191996" cy="6857039"/>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F3E0C8A-F818-4AB1-A8F7-B69633D3EB3C}"/>
              </a:ext>
            </a:extLst>
          </p:cNvPr>
          <p:cNvPicPr>
            <a:picLocks noChangeAspect="1"/>
          </p:cNvPicPr>
          <p:nvPr/>
        </p:nvPicPr>
        <p:blipFill>
          <a:blip r:embed="rId2"/>
          <a:stretch>
            <a:fillRect/>
          </a:stretch>
        </p:blipFill>
        <p:spPr>
          <a:xfrm>
            <a:off x="885550" y="0"/>
            <a:ext cx="10294845"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2B1518F-8318-4A04-B274-C86D9538774C}"/>
              </a:ext>
            </a:extLst>
          </p:cNvPr>
          <p:cNvPicPr>
            <a:picLocks noChangeAspect="1"/>
          </p:cNvPicPr>
          <p:nvPr/>
        </p:nvPicPr>
        <p:blipFill>
          <a:blip r:embed="rId2"/>
          <a:stretch>
            <a:fillRect/>
          </a:stretch>
        </p:blipFill>
        <p:spPr>
          <a:xfrm>
            <a:off x="885550" y="0"/>
            <a:ext cx="10294845"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96E0AF-4F71-4428-94F7-00EE61F83D15}"/>
              </a:ext>
            </a:extLst>
          </p:cNvPr>
          <p:cNvPicPr>
            <a:picLocks noChangeAspect="1"/>
          </p:cNvPicPr>
          <p:nvPr/>
        </p:nvPicPr>
        <p:blipFill>
          <a:blip r:embed="rId2"/>
          <a:stretch>
            <a:fillRect/>
          </a:stretch>
        </p:blipFill>
        <p:spPr>
          <a:xfrm>
            <a:off x="903308" y="0"/>
            <a:ext cx="10294845"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BDD9B9-DE86-4881-96AD-03440E9D5A8A}"/>
              </a:ext>
            </a:extLst>
          </p:cNvPr>
          <p:cNvPicPr>
            <a:picLocks noChangeAspect="1"/>
          </p:cNvPicPr>
          <p:nvPr/>
        </p:nvPicPr>
        <p:blipFill>
          <a:blip r:embed="rId2"/>
          <a:stretch>
            <a:fillRect/>
          </a:stretch>
        </p:blipFill>
        <p:spPr>
          <a:xfrm>
            <a:off x="459293" y="8878"/>
            <a:ext cx="11256821"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D48C75-2109-4A54-ADFC-B147603CC76C}"/>
              </a:ext>
            </a:extLst>
          </p:cNvPr>
          <p:cNvPicPr>
            <a:picLocks noChangeAspect="1"/>
          </p:cNvPicPr>
          <p:nvPr/>
        </p:nvPicPr>
        <p:blipFill>
          <a:blip r:embed="rId2"/>
          <a:stretch>
            <a:fillRect/>
          </a:stretch>
        </p:blipFill>
        <p:spPr>
          <a:xfrm>
            <a:off x="-581494" y="0"/>
            <a:ext cx="12848709"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544ADD-CBAC-4705-A6D8-17AAA3C776A1}"/>
              </a:ext>
            </a:extLst>
          </p:cNvPr>
          <p:cNvPicPr>
            <a:picLocks noChangeAspect="1"/>
          </p:cNvPicPr>
          <p:nvPr/>
        </p:nvPicPr>
        <p:blipFill>
          <a:blip r:embed="rId2"/>
          <a:stretch>
            <a:fillRect/>
          </a:stretch>
        </p:blipFill>
        <p:spPr>
          <a:xfrm>
            <a:off x="119850" y="0"/>
            <a:ext cx="11952945"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35C4BB-F340-43A3-A1A2-399CD0D91349}"/>
              </a:ext>
            </a:extLst>
          </p:cNvPr>
          <p:cNvPicPr>
            <a:picLocks noChangeAspect="1"/>
          </p:cNvPicPr>
          <p:nvPr/>
        </p:nvPicPr>
        <p:blipFill>
          <a:blip r:embed="rId2"/>
          <a:stretch>
            <a:fillRect/>
          </a:stretch>
        </p:blipFill>
        <p:spPr>
          <a:xfrm>
            <a:off x="39950" y="0"/>
            <a:ext cx="12191996"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FF6A37-E80E-4611-9487-8E251D882FA2}"/>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69E0B6-755E-4E26-A637-339B015243FE}"/>
              </a:ext>
            </a:extLst>
          </p:cNvPr>
          <p:cNvPicPr>
            <a:picLocks noChangeAspect="1"/>
          </p:cNvPicPr>
          <p:nvPr/>
        </p:nvPicPr>
        <p:blipFill>
          <a:blip r:embed="rId2"/>
          <a:stretch>
            <a:fillRect/>
          </a:stretch>
        </p:blipFill>
        <p:spPr>
          <a:xfrm>
            <a:off x="1000216" y="0"/>
            <a:ext cx="10266947"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AAFFE7-C761-4012-BB0E-EE2C14CFB65B}"/>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290565-4F35-4118-9978-9774F0ED80D6}"/>
              </a:ext>
            </a:extLst>
          </p:cNvPr>
          <p:cNvPicPr>
            <a:picLocks noChangeAspect="1"/>
          </p:cNvPicPr>
          <p:nvPr/>
        </p:nvPicPr>
        <p:blipFill>
          <a:blip r:embed="rId2"/>
          <a:stretch>
            <a:fillRect/>
          </a:stretch>
        </p:blipFill>
        <p:spPr>
          <a:xfrm>
            <a:off x="1137815" y="0"/>
            <a:ext cx="4572000" cy="6858000"/>
          </a:xfrm>
          <a:prstGeom prst="rect">
            <a:avLst/>
          </a:prstGeom>
          <a:noFill/>
          <a:ln cap="flat">
            <a:noFill/>
          </a:ln>
        </p:spPr>
      </p:pic>
      <p:pic>
        <p:nvPicPr>
          <p:cNvPr id="3" name="Imagen 4">
            <a:extLst>
              <a:ext uri="{FF2B5EF4-FFF2-40B4-BE49-F238E27FC236}">
                <a16:creationId xmlns:a16="http://schemas.microsoft.com/office/drawing/2014/main" id="{F95F9DF0-92F1-44B5-A3BE-FCF8338B367B}"/>
              </a:ext>
            </a:extLst>
          </p:cNvPr>
          <p:cNvPicPr>
            <a:picLocks noChangeAspect="1"/>
          </p:cNvPicPr>
          <p:nvPr/>
        </p:nvPicPr>
        <p:blipFill>
          <a:blip r:embed="rId3"/>
          <a:stretch>
            <a:fillRect/>
          </a:stretch>
        </p:blipFill>
        <p:spPr>
          <a:xfrm>
            <a:off x="6472159" y="0"/>
            <a:ext cx="4574286" cy="6858000"/>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5CFB33D-81D3-4F73-9BE3-8BEC2315539B}"/>
              </a:ext>
            </a:extLst>
          </p:cNvPr>
          <p:cNvPicPr>
            <a:picLocks noChangeAspect="1"/>
          </p:cNvPicPr>
          <p:nvPr/>
        </p:nvPicPr>
        <p:blipFill>
          <a:blip r:embed="rId2"/>
          <a:stretch>
            <a:fillRect/>
          </a:stretch>
        </p:blipFill>
        <p:spPr>
          <a:xfrm>
            <a:off x="88779" y="0"/>
            <a:ext cx="12185623" cy="6933456"/>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B9F189F-AF79-4263-8765-12EDE52480F8}"/>
              </a:ext>
            </a:extLst>
          </p:cNvPr>
          <p:cNvPicPr>
            <a:picLocks noChangeAspect="1"/>
          </p:cNvPicPr>
          <p:nvPr/>
        </p:nvPicPr>
        <p:blipFill>
          <a:blip r:embed="rId2"/>
          <a:stretch>
            <a:fillRect/>
          </a:stretch>
        </p:blipFill>
        <p:spPr>
          <a:xfrm>
            <a:off x="970535" y="0"/>
            <a:ext cx="10287000" cy="6858000"/>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CA334D-ECE8-4FBD-B253-0CD4250853F1}"/>
              </a:ext>
            </a:extLst>
          </p:cNvPr>
          <p:cNvPicPr>
            <a:picLocks noChangeAspect="1"/>
          </p:cNvPicPr>
          <p:nvPr/>
        </p:nvPicPr>
        <p:blipFill>
          <a:blip r:embed="rId2"/>
          <a:stretch>
            <a:fillRect/>
          </a:stretch>
        </p:blipFill>
        <p:spPr>
          <a:xfrm>
            <a:off x="0" y="-16642"/>
            <a:ext cx="12191996" cy="6858000"/>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9EF64E0-9C31-479A-9BE8-7350B192BC3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4724C4-D9AE-451F-A107-35A2AD8F4FE9}"/>
              </a:ext>
            </a:extLst>
          </p:cNvPr>
          <p:cNvPicPr>
            <a:picLocks noChangeAspect="1"/>
          </p:cNvPicPr>
          <p:nvPr/>
        </p:nvPicPr>
        <p:blipFill>
          <a:blip r:embed="rId2"/>
          <a:stretch>
            <a:fillRect/>
          </a:stretch>
        </p:blipFill>
        <p:spPr>
          <a:xfrm>
            <a:off x="0" y="0"/>
            <a:ext cx="12159124" cy="6858000"/>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4CDAAB-F346-47AF-99FB-02B7DB064927}"/>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D571BA-CEEC-4A80-98E3-E7E3D4A7D15D}"/>
              </a:ext>
            </a:extLst>
          </p:cNvPr>
          <p:cNvPicPr>
            <a:picLocks noChangeAspect="1"/>
          </p:cNvPicPr>
          <p:nvPr/>
        </p:nvPicPr>
        <p:blipFill>
          <a:blip r:embed="rId2"/>
          <a:stretch>
            <a:fillRect/>
          </a:stretch>
        </p:blipFill>
        <p:spPr>
          <a:xfrm>
            <a:off x="40553" y="-2317071"/>
            <a:ext cx="12182478" cy="9152878"/>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showMasterSp="0">
  <p:cSld name="Slide74">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CA2A811C-AA41-4A29-842D-71DCCC59D0B5}"/>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09949047-8DDA-4414-9A0C-B2B8A692E4B6}"/>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ECDE7EA7-972A-4DB4-B2E8-1924F0E7C687}"/>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1E3DE208-9AC1-44E5-8F58-3F36386BA044}"/>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AF7E7AB4-9F86-409A-81BF-FF2D18DBE198}"/>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3400EA1C-C471-4457-987C-DD0DD364024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1D3FC1C8-C5DA-4031-BFBA-050EB42169D7}"/>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6A21CE3C-5CAB-442D-B4DE-A3CDB54F5113}"/>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294EC062-9434-482D-A4D4-15775EA986D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178A003-B383-45A7-9B15-CAB48C0F4CC5}"/>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25CD5685-EB15-4F9B-92BB-1950E4378FE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886E1DBA-8455-42E4-B4B5-4DB340AEB61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8A14E01A-6C7A-43AE-978C-6823076B1EC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6CEF0B2B-DA83-4380-88E3-85F2BCCB9019}"/>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81620712"/>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138</TotalTime>
  <Words>401</Words>
  <Application>Microsoft Office PowerPoint</Application>
  <PresentationFormat>Panorámica</PresentationFormat>
  <Paragraphs>15</Paragraphs>
  <Slides>73</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73</vt:i4>
      </vt:variant>
    </vt:vector>
  </HeadingPairs>
  <TitlesOfParts>
    <vt:vector size="82"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2021-09-03T13:30:56Z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