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330" r:id="rId5"/>
    <p:sldId id="335" r:id="rId6"/>
    <p:sldId id="258" r:id="rId7"/>
    <p:sldId id="331" r:id="rId8"/>
    <p:sldId id="336" r:id="rId9"/>
    <p:sldId id="337" r:id="rId10"/>
    <p:sldId id="259" r:id="rId11"/>
    <p:sldId id="332" r:id="rId12"/>
    <p:sldId id="334" r:id="rId13"/>
    <p:sldId id="260" r:id="rId14"/>
    <p:sldId id="275" r:id="rId15"/>
    <p:sldId id="261" r:id="rId16"/>
    <p:sldId id="263" r:id="rId17"/>
    <p:sldId id="264" r:id="rId18"/>
    <p:sldId id="265" r:id="rId19"/>
    <p:sldId id="328" r:id="rId20"/>
    <p:sldId id="266" r:id="rId21"/>
    <p:sldId id="329" r:id="rId22"/>
    <p:sldId id="267" r:id="rId23"/>
    <p:sldId id="277" r:id="rId24"/>
    <p:sldId id="262" r:id="rId25"/>
    <p:sldId id="268" r:id="rId26"/>
    <p:sldId id="333" r:id="rId27"/>
    <p:sldId id="269" r:id="rId28"/>
    <p:sldId id="278" r:id="rId29"/>
    <p:sldId id="270" r:id="rId30"/>
    <p:sldId id="271" r:id="rId31"/>
    <p:sldId id="274" r:id="rId32"/>
    <p:sldId id="276" r:id="rId33"/>
    <p:sldId id="272" r:id="rId34"/>
    <p:sldId id="273" r:id="rId35"/>
    <p:sldId id="279" r:id="rId36"/>
    <p:sldId id="280" r:id="rId37"/>
    <p:sldId id="281" r:id="rId38"/>
    <p:sldId id="282" r:id="rId39"/>
    <p:sldId id="283" r:id="rId40"/>
    <p:sldId id="284" r:id="rId41"/>
    <p:sldId id="285" r:id="rId42"/>
    <p:sldId id="286" r:id="rId43"/>
    <p:sldId id="289" r:id="rId44"/>
    <p:sldId id="290" r:id="rId45"/>
    <p:sldId id="291" r:id="rId46"/>
    <p:sldId id="292" r:id="rId47"/>
    <p:sldId id="293" r:id="rId48"/>
    <p:sldId id="294" r:id="rId49"/>
    <p:sldId id="295" r:id="rId50"/>
    <p:sldId id="296" r:id="rId51"/>
    <p:sldId id="297" r:id="rId52"/>
    <p:sldId id="298" r:id="rId53"/>
    <p:sldId id="299" r:id="rId54"/>
    <p:sldId id="300" r:id="rId55"/>
    <p:sldId id="301" r:id="rId56"/>
    <p:sldId id="302" r:id="rId57"/>
    <p:sldId id="303" r:id="rId58"/>
    <p:sldId id="304" r:id="rId59"/>
    <p:sldId id="305" r:id="rId60"/>
    <p:sldId id="306" r:id="rId61"/>
    <p:sldId id="307" r:id="rId62"/>
    <p:sldId id="308" r:id="rId63"/>
    <p:sldId id="309" r:id="rId64"/>
    <p:sldId id="310" r:id="rId65"/>
    <p:sldId id="311" r:id="rId66"/>
    <p:sldId id="312" r:id="rId67"/>
    <p:sldId id="313" r:id="rId68"/>
    <p:sldId id="314" r:id="rId69"/>
    <p:sldId id="315" r:id="rId70"/>
    <p:sldId id="316" r:id="rId71"/>
    <p:sldId id="317" r:id="rId72"/>
    <p:sldId id="318" r:id="rId73"/>
    <p:sldId id="319" r:id="rId74"/>
    <p:sldId id="320" r:id="rId75"/>
    <p:sldId id="321" r:id="rId76"/>
    <p:sldId id="322" r:id="rId77"/>
    <p:sldId id="323" r:id="rId78"/>
    <p:sldId id="324" r:id="rId79"/>
    <p:sldId id="325" r:id="rId80"/>
    <p:sldId id="326" r:id="rId81"/>
    <p:sldId id="327" r:id="rId82"/>
    <p:sldId id="338" r:id="rId83"/>
    <p:sldId id="339" r:id="rId84"/>
    <p:sldId id="340" r:id="rId85"/>
    <p:sldId id="341" r:id="rId86"/>
    <p:sldId id="342" r:id="rId87"/>
    <p:sldId id="343" r:id="rId88"/>
    <p:sldId id="344" r:id="rId89"/>
    <p:sldId id="345" r:id="rId90"/>
    <p:sldId id="346" r:id="rId91"/>
    <p:sldId id="347" r:id="rId92"/>
    <p:sldId id="348" r:id="rId9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cVsjQf4ABY5XFcXROaudA==" hashData="kxyWr++qXmbqjTrdKLnY0Q4jh+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3" autoAdjust="0"/>
    <p:restoredTop sz="94660"/>
  </p:normalViewPr>
  <p:slideViewPr>
    <p:cSldViewPr snapToGrid="0">
      <p:cViewPr varScale="1">
        <p:scale>
          <a:sx n="35" d="100"/>
          <a:sy n="35" d="100"/>
        </p:scale>
        <p:origin x="-90" y="-17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1281973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3450154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337357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1709430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3711879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2243066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3943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209262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2130742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2782925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2C40D7E-8EEE-4CFD-9A8E-1781E389756F}" type="datetimeFigureOut">
              <a:rPr lang="es-CO" smtClean="0"/>
              <a:pPr/>
              <a:t>18/04/2017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332057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C40D7E-8EEE-4CFD-9A8E-1781E389756F}" type="datetimeFigureOut">
              <a:rPr lang="es-CO" smtClean="0"/>
              <a:pPr/>
              <a:t>18/04/2017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B5D60-A905-44E2-9848-C82E7D99C7C3}" type="slidenum">
              <a:rPr lang="es-CO" smtClean="0"/>
              <a:pPr/>
              <a:t>‹Nº›</a:t>
            </a:fld>
            <a:endParaRPr lang="es-CO"/>
          </a:p>
        </p:txBody>
      </p:sp>
    </p:spTree>
    <p:extLst>
      <p:ext uri="{BB962C8B-B14F-4D97-AF65-F5344CB8AC3E}">
        <p14:creationId xmlns:p14="http://schemas.microsoft.com/office/powerpoint/2010/main" xmlns="" val="4049389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92.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4.png"/><Relationship Id="rId11" Type="http://schemas.openxmlformats.org/officeDocument/2006/relationships/hyperlink" Target="https://plus.google.com/+Mispps/" TargetMode="External"/><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352550" y="1443841"/>
            <a:ext cx="9486900" cy="3970318"/>
          </a:xfrm>
          <a:prstGeom prst="rect">
            <a:avLst/>
          </a:prstGeom>
        </p:spPr>
        <p:txBody>
          <a:bodyPr wrap="square">
            <a:spAutoFit/>
          </a:bodyPr>
          <a:lstStyle/>
          <a:p>
            <a:pPr algn="ctr"/>
            <a:r>
              <a:rPr lang="es-CO" i="1" dirty="0"/>
              <a:t>Un acantilado es un accidente geográfico que consiste en una pendiente o una abrupta vertical. Normalmente se alude a acantilado cuando está sobre la costa, pero también pueden ser considerados como tales los que existen en montañas, fallas y orillas de los ríos. Cuando un acantilado costero de forma tabular alcanza grandes dimensiones se le denomina farallón.</a:t>
            </a:r>
          </a:p>
          <a:p>
            <a:pPr algn="ctr"/>
            <a:r>
              <a:rPr lang="es-CO" i="1" dirty="0"/>
              <a:t>Los acantilados suelen estar compuestos por rocas resistentes a la erosión y al desgaste por la acción atmosférica, generalmente rocas sedimentarias como la limonita, arenisca, caliza, dolomita, aunque también pueden apreciarse rocas ígneas como el basalto o el granito en estas formaciones.</a:t>
            </a:r>
          </a:p>
          <a:p>
            <a:pPr algn="ctr"/>
            <a:r>
              <a:rPr lang="es-CO" i="1" dirty="0"/>
              <a:t>Un escarpe es un caso particular de acantilado, formada por el movimiento de una falla tectónica o un derrumbe. La mayoría de los acantilados acaban en forma dependiente en su base; en áreas áridas o debajo de grandes acantilados, el talud es generalmente una acumulación de rocas desprendidas, mientras que en áreas de mayor humedad, las rocas del talud quedan cubiertas por una capa de tierra compactada por la humedad, formando un suelo.</a:t>
            </a:r>
          </a:p>
          <a:p>
            <a:pPr algn="ctr"/>
            <a:r>
              <a:rPr lang="es-CO" i="1" dirty="0"/>
              <a:t>Muchos acantilados también presentan cascadas y grutas excavadas en la base. A veces los acantilados mueren al final de una cresta, creando estructuras pétreas singulares.</a:t>
            </a:r>
          </a:p>
        </p:txBody>
      </p:sp>
      <p:sp>
        <p:nvSpPr>
          <p:cNvPr id="2" name="CuadroTexto 1"/>
          <p:cNvSpPr txBox="1"/>
          <p:nvPr/>
        </p:nvSpPr>
        <p:spPr>
          <a:xfrm>
            <a:off x="10201275" y="5766747"/>
            <a:ext cx="184731" cy="369332"/>
          </a:xfrm>
          <a:prstGeom prst="rect">
            <a:avLst/>
          </a:prstGeom>
          <a:noFill/>
        </p:spPr>
        <p:txBody>
          <a:bodyPr wrap="none" rtlCol="0">
            <a:spAutoFit/>
          </a:bodyPr>
          <a:lstStyle/>
          <a:p>
            <a:endParaRPr lang="es-CO" dirty="0"/>
          </a:p>
        </p:txBody>
      </p:sp>
      <p:sp>
        <p:nvSpPr>
          <p:cNvPr id="5" name="CuadroTexto 4"/>
          <p:cNvSpPr txBox="1"/>
          <p:nvPr/>
        </p:nvSpPr>
        <p:spPr>
          <a:xfrm rot="578320">
            <a:off x="9882190" y="55551"/>
            <a:ext cx="2371724"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La Bohemia-Piano Instrumental-Charles </a:t>
            </a:r>
            <a:r>
              <a:rPr lang="es-CO" sz="1000" b="1" i="1" dirty="0" err="1" smtClean="0"/>
              <a:t>Aznavour</a:t>
            </a:r>
            <a:endParaRPr lang="es-CO" sz="1000" b="1" i="1" dirty="0"/>
          </a:p>
        </p:txBody>
      </p:sp>
      <p:pic>
        <p:nvPicPr>
          <p:cNvPr id="8" name="LA_BOHEME_PIANO_INSTRUMENTAL_CHARLES_AZNAVOUR">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565746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30525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64435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3889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18126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81249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97388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244013" y="6115051"/>
            <a:ext cx="1571625" cy="285750"/>
          </a:xfrm>
          <a:prstGeom prst="clou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802827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89678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82138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01968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3712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10103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64768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4031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84544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24579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7662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84282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98127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872538" y="5915025"/>
            <a:ext cx="2457449" cy="400050"/>
          </a:xfrm>
          <a:prstGeom prst="cloud">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8043553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0759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25587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78340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42673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13597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05402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120546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79202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84967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47165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80415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05254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23213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89018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98445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99842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3193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08777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4486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26526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83434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75856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621846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920092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02830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6802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904953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5161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261083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90982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523834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875829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425562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937067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672690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065574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196186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827027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896980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59050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150333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68807779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55193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946492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838228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821202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8775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89962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234665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755773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793766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370350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443605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636934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975954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388047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638805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929280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533279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348090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239619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2165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572655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703928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2820549"/>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563150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739865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759851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2354907"/>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104</TotalTime>
  <Words>248</Words>
  <Application>Microsoft Office PowerPoint</Application>
  <PresentationFormat>Personalizado</PresentationFormat>
  <Paragraphs>9</Paragraphs>
  <Slides>91</Slides>
  <Notes>0</Notes>
  <HiddenSlides>0</HiddenSlides>
  <MMClips>1</MMClips>
  <ScaleCrop>false</ScaleCrop>
  <HeadingPairs>
    <vt:vector size="4" baseType="variant">
      <vt:variant>
        <vt:lpstr>Tema</vt:lpstr>
      </vt:variant>
      <vt:variant>
        <vt:i4>2</vt:i4>
      </vt:variant>
      <vt:variant>
        <vt:lpstr>Títulos de diapositiva</vt:lpstr>
      </vt:variant>
      <vt:variant>
        <vt:i4>91</vt:i4>
      </vt:variant>
    </vt:vector>
  </HeadingPairs>
  <TitlesOfParts>
    <vt:vector size="9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17</cp:revision>
  <dcterms:created xsi:type="dcterms:W3CDTF">2016-12-26T13:29:55Z</dcterms:created>
  <dcterms:modified xsi:type="dcterms:W3CDTF">2017-04-18T21:40:42Z</dcterms:modified>
</cp:coreProperties>
</file>