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0" r:id="rId8"/>
    <p:sldId id="261" r:id="rId9"/>
    <p:sldId id="262" r:id="rId10"/>
    <p:sldId id="263" r:id="rId11"/>
    <p:sldId id="264" r:id="rId12"/>
    <p:sldId id="280"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1" r:id="rId29"/>
    <p:sldId id="282" r:id="rId30"/>
    <p:sldId id="283" r:id="rId31"/>
    <p:sldId id="284" r:id="rId32"/>
    <p:sldId id="285" r:id="rId33"/>
    <p:sldId id="289" r:id="rId34"/>
    <p:sldId id="286" r:id="rId35"/>
    <p:sldId id="290" r:id="rId36"/>
    <p:sldId id="287" r:id="rId37"/>
    <p:sldId id="288" r:id="rId38"/>
    <p:sldId id="291" r:id="rId39"/>
    <p:sldId id="292" r:id="rId40"/>
    <p:sldId id="293" r:id="rId41"/>
    <p:sldId id="294" r:id="rId42"/>
    <p:sldId id="295" r:id="rId43"/>
    <p:sldId id="296" r:id="rId44"/>
    <p:sldId id="297" r:id="rId45"/>
    <p:sldId id="298" r:id="rId46"/>
    <p:sldId id="299" r:id="rId47"/>
    <p:sldId id="300"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70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F3108A1-0925-4591-ACA5-E7BB5BC3653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1E1E29F-DDEA-49B2-8C78-BF9F6E8E550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C75D385-55DE-46CD-9CB0-9295306AF5F5}" type="datetime1">
              <a:rPr lang="es-ES"/>
              <a:pPr lvl="0"/>
              <a:t>19/03/2021</a:t>
            </a:fld>
            <a:endParaRPr lang="es-ES"/>
          </a:p>
        </p:txBody>
      </p:sp>
      <p:sp>
        <p:nvSpPr>
          <p:cNvPr id="4" name="Marcador de imagen de diapositiva 3">
            <a:extLst>
              <a:ext uri="{FF2B5EF4-FFF2-40B4-BE49-F238E27FC236}">
                <a16:creationId xmlns:a16="http://schemas.microsoft.com/office/drawing/2014/main" id="{85F41DB3-7DB2-428F-92DC-C37693899DC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9F60EE0-09FF-46F6-9DCB-117851F6500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6378C04-3123-4312-8B16-D50BB2F983C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2715BBD-AF2D-4ED7-AAAB-9E5BAD1801E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D16D0A5-E902-4D33-9654-2A868E2B162D}" type="slidenum">
              <a:t>‹Nº›</a:t>
            </a:fld>
            <a:endParaRPr lang="es-ES"/>
          </a:p>
        </p:txBody>
      </p:sp>
    </p:spTree>
    <p:extLst>
      <p:ext uri="{BB962C8B-B14F-4D97-AF65-F5344CB8AC3E}">
        <p14:creationId xmlns:p14="http://schemas.microsoft.com/office/powerpoint/2010/main" val="278885928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98C64DF-FF8D-497C-8B75-F0BC4A60954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CD511FD-BE05-4845-8D79-37CA2D0974D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CEC2D2E-B652-4939-A9C1-602B9114B39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C857287-BE5B-4443-A536-A12DF6FDC0E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9836AB2-066C-4DFE-B6CD-A0DE41AC62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1534A93-6571-4500-A4BB-C95408822F6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7067A96-A04B-4BAE-87AB-B9A26961DE1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62E805C-06B5-4400-8A88-78657C88CA2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1A54D8-A922-4C83-ADE3-B9A9C8EA12D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FF274E8-6158-4A3A-AAAE-AD57D8D0482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105BEED-7904-46BD-9066-C58DFCDFD912}"/>
              </a:ext>
            </a:extLst>
          </p:cNvPr>
          <p:cNvSpPr txBox="1">
            <a:spLocks noGrp="1"/>
          </p:cNvSpPr>
          <p:nvPr>
            <p:ph type="dt" sz="half" idx="7"/>
          </p:nvPr>
        </p:nvSpPr>
        <p:spPr/>
        <p:txBody>
          <a:bodyPr/>
          <a:lstStyle>
            <a:lvl1pPr>
              <a:defRPr/>
            </a:lvl1pPr>
          </a:lstStyle>
          <a:p>
            <a:pPr lvl="0"/>
            <a:fld id="{D4106D4A-DAA3-4C63-A472-99C29B545255}" type="datetime1">
              <a:rPr lang="es-ES"/>
              <a:pPr lvl="0"/>
              <a:t>19/03/2021</a:t>
            </a:fld>
            <a:endParaRPr lang="es-ES"/>
          </a:p>
        </p:txBody>
      </p:sp>
      <p:sp>
        <p:nvSpPr>
          <p:cNvPr id="5" name="Marcador de pie de página 4">
            <a:extLst>
              <a:ext uri="{FF2B5EF4-FFF2-40B4-BE49-F238E27FC236}">
                <a16:creationId xmlns:a16="http://schemas.microsoft.com/office/drawing/2014/main" id="{BCD20DB8-1688-42C2-8AC5-54A8109EF38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36C7DC8-2E5B-4156-A20B-EB0A510FDF5C}"/>
              </a:ext>
            </a:extLst>
          </p:cNvPr>
          <p:cNvSpPr txBox="1">
            <a:spLocks noGrp="1"/>
          </p:cNvSpPr>
          <p:nvPr>
            <p:ph type="sldNum" sz="quarter" idx="8"/>
          </p:nvPr>
        </p:nvSpPr>
        <p:spPr/>
        <p:txBody>
          <a:bodyPr/>
          <a:lstStyle>
            <a:lvl1pPr>
              <a:defRPr/>
            </a:lvl1pPr>
          </a:lstStyle>
          <a:p>
            <a:pPr lvl="0"/>
            <a:fld id="{37FCABD2-CA60-4BBF-8926-47E9270FB9B8}" type="slidenum">
              <a:t>‹Nº›</a:t>
            </a:fld>
            <a:endParaRPr lang="es-ES"/>
          </a:p>
        </p:txBody>
      </p:sp>
    </p:spTree>
    <p:extLst>
      <p:ext uri="{BB962C8B-B14F-4D97-AF65-F5344CB8AC3E}">
        <p14:creationId xmlns:p14="http://schemas.microsoft.com/office/powerpoint/2010/main" val="60275636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6BEC2B-1201-44FE-B9EA-3BDB8EAB0CE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347B0F0-2392-46AB-8B08-27B19AC3382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87BB922-B400-4A5C-BCE4-F3895FA6419C}"/>
              </a:ext>
            </a:extLst>
          </p:cNvPr>
          <p:cNvSpPr txBox="1">
            <a:spLocks noGrp="1"/>
          </p:cNvSpPr>
          <p:nvPr>
            <p:ph type="dt" sz="half" idx="7"/>
          </p:nvPr>
        </p:nvSpPr>
        <p:spPr/>
        <p:txBody>
          <a:bodyPr/>
          <a:lstStyle>
            <a:lvl1pPr>
              <a:defRPr/>
            </a:lvl1pPr>
          </a:lstStyle>
          <a:p>
            <a:pPr lvl="0"/>
            <a:fld id="{DC57508E-A9EE-4EF2-8072-8CBFA861CF80}" type="datetime1">
              <a:rPr lang="es-ES"/>
              <a:pPr lvl="0"/>
              <a:t>19/03/2021</a:t>
            </a:fld>
            <a:endParaRPr lang="es-ES"/>
          </a:p>
        </p:txBody>
      </p:sp>
      <p:sp>
        <p:nvSpPr>
          <p:cNvPr id="5" name="Marcador de pie de página 4">
            <a:extLst>
              <a:ext uri="{FF2B5EF4-FFF2-40B4-BE49-F238E27FC236}">
                <a16:creationId xmlns:a16="http://schemas.microsoft.com/office/drawing/2014/main" id="{872279E7-F816-4E55-8403-2A81B731C2E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8E0B0BA-DC91-4E05-8C1A-DAFB525B59AD}"/>
              </a:ext>
            </a:extLst>
          </p:cNvPr>
          <p:cNvSpPr txBox="1">
            <a:spLocks noGrp="1"/>
          </p:cNvSpPr>
          <p:nvPr>
            <p:ph type="sldNum" sz="quarter" idx="8"/>
          </p:nvPr>
        </p:nvSpPr>
        <p:spPr/>
        <p:txBody>
          <a:bodyPr/>
          <a:lstStyle>
            <a:lvl1pPr>
              <a:defRPr/>
            </a:lvl1pPr>
          </a:lstStyle>
          <a:p>
            <a:pPr lvl="0"/>
            <a:fld id="{30CB13B3-C7AD-4AA3-A230-33DC42F11D04}" type="slidenum">
              <a:t>‹Nº›</a:t>
            </a:fld>
            <a:endParaRPr lang="es-ES"/>
          </a:p>
        </p:txBody>
      </p:sp>
    </p:spTree>
    <p:extLst>
      <p:ext uri="{BB962C8B-B14F-4D97-AF65-F5344CB8AC3E}">
        <p14:creationId xmlns:p14="http://schemas.microsoft.com/office/powerpoint/2010/main" val="4057445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C2C32E-7841-4604-AA18-2625D967420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909531D-7E19-47D3-BF6F-622BE6652E5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64E4E3F-43DF-42FC-8906-328B0FAC7444}"/>
              </a:ext>
            </a:extLst>
          </p:cNvPr>
          <p:cNvSpPr txBox="1">
            <a:spLocks noGrp="1"/>
          </p:cNvSpPr>
          <p:nvPr>
            <p:ph type="dt" sz="half" idx="7"/>
          </p:nvPr>
        </p:nvSpPr>
        <p:spPr/>
        <p:txBody>
          <a:bodyPr/>
          <a:lstStyle>
            <a:lvl1pPr>
              <a:defRPr/>
            </a:lvl1pPr>
          </a:lstStyle>
          <a:p>
            <a:pPr lvl="0"/>
            <a:fld id="{92772573-19D1-403F-B60D-7053ABA68E20}" type="datetime1">
              <a:rPr lang="es-ES"/>
              <a:pPr lvl="0"/>
              <a:t>19/03/2021</a:t>
            </a:fld>
            <a:endParaRPr lang="es-ES"/>
          </a:p>
        </p:txBody>
      </p:sp>
      <p:sp>
        <p:nvSpPr>
          <p:cNvPr id="5" name="Marcador de pie de página 4">
            <a:extLst>
              <a:ext uri="{FF2B5EF4-FFF2-40B4-BE49-F238E27FC236}">
                <a16:creationId xmlns:a16="http://schemas.microsoft.com/office/drawing/2014/main" id="{BC50CBDC-EC97-4135-BB76-796A2C8E72D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297AC9-9340-40CE-9E65-C718D08F9240}"/>
              </a:ext>
            </a:extLst>
          </p:cNvPr>
          <p:cNvSpPr txBox="1">
            <a:spLocks noGrp="1"/>
          </p:cNvSpPr>
          <p:nvPr>
            <p:ph type="sldNum" sz="quarter" idx="8"/>
          </p:nvPr>
        </p:nvSpPr>
        <p:spPr/>
        <p:txBody>
          <a:bodyPr/>
          <a:lstStyle>
            <a:lvl1pPr>
              <a:defRPr/>
            </a:lvl1pPr>
          </a:lstStyle>
          <a:p>
            <a:pPr lvl="0"/>
            <a:fld id="{57DDFBD7-BDF4-4027-9CAA-6DDC164C3160}" type="slidenum">
              <a:t>‹Nº›</a:t>
            </a:fld>
            <a:endParaRPr lang="es-ES"/>
          </a:p>
        </p:txBody>
      </p:sp>
    </p:spTree>
    <p:extLst>
      <p:ext uri="{BB962C8B-B14F-4D97-AF65-F5344CB8AC3E}">
        <p14:creationId xmlns:p14="http://schemas.microsoft.com/office/powerpoint/2010/main" val="2556818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275320-6D40-49B7-90B5-57E3B71211C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4945636-2A79-4111-9E81-6C560917C59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8E76852-4EBC-4F80-96A0-50890608942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D6A6B0F-86FC-4F55-9E11-7BE5D2ADFEA0}"/>
              </a:ext>
            </a:extLst>
          </p:cNvPr>
          <p:cNvSpPr txBox="1">
            <a:spLocks noGrp="1"/>
          </p:cNvSpPr>
          <p:nvPr>
            <p:ph type="dt" sz="half" idx="7"/>
          </p:nvPr>
        </p:nvSpPr>
        <p:spPr/>
        <p:txBody>
          <a:bodyPr/>
          <a:lstStyle>
            <a:lvl1pPr>
              <a:defRPr/>
            </a:lvl1pPr>
          </a:lstStyle>
          <a:p>
            <a:pPr lvl="0"/>
            <a:fld id="{8C441A91-90E1-42BC-A33E-E7E1DFF68E96}" type="datetime1">
              <a:rPr lang="es-ES"/>
              <a:pPr lvl="0"/>
              <a:t>19/03/2021</a:t>
            </a:fld>
            <a:endParaRPr lang="es-ES"/>
          </a:p>
        </p:txBody>
      </p:sp>
      <p:sp>
        <p:nvSpPr>
          <p:cNvPr id="6" name="Marcador de pie de página 5">
            <a:extLst>
              <a:ext uri="{FF2B5EF4-FFF2-40B4-BE49-F238E27FC236}">
                <a16:creationId xmlns:a16="http://schemas.microsoft.com/office/drawing/2014/main" id="{144EC43B-B5B8-42B2-8B6A-73B9A043EF6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805A52E-4AC3-4D3C-A6D3-1902B6CBE9BC}"/>
              </a:ext>
            </a:extLst>
          </p:cNvPr>
          <p:cNvSpPr txBox="1">
            <a:spLocks noGrp="1"/>
          </p:cNvSpPr>
          <p:nvPr>
            <p:ph type="sldNum" sz="quarter" idx="8"/>
          </p:nvPr>
        </p:nvSpPr>
        <p:spPr/>
        <p:txBody>
          <a:bodyPr/>
          <a:lstStyle>
            <a:lvl1pPr>
              <a:defRPr/>
            </a:lvl1pPr>
          </a:lstStyle>
          <a:p>
            <a:pPr lvl="0"/>
            <a:fld id="{1AE1784C-08F4-4AFD-9C9D-7506268611E5}" type="slidenum">
              <a:t>‹Nº›</a:t>
            </a:fld>
            <a:endParaRPr lang="es-ES"/>
          </a:p>
        </p:txBody>
      </p:sp>
    </p:spTree>
    <p:extLst>
      <p:ext uri="{BB962C8B-B14F-4D97-AF65-F5344CB8AC3E}">
        <p14:creationId xmlns:p14="http://schemas.microsoft.com/office/powerpoint/2010/main" val="1259621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338590-CB26-4615-BDE9-E4C5E9E97FD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F0B4465-B04E-486D-B471-7EC1A5328BD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5EFFD3F-E4C8-4625-BE00-28C60D21650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17A8E3D-B18A-4CC4-A7D2-D4BC25178F8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4AF5C99-5CF1-4F36-8FC3-91C2B51EE87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9D33930-2206-4C8D-B875-C16498552F64}"/>
              </a:ext>
            </a:extLst>
          </p:cNvPr>
          <p:cNvSpPr txBox="1">
            <a:spLocks noGrp="1"/>
          </p:cNvSpPr>
          <p:nvPr>
            <p:ph type="dt" sz="half" idx="7"/>
          </p:nvPr>
        </p:nvSpPr>
        <p:spPr/>
        <p:txBody>
          <a:bodyPr/>
          <a:lstStyle>
            <a:lvl1pPr>
              <a:defRPr/>
            </a:lvl1pPr>
          </a:lstStyle>
          <a:p>
            <a:pPr lvl="0"/>
            <a:fld id="{00E717A1-758E-44F2-B4F2-D96EEDCB6284}" type="datetime1">
              <a:rPr lang="es-ES"/>
              <a:pPr lvl="0"/>
              <a:t>19/03/2021</a:t>
            </a:fld>
            <a:endParaRPr lang="es-ES"/>
          </a:p>
        </p:txBody>
      </p:sp>
      <p:sp>
        <p:nvSpPr>
          <p:cNvPr id="8" name="Marcador de pie de página 7">
            <a:extLst>
              <a:ext uri="{FF2B5EF4-FFF2-40B4-BE49-F238E27FC236}">
                <a16:creationId xmlns:a16="http://schemas.microsoft.com/office/drawing/2014/main" id="{3CAB638D-593D-42D0-9FD1-5213AC4D1C0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7FEA014-8301-40D7-8837-1A503323CD8A}"/>
              </a:ext>
            </a:extLst>
          </p:cNvPr>
          <p:cNvSpPr txBox="1">
            <a:spLocks noGrp="1"/>
          </p:cNvSpPr>
          <p:nvPr>
            <p:ph type="sldNum" sz="quarter" idx="8"/>
          </p:nvPr>
        </p:nvSpPr>
        <p:spPr/>
        <p:txBody>
          <a:bodyPr/>
          <a:lstStyle>
            <a:lvl1pPr>
              <a:defRPr/>
            </a:lvl1pPr>
          </a:lstStyle>
          <a:p>
            <a:pPr lvl="0"/>
            <a:fld id="{EA3450B9-781A-46AD-9D50-7912FC503528}" type="slidenum">
              <a:t>‹Nº›</a:t>
            </a:fld>
            <a:endParaRPr lang="es-ES"/>
          </a:p>
        </p:txBody>
      </p:sp>
    </p:spTree>
    <p:extLst>
      <p:ext uri="{BB962C8B-B14F-4D97-AF65-F5344CB8AC3E}">
        <p14:creationId xmlns:p14="http://schemas.microsoft.com/office/powerpoint/2010/main" val="1086804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CDE35E-5C20-48DA-8437-BC3EE4ADE1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AE8DAF8-6654-465B-BD1F-ABB0C4A1AF2C}"/>
              </a:ext>
            </a:extLst>
          </p:cNvPr>
          <p:cNvSpPr txBox="1">
            <a:spLocks noGrp="1"/>
          </p:cNvSpPr>
          <p:nvPr>
            <p:ph type="dt" sz="half" idx="7"/>
          </p:nvPr>
        </p:nvSpPr>
        <p:spPr/>
        <p:txBody>
          <a:bodyPr/>
          <a:lstStyle>
            <a:lvl1pPr>
              <a:defRPr/>
            </a:lvl1pPr>
          </a:lstStyle>
          <a:p>
            <a:pPr lvl="0"/>
            <a:fld id="{528FD36E-E3AF-40EB-ACEE-83C21AF1C5C5}" type="datetime1">
              <a:rPr lang="es-ES"/>
              <a:pPr lvl="0"/>
              <a:t>19/03/2021</a:t>
            </a:fld>
            <a:endParaRPr lang="es-ES"/>
          </a:p>
        </p:txBody>
      </p:sp>
      <p:sp>
        <p:nvSpPr>
          <p:cNvPr id="4" name="Marcador de pie de página 3">
            <a:extLst>
              <a:ext uri="{FF2B5EF4-FFF2-40B4-BE49-F238E27FC236}">
                <a16:creationId xmlns:a16="http://schemas.microsoft.com/office/drawing/2014/main" id="{1F45E6C7-F44D-4570-BA80-93A7D2BCCB0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BC5EC1B-B01C-4C1A-9D2C-23678AC59188}"/>
              </a:ext>
            </a:extLst>
          </p:cNvPr>
          <p:cNvSpPr txBox="1">
            <a:spLocks noGrp="1"/>
          </p:cNvSpPr>
          <p:nvPr>
            <p:ph type="sldNum" sz="quarter" idx="8"/>
          </p:nvPr>
        </p:nvSpPr>
        <p:spPr/>
        <p:txBody>
          <a:bodyPr/>
          <a:lstStyle>
            <a:lvl1pPr>
              <a:defRPr/>
            </a:lvl1pPr>
          </a:lstStyle>
          <a:p>
            <a:pPr lvl="0"/>
            <a:fld id="{3D1E5C19-48A0-42F0-ABA3-27D288582BB0}" type="slidenum">
              <a:t>‹Nº›</a:t>
            </a:fld>
            <a:endParaRPr lang="es-ES"/>
          </a:p>
        </p:txBody>
      </p:sp>
    </p:spTree>
    <p:extLst>
      <p:ext uri="{BB962C8B-B14F-4D97-AF65-F5344CB8AC3E}">
        <p14:creationId xmlns:p14="http://schemas.microsoft.com/office/powerpoint/2010/main" val="3913165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AC4996E-3A7A-4584-93DA-02B73E92302E}"/>
              </a:ext>
            </a:extLst>
          </p:cNvPr>
          <p:cNvSpPr txBox="1">
            <a:spLocks noGrp="1"/>
          </p:cNvSpPr>
          <p:nvPr>
            <p:ph type="dt" sz="half" idx="7"/>
          </p:nvPr>
        </p:nvSpPr>
        <p:spPr/>
        <p:txBody>
          <a:bodyPr/>
          <a:lstStyle>
            <a:lvl1pPr>
              <a:defRPr/>
            </a:lvl1pPr>
          </a:lstStyle>
          <a:p>
            <a:pPr lvl="0"/>
            <a:fld id="{AF2A1FC4-D756-46CD-9046-9A84FC4FE7B2}" type="datetime1">
              <a:rPr lang="es-ES"/>
              <a:pPr lvl="0"/>
              <a:t>19/03/2021</a:t>
            </a:fld>
            <a:endParaRPr lang="es-ES"/>
          </a:p>
        </p:txBody>
      </p:sp>
      <p:sp>
        <p:nvSpPr>
          <p:cNvPr id="3" name="Marcador de pie de página 2">
            <a:extLst>
              <a:ext uri="{FF2B5EF4-FFF2-40B4-BE49-F238E27FC236}">
                <a16:creationId xmlns:a16="http://schemas.microsoft.com/office/drawing/2014/main" id="{119C81EC-075F-46C6-9984-9DA89203797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6E7F56E-25AB-4202-A657-15111DC87300}"/>
              </a:ext>
            </a:extLst>
          </p:cNvPr>
          <p:cNvSpPr txBox="1">
            <a:spLocks noGrp="1"/>
          </p:cNvSpPr>
          <p:nvPr>
            <p:ph type="sldNum" sz="quarter" idx="8"/>
          </p:nvPr>
        </p:nvSpPr>
        <p:spPr/>
        <p:txBody>
          <a:bodyPr/>
          <a:lstStyle>
            <a:lvl1pPr>
              <a:defRPr/>
            </a:lvl1pPr>
          </a:lstStyle>
          <a:p>
            <a:pPr lvl="0"/>
            <a:fld id="{722F5BB8-E790-4CA4-8A89-83BB230A94FD}" type="slidenum">
              <a:t>‹Nº›</a:t>
            </a:fld>
            <a:endParaRPr lang="es-ES"/>
          </a:p>
        </p:txBody>
      </p:sp>
    </p:spTree>
    <p:extLst>
      <p:ext uri="{BB962C8B-B14F-4D97-AF65-F5344CB8AC3E}">
        <p14:creationId xmlns:p14="http://schemas.microsoft.com/office/powerpoint/2010/main" val="181284178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7885C4-0616-4BD7-BA2D-DC9A4A59F41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7CF4DD1-74E5-4D63-A06D-C0FF16E5D52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F21C317-6F79-46FA-8036-B72074FE508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E5BDC23-661A-446F-985C-3F598D10B6E6}"/>
              </a:ext>
            </a:extLst>
          </p:cNvPr>
          <p:cNvSpPr txBox="1">
            <a:spLocks noGrp="1"/>
          </p:cNvSpPr>
          <p:nvPr>
            <p:ph type="dt" sz="half" idx="7"/>
          </p:nvPr>
        </p:nvSpPr>
        <p:spPr/>
        <p:txBody>
          <a:bodyPr/>
          <a:lstStyle>
            <a:lvl1pPr>
              <a:defRPr/>
            </a:lvl1pPr>
          </a:lstStyle>
          <a:p>
            <a:pPr lvl="0"/>
            <a:fld id="{0DB39709-CABB-473D-8D9B-F82D0542217D}" type="datetime1">
              <a:rPr lang="es-ES"/>
              <a:pPr lvl="0"/>
              <a:t>19/03/2021</a:t>
            </a:fld>
            <a:endParaRPr lang="es-ES"/>
          </a:p>
        </p:txBody>
      </p:sp>
      <p:sp>
        <p:nvSpPr>
          <p:cNvPr id="6" name="Marcador de pie de página 5">
            <a:extLst>
              <a:ext uri="{FF2B5EF4-FFF2-40B4-BE49-F238E27FC236}">
                <a16:creationId xmlns:a16="http://schemas.microsoft.com/office/drawing/2014/main" id="{CB77895A-D14D-4ED6-B26D-78412C312C2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FBBB84C-104C-401E-AF86-D78576CD62DA}"/>
              </a:ext>
            </a:extLst>
          </p:cNvPr>
          <p:cNvSpPr txBox="1">
            <a:spLocks noGrp="1"/>
          </p:cNvSpPr>
          <p:nvPr>
            <p:ph type="sldNum" sz="quarter" idx="8"/>
          </p:nvPr>
        </p:nvSpPr>
        <p:spPr/>
        <p:txBody>
          <a:bodyPr/>
          <a:lstStyle>
            <a:lvl1pPr>
              <a:defRPr/>
            </a:lvl1pPr>
          </a:lstStyle>
          <a:p>
            <a:pPr lvl="0"/>
            <a:fld id="{F413C1FC-7BFD-4C60-AAAE-67D66762ECE9}" type="slidenum">
              <a:t>‹Nº›</a:t>
            </a:fld>
            <a:endParaRPr lang="es-ES"/>
          </a:p>
        </p:txBody>
      </p:sp>
    </p:spTree>
    <p:extLst>
      <p:ext uri="{BB962C8B-B14F-4D97-AF65-F5344CB8AC3E}">
        <p14:creationId xmlns:p14="http://schemas.microsoft.com/office/powerpoint/2010/main" val="3135475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485FE4-2140-44CF-8FA1-1090CF9B556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9A736CA-D541-48E0-98E4-BF7A8E492A9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883F798-9A52-44A5-A41D-76511FF0308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550A2BA-4B16-4C4B-8ABE-CE59E4BDDA66}"/>
              </a:ext>
            </a:extLst>
          </p:cNvPr>
          <p:cNvSpPr txBox="1">
            <a:spLocks noGrp="1"/>
          </p:cNvSpPr>
          <p:nvPr>
            <p:ph type="dt" sz="half" idx="7"/>
          </p:nvPr>
        </p:nvSpPr>
        <p:spPr/>
        <p:txBody>
          <a:bodyPr/>
          <a:lstStyle>
            <a:lvl1pPr>
              <a:defRPr/>
            </a:lvl1pPr>
          </a:lstStyle>
          <a:p>
            <a:pPr lvl="0"/>
            <a:fld id="{8CE8370A-991B-4135-97B0-71735E513407}" type="datetime1">
              <a:rPr lang="es-ES"/>
              <a:pPr lvl="0"/>
              <a:t>19/03/2021</a:t>
            </a:fld>
            <a:endParaRPr lang="es-ES"/>
          </a:p>
        </p:txBody>
      </p:sp>
      <p:sp>
        <p:nvSpPr>
          <p:cNvPr id="6" name="Marcador de pie de página 5">
            <a:extLst>
              <a:ext uri="{FF2B5EF4-FFF2-40B4-BE49-F238E27FC236}">
                <a16:creationId xmlns:a16="http://schemas.microsoft.com/office/drawing/2014/main" id="{9AF5285C-5F74-47A4-9ED3-F037466088E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0BD8FF0-850D-4BBE-9743-6B039F8CB287}"/>
              </a:ext>
            </a:extLst>
          </p:cNvPr>
          <p:cNvSpPr txBox="1">
            <a:spLocks noGrp="1"/>
          </p:cNvSpPr>
          <p:nvPr>
            <p:ph type="sldNum" sz="quarter" idx="8"/>
          </p:nvPr>
        </p:nvSpPr>
        <p:spPr/>
        <p:txBody>
          <a:bodyPr/>
          <a:lstStyle>
            <a:lvl1pPr>
              <a:defRPr/>
            </a:lvl1pPr>
          </a:lstStyle>
          <a:p>
            <a:pPr lvl="0"/>
            <a:fld id="{25180EBE-C8EB-4B7A-9F9C-8B4BB2C85F03}" type="slidenum">
              <a:t>‹Nº›</a:t>
            </a:fld>
            <a:endParaRPr lang="es-ES"/>
          </a:p>
        </p:txBody>
      </p:sp>
    </p:spTree>
    <p:extLst>
      <p:ext uri="{BB962C8B-B14F-4D97-AF65-F5344CB8AC3E}">
        <p14:creationId xmlns:p14="http://schemas.microsoft.com/office/powerpoint/2010/main" val="4192484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086BF2-3A87-45FB-A7DD-D60F69A70A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CF4CA14-A346-432C-9C96-A20C4E9517F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D2FE19-1362-4B51-89E1-1652B8F544E9}"/>
              </a:ext>
            </a:extLst>
          </p:cNvPr>
          <p:cNvSpPr txBox="1">
            <a:spLocks noGrp="1"/>
          </p:cNvSpPr>
          <p:nvPr>
            <p:ph type="dt" sz="half" idx="7"/>
          </p:nvPr>
        </p:nvSpPr>
        <p:spPr/>
        <p:txBody>
          <a:bodyPr/>
          <a:lstStyle>
            <a:lvl1pPr>
              <a:defRPr/>
            </a:lvl1pPr>
          </a:lstStyle>
          <a:p>
            <a:pPr lvl="0"/>
            <a:fld id="{06E0C930-9BBB-461A-B580-3005BB98D059}" type="datetime1">
              <a:rPr lang="es-ES"/>
              <a:pPr lvl="0"/>
              <a:t>19/03/2021</a:t>
            </a:fld>
            <a:endParaRPr lang="es-ES"/>
          </a:p>
        </p:txBody>
      </p:sp>
      <p:sp>
        <p:nvSpPr>
          <p:cNvPr id="5" name="Marcador de pie de página 4">
            <a:extLst>
              <a:ext uri="{FF2B5EF4-FFF2-40B4-BE49-F238E27FC236}">
                <a16:creationId xmlns:a16="http://schemas.microsoft.com/office/drawing/2014/main" id="{E5FA8F7D-C3C3-4CE0-9A35-B3204B98B86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E78D8A7-130F-4192-93A1-A30DE4062334}"/>
              </a:ext>
            </a:extLst>
          </p:cNvPr>
          <p:cNvSpPr txBox="1">
            <a:spLocks noGrp="1"/>
          </p:cNvSpPr>
          <p:nvPr>
            <p:ph type="sldNum" sz="quarter" idx="8"/>
          </p:nvPr>
        </p:nvSpPr>
        <p:spPr/>
        <p:txBody>
          <a:bodyPr/>
          <a:lstStyle>
            <a:lvl1pPr>
              <a:defRPr/>
            </a:lvl1pPr>
          </a:lstStyle>
          <a:p>
            <a:pPr lvl="0"/>
            <a:fld id="{04ADE664-774C-4E5E-B296-FF1A6EC03CA2}" type="slidenum">
              <a:t>‹Nº›</a:t>
            </a:fld>
            <a:endParaRPr lang="es-ES"/>
          </a:p>
        </p:txBody>
      </p:sp>
    </p:spTree>
    <p:extLst>
      <p:ext uri="{BB962C8B-B14F-4D97-AF65-F5344CB8AC3E}">
        <p14:creationId xmlns:p14="http://schemas.microsoft.com/office/powerpoint/2010/main" val="3015077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91CB9A-99B0-4773-B77F-4FA32920E3B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CBFB809-CD3C-4EDF-9A0E-65C7EE31221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A3FB7A1-031F-406F-88CB-4CF527936341}"/>
              </a:ext>
            </a:extLst>
          </p:cNvPr>
          <p:cNvSpPr txBox="1">
            <a:spLocks noGrp="1"/>
          </p:cNvSpPr>
          <p:nvPr>
            <p:ph type="dt" sz="half" idx="7"/>
          </p:nvPr>
        </p:nvSpPr>
        <p:spPr/>
        <p:txBody>
          <a:bodyPr/>
          <a:lstStyle>
            <a:lvl1pPr>
              <a:defRPr/>
            </a:lvl1pPr>
          </a:lstStyle>
          <a:p>
            <a:pPr lvl="0"/>
            <a:fld id="{E6526DBD-D5C2-486F-88BB-FC276D2EE4F6}" type="datetime1">
              <a:rPr lang="es-ES"/>
              <a:pPr lvl="0"/>
              <a:t>19/03/2021</a:t>
            </a:fld>
            <a:endParaRPr lang="es-ES"/>
          </a:p>
        </p:txBody>
      </p:sp>
      <p:sp>
        <p:nvSpPr>
          <p:cNvPr id="5" name="Marcador de pie de página 4">
            <a:extLst>
              <a:ext uri="{FF2B5EF4-FFF2-40B4-BE49-F238E27FC236}">
                <a16:creationId xmlns:a16="http://schemas.microsoft.com/office/drawing/2014/main" id="{2CDC6C5D-69C6-4D6C-8879-A1F65F06890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B1843C-D0D6-487A-88B0-63A97C5ABC9E}"/>
              </a:ext>
            </a:extLst>
          </p:cNvPr>
          <p:cNvSpPr txBox="1">
            <a:spLocks noGrp="1"/>
          </p:cNvSpPr>
          <p:nvPr>
            <p:ph type="sldNum" sz="quarter" idx="8"/>
          </p:nvPr>
        </p:nvSpPr>
        <p:spPr/>
        <p:txBody>
          <a:bodyPr/>
          <a:lstStyle>
            <a:lvl1pPr>
              <a:defRPr/>
            </a:lvl1pPr>
          </a:lstStyle>
          <a:p>
            <a:pPr lvl="0"/>
            <a:fld id="{C5F87251-0D16-40E5-922E-7C5885DF38B0}" type="slidenum">
              <a:t>‹Nº›</a:t>
            </a:fld>
            <a:endParaRPr lang="es-ES"/>
          </a:p>
        </p:txBody>
      </p:sp>
    </p:spTree>
    <p:extLst>
      <p:ext uri="{BB962C8B-B14F-4D97-AF65-F5344CB8AC3E}">
        <p14:creationId xmlns:p14="http://schemas.microsoft.com/office/powerpoint/2010/main" val="8716108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CB7B40-57EB-49DA-A72D-0AFCC883E8B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6271C6F-548C-4A51-8C0E-6489A0A8ADF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C193466-CDB3-4522-B13A-369CF00A27C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B76EB57-4447-40CA-AC96-3DBB0E0E806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1945646-D7C8-4845-A38A-6128757B260D}"/>
              </a:ext>
            </a:extLst>
          </p:cNvPr>
          <p:cNvSpPr txBox="1">
            <a:spLocks noGrp="1"/>
          </p:cNvSpPr>
          <p:nvPr>
            <p:ph type="sldNum" sz="quarter" idx="8"/>
          </p:nvPr>
        </p:nvSpPr>
        <p:spPr/>
        <p:txBody>
          <a:bodyPr/>
          <a:lstStyle>
            <a:lvl1pPr>
              <a:defRPr sz="1400"/>
            </a:lvl1pPr>
          </a:lstStyle>
          <a:p>
            <a:pPr lvl="0"/>
            <a:fld id="{4F9968E5-A537-4795-98A7-07C0D94C43CE}" type="slidenum">
              <a:t>‹Nº›</a:t>
            </a:fld>
            <a:endParaRPr lang="es-ES"/>
          </a:p>
        </p:txBody>
      </p:sp>
    </p:spTree>
    <p:extLst>
      <p:ext uri="{BB962C8B-B14F-4D97-AF65-F5344CB8AC3E}">
        <p14:creationId xmlns:p14="http://schemas.microsoft.com/office/powerpoint/2010/main" val="2986923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F2029D-C125-4664-9910-48DB8C156F8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B0C22AE-4CBA-444B-825B-DCD57AA8CC9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9152DC2-7C53-4F9A-A2F5-D511782AFCC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51306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907C8C0-E378-466F-A00C-BE3BE0C8362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60662DE-6F86-4028-B7B8-5567EE4D32E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53397F1-EFFB-40F5-B843-E22E0584C42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8F4B137-3908-480B-B8C9-1400674ABEC8}" type="datetime1">
              <a:rPr lang="es-ES"/>
              <a:pPr lvl="0"/>
              <a:t>19/03/2021</a:t>
            </a:fld>
            <a:endParaRPr lang="es-ES"/>
          </a:p>
        </p:txBody>
      </p:sp>
      <p:sp>
        <p:nvSpPr>
          <p:cNvPr id="5" name="Marcador de pie de página 4">
            <a:extLst>
              <a:ext uri="{FF2B5EF4-FFF2-40B4-BE49-F238E27FC236}">
                <a16:creationId xmlns:a16="http://schemas.microsoft.com/office/drawing/2014/main" id="{991ED4EC-AC59-4962-A2BB-26C8F29C802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188E986-2C8C-48CF-A107-09790D977EB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E27101F-FEDF-43F4-87F5-D6FF759B383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7DA3459-1394-420F-BCCB-3C35D960C43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9DF7958-7821-43B2-97F4-F28EC7243BC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F301948-128D-4943-9624-34E110F794F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E2B6687-3156-4E28-A2F3-29B3133A50A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0B3829D-77D2-4E95-A92F-1F494CBE50F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5B9DD50-277E-4EC6-BE13-3AD3180D8F0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516F1E0-4268-4C51-9D00-9D1EED78256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8505050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E5BDE48-16A9-41D9-9A53-95ADB8057280}"/>
              </a:ext>
            </a:extLst>
          </p:cNvPr>
          <p:cNvSpPr txBox="1"/>
          <p:nvPr/>
        </p:nvSpPr>
        <p:spPr>
          <a:xfrm>
            <a:off x="59179" y="2814221"/>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ABADÍA DE SAINT PIERRE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MOISSAC · FRANCIA</a:t>
            </a:r>
            <a:endParaRPr lang="es-ES" sz="2800" b="0" i="0" u="none" strike="noStrike" kern="1200" cap="none" spc="0" baseline="0">
              <a:solidFill>
                <a:srgbClr val="FFFFFF"/>
              </a:solidFill>
              <a:uFillTx/>
              <a:latin typeface="Calibri"/>
            </a:endParaRPr>
          </a:p>
        </p:txBody>
      </p:sp>
      <p:pic>
        <p:nvPicPr>
          <p:cNvPr id="3" name="02. Laudate Dominum, de Vesperae Solemnes de Conffesore, K-339 - Wolfgang Amadeus Mozart">
            <a:extLst>
              <a:ext uri="{FF2B5EF4-FFF2-40B4-BE49-F238E27FC236}">
                <a16:creationId xmlns:a16="http://schemas.microsoft.com/office/drawing/2014/main" id="{A2A8EB6F-58A2-4A34-8992-076F94A98C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0590" y="55695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C22788-5933-47D2-A504-F62ED0328F43}"/>
              </a:ext>
            </a:extLst>
          </p:cNvPr>
          <p:cNvPicPr>
            <a:picLocks noChangeAspect="1"/>
          </p:cNvPicPr>
          <p:nvPr/>
        </p:nvPicPr>
        <p:blipFill>
          <a:blip r:embed="rId3"/>
          <a:stretch>
            <a:fillRect/>
          </a:stretch>
        </p:blipFill>
        <p:spPr>
          <a:xfrm>
            <a:off x="1482525" y="19970"/>
            <a:ext cx="9103638" cy="683802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9ED6A9A-87BA-46B0-8C02-415A15C3A574}"/>
              </a:ext>
            </a:extLst>
          </p:cNvPr>
          <p:cNvSpPr txBox="1"/>
          <p:nvPr/>
        </p:nvSpPr>
        <p:spPr>
          <a:xfrm>
            <a:off x="1349407" y="2494629"/>
            <a:ext cx="9392570" cy="181587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abadía de Saint-Pierre de Moissac es un conjunto arquitectónico religioso donde destacan sus extraordinarias esculturas románicas, ubicado en la comuna francesa de Moissac, dentro del Camino de Santiago. Fundada en el siglo VII, fue saqueada por los musulmanes tras ser derrotados en la batalla de Poitiers, e incendiada en el año 1042. La abadía estaba ligada en 1047 a la poderosa abadía de Cluny y se convirtió, desde el siglo XII, en el más eminente centro monástico del suroeste de Francia. Si la abadía y el claustró ofrecen un ejemplo destacable de los estilos románico y gótico, es el tímpano de la portada sur el que constituye la verdadera obra maestra de Moissac.</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25FB18-D13F-4F3B-A51C-11F3D22804FA}"/>
              </a:ext>
            </a:extLst>
          </p:cNvPr>
          <p:cNvPicPr>
            <a:picLocks noChangeAspect="1"/>
          </p:cNvPicPr>
          <p:nvPr/>
        </p:nvPicPr>
        <p:blipFill>
          <a:blip r:embed="rId3"/>
          <a:stretch>
            <a:fillRect/>
          </a:stretch>
        </p:blipFill>
        <p:spPr>
          <a:xfrm>
            <a:off x="1508421" y="0"/>
            <a:ext cx="914923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2037EC-5EF2-46C0-9A72-2572748D5547}"/>
              </a:ext>
            </a:extLst>
          </p:cNvPr>
          <p:cNvPicPr>
            <a:picLocks noChangeAspect="1"/>
          </p:cNvPicPr>
          <p:nvPr/>
        </p:nvPicPr>
        <p:blipFill>
          <a:blip r:embed="rId2"/>
          <a:stretch>
            <a:fillRect/>
          </a:stretch>
        </p:blipFill>
        <p:spPr>
          <a:xfrm>
            <a:off x="1129375" y="0"/>
            <a:ext cx="9834545" cy="6879259"/>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58343E-4529-43E5-82DA-15DD62370034}"/>
              </a:ext>
            </a:extLst>
          </p:cNvPr>
          <p:cNvPicPr>
            <a:picLocks noChangeAspect="1"/>
          </p:cNvPicPr>
          <p:nvPr/>
        </p:nvPicPr>
        <p:blipFill>
          <a:blip r:embed="rId2"/>
          <a:stretch>
            <a:fillRect/>
          </a:stretch>
        </p:blipFill>
        <p:spPr>
          <a:xfrm>
            <a:off x="1043997" y="0"/>
            <a:ext cx="1031889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9E19C3-3F91-4000-B329-360F82F17C57}"/>
              </a:ext>
            </a:extLst>
          </p:cNvPr>
          <p:cNvPicPr>
            <a:picLocks noChangeAspect="1"/>
          </p:cNvPicPr>
          <p:nvPr/>
        </p:nvPicPr>
        <p:blipFill>
          <a:blip r:embed="rId2"/>
          <a:stretch>
            <a:fillRect/>
          </a:stretch>
        </p:blipFill>
        <p:spPr>
          <a:xfrm>
            <a:off x="933044" y="2221"/>
            <a:ext cx="10328193" cy="685577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B5058A-2375-4661-A4FD-ACF371C25AAE}"/>
              </a:ext>
            </a:extLst>
          </p:cNvPr>
          <p:cNvPicPr>
            <a:picLocks noChangeAspect="1"/>
          </p:cNvPicPr>
          <p:nvPr/>
        </p:nvPicPr>
        <p:blipFill>
          <a:blip r:embed="rId2"/>
          <a:stretch>
            <a:fillRect/>
          </a:stretch>
        </p:blipFill>
        <p:spPr>
          <a:xfrm>
            <a:off x="958739"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D5DA1C-F99D-48E1-9A28-E17174CD68FF}"/>
              </a:ext>
            </a:extLst>
          </p:cNvPr>
          <p:cNvPicPr>
            <a:picLocks noChangeAspect="1"/>
          </p:cNvPicPr>
          <p:nvPr/>
        </p:nvPicPr>
        <p:blipFill>
          <a:blip r:embed="rId2"/>
          <a:stretch>
            <a:fillRect/>
          </a:stretch>
        </p:blipFill>
        <p:spPr>
          <a:xfrm>
            <a:off x="2381125" y="0"/>
            <a:ext cx="744723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70B28A-9F4F-48A0-9080-515D91181748}"/>
              </a:ext>
            </a:extLst>
          </p:cNvPr>
          <p:cNvPicPr>
            <a:picLocks noChangeAspect="1"/>
          </p:cNvPicPr>
          <p:nvPr/>
        </p:nvPicPr>
        <p:blipFill>
          <a:blip r:embed="rId2"/>
          <a:stretch>
            <a:fillRect/>
          </a:stretch>
        </p:blipFill>
        <p:spPr>
          <a:xfrm>
            <a:off x="-150327" y="28849"/>
            <a:ext cx="12365202" cy="682915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ECC909-12B5-45D5-AF53-571D5FD7D7A1}"/>
              </a:ext>
            </a:extLst>
          </p:cNvPr>
          <p:cNvPicPr>
            <a:picLocks noChangeAspect="1"/>
          </p:cNvPicPr>
          <p:nvPr/>
        </p:nvPicPr>
        <p:blipFill>
          <a:blip r:embed="rId2"/>
          <a:stretch>
            <a:fillRect/>
          </a:stretch>
        </p:blipFill>
        <p:spPr>
          <a:xfrm>
            <a:off x="1409840" y="0"/>
            <a:ext cx="914974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605743-32EF-4090-B4B3-4D0475ADEC8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85775CE-1151-4519-A058-D2337DD3DACF}"/>
              </a:ext>
            </a:extLst>
          </p:cNvPr>
          <p:cNvSpPr txBox="1"/>
          <p:nvPr/>
        </p:nvSpPr>
        <p:spPr>
          <a:xfrm>
            <a:off x="1562471" y="2281556"/>
            <a:ext cx="8646849" cy="27392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TÍMPANO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Realizado en el siglo XII, ilustra la visión de San Juan del Apocalipsis en una profusión de detalles expresivos. Construido entre 1110 y 1130, presenta en su centro un Cristo que descansa sus pies sobre un mar de cristal. Esta figura, habitualmente utilizada para decorar los tímpanos románicos, está rodeada de símbolos de los cuatro evangelistas, conocido como Tetramorfos (Juan, Marcos, Mateo y Lucas). Los ancianos están ordenados rítmicamente en tres registros, formando la articulación del conjunto. El tetramorfo y los dos serafines forman una mandorla. Al hieratismo de los personajes, se une lo irreal de ciertas posturas, todo ello con una decoración abundante y una pintura que resalta las características espirituales.</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E48A56-F98E-4CB0-BBC3-40571EFF1F1F}"/>
              </a:ext>
            </a:extLst>
          </p:cNvPr>
          <p:cNvPicPr>
            <a:picLocks noChangeAspect="1"/>
          </p:cNvPicPr>
          <p:nvPr/>
        </p:nvPicPr>
        <p:blipFill>
          <a:blip r:embed="rId2"/>
          <a:stretch>
            <a:fillRect/>
          </a:stretch>
        </p:blipFill>
        <p:spPr>
          <a:xfrm>
            <a:off x="1223010" y="0"/>
            <a:ext cx="974597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98C16F-B495-4933-A049-A0ABE7B15A36}"/>
              </a:ext>
            </a:extLst>
          </p:cNvPr>
          <p:cNvPicPr>
            <a:picLocks noChangeAspect="1"/>
          </p:cNvPicPr>
          <p:nvPr/>
        </p:nvPicPr>
        <p:blipFill>
          <a:blip r:embed="rId2"/>
          <a:stretch>
            <a:fillRect/>
          </a:stretch>
        </p:blipFill>
        <p:spPr>
          <a:xfrm>
            <a:off x="1530842"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00EB5C-9B9A-4F49-B471-7FB9DB4C9A6F}"/>
              </a:ext>
            </a:extLst>
          </p:cNvPr>
          <p:cNvPicPr>
            <a:picLocks noChangeAspect="1"/>
          </p:cNvPicPr>
          <p:nvPr/>
        </p:nvPicPr>
        <p:blipFill>
          <a:blip r:embed="rId2"/>
          <a:stretch>
            <a:fillRect/>
          </a:stretch>
        </p:blipFill>
        <p:spPr>
          <a:xfrm>
            <a:off x="3395660" y="37728"/>
            <a:ext cx="5126903" cy="683587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A681EE-7B78-4200-B349-912FACBF302C}"/>
              </a:ext>
            </a:extLst>
          </p:cNvPr>
          <p:cNvPicPr>
            <a:picLocks noChangeAspect="1"/>
          </p:cNvPicPr>
          <p:nvPr/>
        </p:nvPicPr>
        <p:blipFill>
          <a:blip r:embed="rId2"/>
          <a:stretch>
            <a:fillRect/>
          </a:stretch>
        </p:blipFill>
        <p:spPr>
          <a:xfrm>
            <a:off x="652460" y="0"/>
            <a:ext cx="5143499" cy="6858000"/>
          </a:xfrm>
          <a:prstGeom prst="rect">
            <a:avLst/>
          </a:prstGeom>
          <a:noFill/>
          <a:ln cap="flat">
            <a:noFill/>
          </a:ln>
        </p:spPr>
      </p:pic>
      <p:pic>
        <p:nvPicPr>
          <p:cNvPr id="3" name="Imagen 4">
            <a:extLst>
              <a:ext uri="{FF2B5EF4-FFF2-40B4-BE49-F238E27FC236}">
                <a16:creationId xmlns:a16="http://schemas.microsoft.com/office/drawing/2014/main" id="{F3C1D36B-4FFE-454F-8F14-6485FC2A6863}"/>
              </a:ext>
            </a:extLst>
          </p:cNvPr>
          <p:cNvPicPr>
            <a:picLocks noChangeAspect="1"/>
          </p:cNvPicPr>
          <p:nvPr/>
        </p:nvPicPr>
        <p:blipFill>
          <a:blip r:embed="rId3"/>
          <a:stretch>
            <a:fillRect/>
          </a:stretch>
        </p:blipFill>
        <p:spPr>
          <a:xfrm>
            <a:off x="6271750" y="0"/>
            <a:ext cx="514349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4B6CBA-6668-4AA3-8BA7-A14FEB19AC9C}"/>
              </a:ext>
            </a:extLst>
          </p:cNvPr>
          <p:cNvPicPr>
            <a:picLocks noChangeAspect="1"/>
          </p:cNvPicPr>
          <p:nvPr/>
        </p:nvPicPr>
        <p:blipFill>
          <a:blip r:embed="rId2"/>
          <a:stretch>
            <a:fillRect/>
          </a:stretch>
        </p:blipFill>
        <p:spPr>
          <a:xfrm>
            <a:off x="816559" y="0"/>
            <a:ext cx="5143499" cy="6858000"/>
          </a:xfrm>
          <a:prstGeom prst="rect">
            <a:avLst/>
          </a:prstGeom>
          <a:noFill/>
          <a:ln cap="flat">
            <a:noFill/>
          </a:ln>
        </p:spPr>
      </p:pic>
      <p:pic>
        <p:nvPicPr>
          <p:cNvPr id="3" name="Imagen 4">
            <a:extLst>
              <a:ext uri="{FF2B5EF4-FFF2-40B4-BE49-F238E27FC236}">
                <a16:creationId xmlns:a16="http://schemas.microsoft.com/office/drawing/2014/main" id="{94482C82-52AA-4E13-90D4-BF8AD2163853}"/>
              </a:ext>
            </a:extLst>
          </p:cNvPr>
          <p:cNvPicPr>
            <a:picLocks noChangeAspect="1"/>
          </p:cNvPicPr>
          <p:nvPr/>
        </p:nvPicPr>
        <p:blipFill>
          <a:blip r:embed="rId3"/>
          <a:stretch>
            <a:fillRect/>
          </a:stretch>
        </p:blipFill>
        <p:spPr>
          <a:xfrm>
            <a:off x="6338474" y="0"/>
            <a:ext cx="514349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5B65BA-2651-4742-AD29-2A51902C900D}"/>
              </a:ext>
            </a:extLst>
          </p:cNvPr>
          <p:cNvPicPr>
            <a:picLocks noChangeAspect="1"/>
          </p:cNvPicPr>
          <p:nvPr/>
        </p:nvPicPr>
        <p:blipFill>
          <a:blip r:embed="rId2"/>
          <a:stretch>
            <a:fillRect/>
          </a:stretch>
        </p:blipFill>
        <p:spPr>
          <a:xfrm>
            <a:off x="1935263" y="0"/>
            <a:ext cx="832146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81A3322-0059-4C1C-A46B-360189FC6ADF}"/>
              </a:ext>
            </a:extLst>
          </p:cNvPr>
          <p:cNvSpPr txBox="1"/>
          <p:nvPr/>
        </p:nvSpPr>
        <p:spPr>
          <a:xfrm>
            <a:off x="1553593" y="2440030"/>
            <a:ext cx="8780013" cy="224677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CLAUSTRO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Una inscripción permite datar el claustro en el 1100. Con unas dimensiones de 31 x 27 metros, está constituido por cuatro galerías en la que las arcadas recaen sobre una serie de columnas de mármol. Tiene un total de 116 columnas, alternando las sencillas con las dobles, que soportan las arcadas de las cuatro galerías. Los capiteles están esculpidos en sus cuatro caras, verdaderas obras maestras del románico, que ilustra temas del Génesis, la Infancia de Cristo y otras escenas bíblicas, además de temas florales, animales y personajes, entre otros.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8B41CA-8E12-438B-9DD6-2DDF33B1613F}"/>
              </a:ext>
            </a:extLst>
          </p:cNvPr>
          <p:cNvPicPr>
            <a:picLocks noChangeAspect="1"/>
          </p:cNvPicPr>
          <p:nvPr/>
        </p:nvPicPr>
        <p:blipFill>
          <a:blip r:embed="rId2"/>
          <a:stretch>
            <a:fillRect/>
          </a:stretch>
        </p:blipFill>
        <p:spPr>
          <a:xfrm>
            <a:off x="985421" y="0"/>
            <a:ext cx="1039871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974B5C-864D-4FF8-A6AE-E2474D45566F}"/>
              </a:ext>
            </a:extLst>
          </p:cNvPr>
          <p:cNvPicPr>
            <a:picLocks noChangeAspect="1"/>
          </p:cNvPicPr>
          <p:nvPr/>
        </p:nvPicPr>
        <p:blipFill>
          <a:blip r:embed="rId2"/>
          <a:stretch>
            <a:fillRect/>
          </a:stretch>
        </p:blipFill>
        <p:spPr>
          <a:xfrm>
            <a:off x="1543406" y="0"/>
            <a:ext cx="914899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C3648E-AEF9-4B89-93EC-1238419CE9B7}"/>
              </a:ext>
            </a:extLst>
          </p:cNvPr>
          <p:cNvPicPr>
            <a:picLocks noChangeAspect="1"/>
          </p:cNvPicPr>
          <p:nvPr/>
        </p:nvPicPr>
        <p:blipFill>
          <a:blip r:embed="rId2"/>
          <a:stretch>
            <a:fillRect/>
          </a:stretch>
        </p:blipFill>
        <p:spPr>
          <a:xfrm>
            <a:off x="816001" y="0"/>
            <a:ext cx="10450138" cy="678254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88443E-91FD-4002-9DDB-EE0424018C3E}"/>
              </a:ext>
            </a:extLst>
          </p:cNvPr>
          <p:cNvPicPr>
            <a:picLocks noChangeAspect="1"/>
          </p:cNvPicPr>
          <p:nvPr/>
        </p:nvPicPr>
        <p:blipFill>
          <a:blip r:embed="rId2"/>
          <a:stretch>
            <a:fillRect/>
          </a:stretch>
        </p:blipFill>
        <p:spPr>
          <a:xfrm>
            <a:off x="1009890" y="0"/>
            <a:ext cx="1031358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78C3A7-1EE5-4968-85F4-303C2A20BD4B}"/>
              </a:ext>
            </a:extLst>
          </p:cNvPr>
          <p:cNvPicPr>
            <a:picLocks noChangeAspect="1"/>
          </p:cNvPicPr>
          <p:nvPr/>
        </p:nvPicPr>
        <p:blipFill>
          <a:blip r:embed="rId2"/>
          <a:stretch>
            <a:fillRect/>
          </a:stretch>
        </p:blipFill>
        <p:spPr>
          <a:xfrm>
            <a:off x="950052" y="0"/>
            <a:ext cx="1029510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6CA745-40AB-4461-8B6C-896B71C233D1}"/>
              </a:ext>
            </a:extLst>
          </p:cNvPr>
          <p:cNvPicPr>
            <a:picLocks noChangeAspect="1"/>
          </p:cNvPicPr>
          <p:nvPr/>
        </p:nvPicPr>
        <p:blipFill>
          <a:blip r:embed="rId2"/>
          <a:stretch>
            <a:fillRect/>
          </a:stretch>
        </p:blipFill>
        <p:spPr>
          <a:xfrm>
            <a:off x="1486402" y="0"/>
            <a:ext cx="913491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A70E41-E0DC-4E91-820B-40D65E2EC580}"/>
              </a:ext>
            </a:extLst>
          </p:cNvPr>
          <p:cNvPicPr>
            <a:picLocks noChangeAspect="1"/>
          </p:cNvPicPr>
          <p:nvPr/>
        </p:nvPicPr>
        <p:blipFill>
          <a:blip r:embed="rId2"/>
          <a:stretch>
            <a:fillRect/>
          </a:stretch>
        </p:blipFill>
        <p:spPr>
          <a:xfrm>
            <a:off x="1065468" y="27432"/>
            <a:ext cx="10182602" cy="679399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AA1EBE-D547-497B-AC2F-5452952C216F}"/>
              </a:ext>
            </a:extLst>
          </p:cNvPr>
          <p:cNvPicPr>
            <a:picLocks noChangeAspect="1"/>
          </p:cNvPicPr>
          <p:nvPr/>
        </p:nvPicPr>
        <p:blipFill>
          <a:blip r:embed="rId2"/>
          <a:stretch>
            <a:fillRect/>
          </a:stretch>
        </p:blipFill>
        <p:spPr>
          <a:xfrm>
            <a:off x="721425" y="0"/>
            <a:ext cx="10749951"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3B2828-F3AA-469E-B039-BFE08BC0F293}"/>
              </a:ext>
            </a:extLst>
          </p:cNvPr>
          <p:cNvPicPr>
            <a:picLocks noChangeAspect="1"/>
          </p:cNvPicPr>
          <p:nvPr/>
        </p:nvPicPr>
        <p:blipFill>
          <a:blip r:embed="rId2"/>
          <a:stretch>
            <a:fillRect/>
          </a:stretch>
        </p:blipFill>
        <p:spPr>
          <a:xfrm>
            <a:off x="1511238" y="-6656"/>
            <a:ext cx="9383261" cy="679807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DA4B3C-2607-40D9-9834-5008BAAC804A}"/>
              </a:ext>
            </a:extLst>
          </p:cNvPr>
          <p:cNvPicPr>
            <a:picLocks noChangeAspect="1"/>
          </p:cNvPicPr>
          <p:nvPr/>
        </p:nvPicPr>
        <p:blipFill>
          <a:blip r:embed="rId2"/>
          <a:stretch>
            <a:fillRect/>
          </a:stretch>
        </p:blipFill>
        <p:spPr>
          <a:xfrm>
            <a:off x="940707" y="0"/>
            <a:ext cx="1031240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A723B1-C169-49B6-ABBF-668E0E1362DA}"/>
              </a:ext>
            </a:extLst>
          </p:cNvPr>
          <p:cNvPicPr>
            <a:picLocks noChangeAspect="1"/>
          </p:cNvPicPr>
          <p:nvPr/>
        </p:nvPicPr>
        <p:blipFill>
          <a:blip r:embed="rId2"/>
          <a:stretch>
            <a:fillRect/>
          </a:stretch>
        </p:blipFill>
        <p:spPr>
          <a:xfrm>
            <a:off x="985101" y="0"/>
            <a:ext cx="10312402"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AB64FD-BF90-4346-85B5-2938A7FA3E3B}"/>
              </a:ext>
            </a:extLst>
          </p:cNvPr>
          <p:cNvPicPr>
            <a:picLocks noChangeAspect="1"/>
          </p:cNvPicPr>
          <p:nvPr/>
        </p:nvPicPr>
        <p:blipFill>
          <a:blip r:embed="rId2"/>
          <a:stretch>
            <a:fillRect/>
          </a:stretch>
        </p:blipFill>
        <p:spPr>
          <a:xfrm>
            <a:off x="1502176"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0A6C48-06B3-4358-BB10-5DD66BBB1A37}"/>
              </a:ext>
            </a:extLst>
          </p:cNvPr>
          <p:cNvPicPr>
            <a:picLocks noChangeAspect="1"/>
          </p:cNvPicPr>
          <p:nvPr/>
        </p:nvPicPr>
        <p:blipFill>
          <a:blip r:embed="rId2"/>
          <a:stretch>
            <a:fillRect/>
          </a:stretch>
        </p:blipFill>
        <p:spPr>
          <a:xfrm>
            <a:off x="3271375" y="0"/>
            <a:ext cx="5143499"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E89E1A-7EE6-4FEF-B8EC-35795283D33D}"/>
              </a:ext>
            </a:extLst>
          </p:cNvPr>
          <p:cNvPicPr>
            <a:picLocks noChangeAspect="1"/>
          </p:cNvPicPr>
          <p:nvPr/>
        </p:nvPicPr>
        <p:blipFill>
          <a:blip r:embed="rId2"/>
          <a:stretch>
            <a:fillRect/>
          </a:stretch>
        </p:blipFill>
        <p:spPr>
          <a:xfrm>
            <a:off x="1475539" y="0"/>
            <a:ext cx="9144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CBC43C-D506-42BE-A065-755DC51BB667}"/>
              </a:ext>
            </a:extLst>
          </p:cNvPr>
          <p:cNvPicPr>
            <a:picLocks noChangeAspect="1"/>
          </p:cNvPicPr>
          <p:nvPr/>
        </p:nvPicPr>
        <p:blipFill>
          <a:blip r:embed="rId2"/>
          <a:stretch>
            <a:fillRect/>
          </a:stretch>
        </p:blipFill>
        <p:spPr>
          <a:xfrm>
            <a:off x="3689082" y="0"/>
            <a:ext cx="477440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55742B-14DB-40C8-A404-D3698CCBD8FA}"/>
              </a:ext>
            </a:extLst>
          </p:cNvPr>
          <p:cNvPicPr>
            <a:picLocks noChangeAspect="1"/>
          </p:cNvPicPr>
          <p:nvPr/>
        </p:nvPicPr>
        <p:blipFill>
          <a:blip r:embed="rId2"/>
          <a:stretch>
            <a:fillRect/>
          </a:stretch>
        </p:blipFill>
        <p:spPr>
          <a:xfrm>
            <a:off x="957495" y="0"/>
            <a:ext cx="10316937"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D93E39-9B95-4175-B5D3-CF9A9FFD529C}"/>
              </a:ext>
            </a:extLst>
          </p:cNvPr>
          <p:cNvPicPr>
            <a:picLocks noChangeAspect="1"/>
          </p:cNvPicPr>
          <p:nvPr/>
        </p:nvPicPr>
        <p:blipFill>
          <a:blip r:embed="rId2"/>
          <a:stretch>
            <a:fillRect/>
          </a:stretch>
        </p:blipFill>
        <p:spPr>
          <a:xfrm>
            <a:off x="1474369" y="17757"/>
            <a:ext cx="9048454" cy="678254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C5299C-35E9-4FD4-888A-6AE4DBB4E041}"/>
              </a:ext>
            </a:extLst>
          </p:cNvPr>
          <p:cNvPicPr>
            <a:picLocks noChangeAspect="1"/>
          </p:cNvPicPr>
          <p:nvPr/>
        </p:nvPicPr>
        <p:blipFill>
          <a:blip r:embed="rId2"/>
          <a:stretch>
            <a:fillRect/>
          </a:stretch>
        </p:blipFill>
        <p:spPr>
          <a:xfrm>
            <a:off x="1172589" y="0"/>
            <a:ext cx="979714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BE640-A9FE-465C-A60B-90E23099A3CD}"/>
              </a:ext>
            </a:extLst>
          </p:cNvPr>
          <p:cNvPicPr>
            <a:picLocks noChangeAspect="1"/>
          </p:cNvPicPr>
          <p:nvPr/>
        </p:nvPicPr>
        <p:blipFill>
          <a:blip r:embed="rId2"/>
          <a:stretch>
            <a:fillRect/>
          </a:stretch>
        </p:blipFill>
        <p:spPr>
          <a:xfrm>
            <a:off x="1022546" y="88779"/>
            <a:ext cx="10072015" cy="6764786"/>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7D1BC2-BACD-456B-9946-20E514D10E94}"/>
              </a:ext>
            </a:extLst>
          </p:cNvPr>
          <p:cNvPicPr>
            <a:picLocks noChangeAspect="1"/>
          </p:cNvPicPr>
          <p:nvPr/>
        </p:nvPicPr>
        <p:blipFill>
          <a:blip r:embed="rId2"/>
          <a:stretch>
            <a:fillRect/>
          </a:stretch>
        </p:blipFill>
        <p:spPr>
          <a:xfrm>
            <a:off x="1521963" y="0"/>
            <a:ext cx="9055220" cy="679141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10D594-1163-41B6-9C6F-E58F3897F08C}"/>
              </a:ext>
            </a:extLst>
          </p:cNvPr>
          <p:cNvPicPr>
            <a:picLocks noChangeAspect="1"/>
          </p:cNvPicPr>
          <p:nvPr/>
        </p:nvPicPr>
        <p:blipFill>
          <a:blip r:embed="rId2"/>
          <a:stretch>
            <a:fillRect/>
          </a:stretch>
        </p:blipFill>
        <p:spPr>
          <a:xfrm>
            <a:off x="1513085" y="0"/>
            <a:ext cx="91440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89447E-5A1C-42C0-96B6-093212516776}"/>
              </a:ext>
            </a:extLst>
          </p:cNvPr>
          <p:cNvPicPr>
            <a:picLocks noChangeAspect="1"/>
          </p:cNvPicPr>
          <p:nvPr/>
        </p:nvPicPr>
        <p:blipFill>
          <a:blip r:embed="rId2"/>
          <a:stretch>
            <a:fillRect/>
          </a:stretch>
        </p:blipFill>
        <p:spPr>
          <a:xfrm>
            <a:off x="1601864"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E4BF0A-FF58-4B98-9B66-523C1065DC86}"/>
              </a:ext>
            </a:extLst>
          </p:cNvPr>
          <p:cNvPicPr>
            <a:picLocks noChangeAspect="1"/>
          </p:cNvPicPr>
          <p:nvPr/>
        </p:nvPicPr>
        <p:blipFill>
          <a:blip r:embed="rId2"/>
          <a:stretch>
            <a:fillRect/>
          </a:stretch>
        </p:blipFill>
        <p:spPr>
          <a:xfrm>
            <a:off x="1917249" y="0"/>
            <a:ext cx="8357497"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55DB2F-329F-4C1C-9DCB-2FAD25F4EE71}"/>
              </a:ext>
            </a:extLst>
          </p:cNvPr>
          <p:cNvPicPr>
            <a:picLocks noChangeAspect="1"/>
          </p:cNvPicPr>
          <p:nvPr/>
        </p:nvPicPr>
        <p:blipFill>
          <a:blip r:embed="rId2"/>
          <a:stretch>
            <a:fillRect/>
          </a:stretch>
        </p:blipFill>
        <p:spPr>
          <a:xfrm>
            <a:off x="976359" y="0"/>
            <a:ext cx="1026929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3E5DA0-5BC4-4B0A-BD77-1FE9BE4D603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D90461A-DC1B-430F-A6F7-ADE5C57A708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1CFFF56-1938-429C-890E-64238F0900F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8A81BB8-A885-4AD3-B0F1-5879CFF628B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A20C6F5-1C6D-4A0E-B2C4-05FDB4CEBC0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0D8C053-B8A5-4559-8506-8B2A7ED1C8B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C594CF9-60B3-4940-A5BA-441D84675A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03CA7BE-592E-461C-8B7D-D4D02E11BD1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C6EB413-E8F1-4038-8B68-CA3275E4ACD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8E30246-0C4A-4928-A62D-F0B01E0046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90D38E9-6650-443B-B24B-BD6A8BCB75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A9B9B01-63A3-4724-AC1A-620C080319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F9C5E81-4024-404C-AB85-038819673AA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BC37343-77EA-41C9-8296-F45D428323C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F6AE0B1-2527-4DDB-8D4F-61A0A1A304E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81390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407</Words>
  <Application>Microsoft Office PowerPoint</Application>
  <PresentationFormat>Panorámica</PresentationFormat>
  <Paragraphs>17</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2021-03-19T11:13:36Z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