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4"/>
  </p:notesMasterIdLst>
  <p:sldIdLst>
    <p:sldId id="256" r:id="rId4"/>
    <p:sldId id="258" r:id="rId5"/>
    <p:sldId id="257"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9" r:id="rId26"/>
    <p:sldId id="278"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27" r:id="rId62"/>
    <p:sldId id="328" r:id="rId6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88109B7-4475-4ECE-AC76-6DD7A817378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3C2542E-69A2-4CE9-96CF-A5FEF4DC5DA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EE10224-414B-4E7A-BB4E-D5A41E766A99}" type="datetime1">
              <a:rPr lang="es-ES"/>
              <a:pPr lvl="0"/>
              <a:t>16/10/2021</a:t>
            </a:fld>
            <a:endParaRPr lang="es-ES"/>
          </a:p>
        </p:txBody>
      </p:sp>
      <p:sp>
        <p:nvSpPr>
          <p:cNvPr id="4" name="Marcador de imagen de diapositiva 3">
            <a:extLst>
              <a:ext uri="{FF2B5EF4-FFF2-40B4-BE49-F238E27FC236}">
                <a16:creationId xmlns:a16="http://schemas.microsoft.com/office/drawing/2014/main" id="{91A99F9A-12DD-4FD6-938F-EEA6931F920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8EF4538-4C1C-4A04-9CEC-9B3AD4C2630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8B213B8-E958-4A52-9EDB-5A4312A76B6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654D889-E6B4-43E7-B346-F15A1972FBB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F1392FF-283A-4787-B8EC-8E0D1E49A854}" type="slidenum">
              <a:t>‹Nº›</a:t>
            </a:fld>
            <a:endParaRPr lang="es-ES"/>
          </a:p>
        </p:txBody>
      </p:sp>
    </p:spTree>
    <p:extLst>
      <p:ext uri="{BB962C8B-B14F-4D97-AF65-F5344CB8AC3E}">
        <p14:creationId xmlns:p14="http://schemas.microsoft.com/office/powerpoint/2010/main" val="162761153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08A0E10-0C04-47E4-BC6E-5E58E740390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717F4B5-D9E0-4CFF-8BC2-FE120644AB9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E64D251-33D7-470C-82E9-0CB021C9361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01552E-27FC-44D3-9B18-CF4D8DE0428B}"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83FCB69-1E55-43B2-9CF2-DDC10CD83C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2C84825-41F7-414B-A249-7D65E7D8FD7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8540DBC-FEE0-4356-8E30-5EC31D1B988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2AA3734-96E3-401A-9BF6-5C2B801F700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AA7347-5D9A-48E0-B2CD-57939AE5A23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5967A0D-60EB-4386-8059-317F3029663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633EA21-C1FC-469B-BE21-B04D31F23840}"/>
              </a:ext>
            </a:extLst>
          </p:cNvPr>
          <p:cNvSpPr txBox="1">
            <a:spLocks noGrp="1"/>
          </p:cNvSpPr>
          <p:nvPr>
            <p:ph type="dt" sz="half" idx="7"/>
          </p:nvPr>
        </p:nvSpPr>
        <p:spPr/>
        <p:txBody>
          <a:bodyPr/>
          <a:lstStyle>
            <a:lvl1pPr>
              <a:defRPr/>
            </a:lvl1pPr>
          </a:lstStyle>
          <a:p>
            <a:pPr lvl="0"/>
            <a:fld id="{3DAD90D7-D621-4AD8-BEC9-62DDF47689AD}" type="datetime1">
              <a:rPr lang="es-ES"/>
              <a:pPr lvl="0"/>
              <a:t>16/10/2021</a:t>
            </a:fld>
            <a:endParaRPr lang="es-ES"/>
          </a:p>
        </p:txBody>
      </p:sp>
      <p:sp>
        <p:nvSpPr>
          <p:cNvPr id="5" name="Marcador de pie de página 4">
            <a:extLst>
              <a:ext uri="{FF2B5EF4-FFF2-40B4-BE49-F238E27FC236}">
                <a16:creationId xmlns:a16="http://schemas.microsoft.com/office/drawing/2014/main" id="{D9CEE62A-D3B7-43E4-9B1B-0991F1FB273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1215B0D-594E-456D-9E65-6245E38E72DC}"/>
              </a:ext>
            </a:extLst>
          </p:cNvPr>
          <p:cNvSpPr txBox="1">
            <a:spLocks noGrp="1"/>
          </p:cNvSpPr>
          <p:nvPr>
            <p:ph type="sldNum" sz="quarter" idx="8"/>
          </p:nvPr>
        </p:nvSpPr>
        <p:spPr/>
        <p:txBody>
          <a:bodyPr/>
          <a:lstStyle>
            <a:lvl1pPr>
              <a:defRPr/>
            </a:lvl1pPr>
          </a:lstStyle>
          <a:p>
            <a:pPr lvl="0"/>
            <a:fld id="{59115AFA-AEA2-483B-9CF6-DBA9E93C6CB0}" type="slidenum">
              <a:t>‹Nº›</a:t>
            </a:fld>
            <a:endParaRPr lang="es-ES"/>
          </a:p>
        </p:txBody>
      </p:sp>
    </p:spTree>
    <p:extLst>
      <p:ext uri="{BB962C8B-B14F-4D97-AF65-F5344CB8AC3E}">
        <p14:creationId xmlns:p14="http://schemas.microsoft.com/office/powerpoint/2010/main" val="407857312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B428E7-4ABE-4F9A-A877-79F9666557E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AB0BB0E-66A2-4D6F-9F7F-2E9A1E67438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0299250-ADEB-43CA-A21A-811EE7E4EDCD}"/>
              </a:ext>
            </a:extLst>
          </p:cNvPr>
          <p:cNvSpPr txBox="1">
            <a:spLocks noGrp="1"/>
          </p:cNvSpPr>
          <p:nvPr>
            <p:ph type="dt" sz="half" idx="7"/>
          </p:nvPr>
        </p:nvSpPr>
        <p:spPr/>
        <p:txBody>
          <a:bodyPr/>
          <a:lstStyle>
            <a:lvl1pPr>
              <a:defRPr/>
            </a:lvl1pPr>
          </a:lstStyle>
          <a:p>
            <a:pPr lvl="0"/>
            <a:fld id="{9D08B2F4-3CAD-4B5A-B9F3-7F63FC2593DB}" type="datetime1">
              <a:rPr lang="es-ES"/>
              <a:pPr lvl="0"/>
              <a:t>16/10/2021</a:t>
            </a:fld>
            <a:endParaRPr lang="es-ES"/>
          </a:p>
        </p:txBody>
      </p:sp>
      <p:sp>
        <p:nvSpPr>
          <p:cNvPr id="5" name="Marcador de pie de página 4">
            <a:extLst>
              <a:ext uri="{FF2B5EF4-FFF2-40B4-BE49-F238E27FC236}">
                <a16:creationId xmlns:a16="http://schemas.microsoft.com/office/drawing/2014/main" id="{F8700E53-8294-4739-991B-1779326292F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9BC9A64-CF9B-4A29-BA11-670EE7EAEDF4}"/>
              </a:ext>
            </a:extLst>
          </p:cNvPr>
          <p:cNvSpPr txBox="1">
            <a:spLocks noGrp="1"/>
          </p:cNvSpPr>
          <p:nvPr>
            <p:ph type="sldNum" sz="quarter" idx="8"/>
          </p:nvPr>
        </p:nvSpPr>
        <p:spPr/>
        <p:txBody>
          <a:bodyPr/>
          <a:lstStyle>
            <a:lvl1pPr>
              <a:defRPr/>
            </a:lvl1pPr>
          </a:lstStyle>
          <a:p>
            <a:pPr lvl="0"/>
            <a:fld id="{C83A2BC0-0280-458A-883E-FAC26EEF5CF7}" type="slidenum">
              <a:t>‹Nº›</a:t>
            </a:fld>
            <a:endParaRPr lang="es-ES"/>
          </a:p>
        </p:txBody>
      </p:sp>
    </p:spTree>
    <p:extLst>
      <p:ext uri="{BB962C8B-B14F-4D97-AF65-F5344CB8AC3E}">
        <p14:creationId xmlns:p14="http://schemas.microsoft.com/office/powerpoint/2010/main" val="3360407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7F912B-9EBC-448D-9372-68101DBBBBC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64AC05D-3570-4150-B7D5-BC60A1C03ED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01FC3A9-E45E-45BB-B7B1-EA563855CC4D}"/>
              </a:ext>
            </a:extLst>
          </p:cNvPr>
          <p:cNvSpPr txBox="1">
            <a:spLocks noGrp="1"/>
          </p:cNvSpPr>
          <p:nvPr>
            <p:ph type="dt" sz="half" idx="7"/>
          </p:nvPr>
        </p:nvSpPr>
        <p:spPr/>
        <p:txBody>
          <a:bodyPr/>
          <a:lstStyle>
            <a:lvl1pPr>
              <a:defRPr/>
            </a:lvl1pPr>
          </a:lstStyle>
          <a:p>
            <a:pPr lvl="0"/>
            <a:fld id="{2A50C0F8-6C10-4374-958E-D7DC3D3F1041}" type="datetime1">
              <a:rPr lang="es-ES"/>
              <a:pPr lvl="0"/>
              <a:t>16/10/2021</a:t>
            </a:fld>
            <a:endParaRPr lang="es-ES"/>
          </a:p>
        </p:txBody>
      </p:sp>
      <p:sp>
        <p:nvSpPr>
          <p:cNvPr id="5" name="Marcador de pie de página 4">
            <a:extLst>
              <a:ext uri="{FF2B5EF4-FFF2-40B4-BE49-F238E27FC236}">
                <a16:creationId xmlns:a16="http://schemas.microsoft.com/office/drawing/2014/main" id="{2BBDF13A-3983-4573-9CF2-DF0600F16FF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37FAF18-D661-42AC-8E9C-C41996AE2015}"/>
              </a:ext>
            </a:extLst>
          </p:cNvPr>
          <p:cNvSpPr txBox="1">
            <a:spLocks noGrp="1"/>
          </p:cNvSpPr>
          <p:nvPr>
            <p:ph type="sldNum" sz="quarter" idx="8"/>
          </p:nvPr>
        </p:nvSpPr>
        <p:spPr/>
        <p:txBody>
          <a:bodyPr/>
          <a:lstStyle>
            <a:lvl1pPr>
              <a:defRPr/>
            </a:lvl1pPr>
          </a:lstStyle>
          <a:p>
            <a:pPr lvl="0"/>
            <a:fld id="{7C5AAEB1-83C7-44B7-90D7-21D1C7C8AB1C}" type="slidenum">
              <a:t>‹Nº›</a:t>
            </a:fld>
            <a:endParaRPr lang="es-ES"/>
          </a:p>
        </p:txBody>
      </p:sp>
    </p:spTree>
    <p:extLst>
      <p:ext uri="{BB962C8B-B14F-4D97-AF65-F5344CB8AC3E}">
        <p14:creationId xmlns:p14="http://schemas.microsoft.com/office/powerpoint/2010/main" val="2900313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C3BE6B-0A08-4780-8467-803C2EC1E70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7627D21-D352-423C-804E-35B7736922D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3610DD6-D2EF-4D23-9075-61E1392DA1D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F5E6682-AA7D-4850-A87E-80E7F7100327}"/>
              </a:ext>
            </a:extLst>
          </p:cNvPr>
          <p:cNvSpPr txBox="1">
            <a:spLocks noGrp="1"/>
          </p:cNvSpPr>
          <p:nvPr>
            <p:ph type="dt" sz="half" idx="7"/>
          </p:nvPr>
        </p:nvSpPr>
        <p:spPr/>
        <p:txBody>
          <a:bodyPr/>
          <a:lstStyle>
            <a:lvl1pPr>
              <a:defRPr/>
            </a:lvl1pPr>
          </a:lstStyle>
          <a:p>
            <a:pPr lvl="0"/>
            <a:fld id="{13F825AC-D0A8-42AF-89A5-9CC291307456}" type="datetime1">
              <a:rPr lang="es-ES"/>
              <a:pPr lvl="0"/>
              <a:t>16/10/2021</a:t>
            </a:fld>
            <a:endParaRPr lang="es-ES"/>
          </a:p>
        </p:txBody>
      </p:sp>
      <p:sp>
        <p:nvSpPr>
          <p:cNvPr id="6" name="Marcador de pie de página 5">
            <a:extLst>
              <a:ext uri="{FF2B5EF4-FFF2-40B4-BE49-F238E27FC236}">
                <a16:creationId xmlns:a16="http://schemas.microsoft.com/office/drawing/2014/main" id="{1DB54A0D-FAF1-4513-B554-27BABA4F0CC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A57119A-AE63-443F-AC10-AE7951406425}"/>
              </a:ext>
            </a:extLst>
          </p:cNvPr>
          <p:cNvSpPr txBox="1">
            <a:spLocks noGrp="1"/>
          </p:cNvSpPr>
          <p:nvPr>
            <p:ph type="sldNum" sz="quarter" idx="8"/>
          </p:nvPr>
        </p:nvSpPr>
        <p:spPr/>
        <p:txBody>
          <a:bodyPr/>
          <a:lstStyle>
            <a:lvl1pPr>
              <a:defRPr/>
            </a:lvl1pPr>
          </a:lstStyle>
          <a:p>
            <a:pPr lvl="0"/>
            <a:fld id="{6DD3F308-61CF-45F5-9BD2-A40D24E285AD}" type="slidenum">
              <a:t>‹Nº›</a:t>
            </a:fld>
            <a:endParaRPr lang="es-ES"/>
          </a:p>
        </p:txBody>
      </p:sp>
    </p:spTree>
    <p:extLst>
      <p:ext uri="{BB962C8B-B14F-4D97-AF65-F5344CB8AC3E}">
        <p14:creationId xmlns:p14="http://schemas.microsoft.com/office/powerpoint/2010/main" val="1905277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78C4F7-37F0-4001-A2F1-5A7A5E2CBE0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9B317C1-08C1-4A15-B967-BD9A9138E43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E7370DA-BD39-4FB7-9D65-7D06945E263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F60BFAC-10CF-4B83-81A0-07171C4BDC5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976A4D2-D602-4F44-A7A7-C9C57D422DE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6DF6AF0-6DC4-4CC1-82EF-00AF71297D88}"/>
              </a:ext>
            </a:extLst>
          </p:cNvPr>
          <p:cNvSpPr txBox="1">
            <a:spLocks noGrp="1"/>
          </p:cNvSpPr>
          <p:nvPr>
            <p:ph type="dt" sz="half" idx="7"/>
          </p:nvPr>
        </p:nvSpPr>
        <p:spPr/>
        <p:txBody>
          <a:bodyPr/>
          <a:lstStyle>
            <a:lvl1pPr>
              <a:defRPr/>
            </a:lvl1pPr>
          </a:lstStyle>
          <a:p>
            <a:pPr lvl="0"/>
            <a:fld id="{BCFA5A41-7123-495F-9D59-09370C0E2778}" type="datetime1">
              <a:rPr lang="es-ES"/>
              <a:pPr lvl="0"/>
              <a:t>16/10/2021</a:t>
            </a:fld>
            <a:endParaRPr lang="es-ES"/>
          </a:p>
        </p:txBody>
      </p:sp>
      <p:sp>
        <p:nvSpPr>
          <p:cNvPr id="8" name="Marcador de pie de página 7">
            <a:extLst>
              <a:ext uri="{FF2B5EF4-FFF2-40B4-BE49-F238E27FC236}">
                <a16:creationId xmlns:a16="http://schemas.microsoft.com/office/drawing/2014/main" id="{C1E0181D-DBB6-4466-9380-111FBD37986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5A0FF74-671B-4D76-A31C-3EF1E0A94DEF}"/>
              </a:ext>
            </a:extLst>
          </p:cNvPr>
          <p:cNvSpPr txBox="1">
            <a:spLocks noGrp="1"/>
          </p:cNvSpPr>
          <p:nvPr>
            <p:ph type="sldNum" sz="quarter" idx="8"/>
          </p:nvPr>
        </p:nvSpPr>
        <p:spPr/>
        <p:txBody>
          <a:bodyPr/>
          <a:lstStyle>
            <a:lvl1pPr>
              <a:defRPr/>
            </a:lvl1pPr>
          </a:lstStyle>
          <a:p>
            <a:pPr lvl="0"/>
            <a:fld id="{1938B811-4C2E-4F35-AF69-222B10E04631}" type="slidenum">
              <a:t>‹Nº›</a:t>
            </a:fld>
            <a:endParaRPr lang="es-ES"/>
          </a:p>
        </p:txBody>
      </p:sp>
    </p:spTree>
    <p:extLst>
      <p:ext uri="{BB962C8B-B14F-4D97-AF65-F5344CB8AC3E}">
        <p14:creationId xmlns:p14="http://schemas.microsoft.com/office/powerpoint/2010/main" val="909045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4A5F4C-E7CA-4529-BF86-F7943F70FF8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5F6C460-FE09-4092-925A-EBD41284C610}"/>
              </a:ext>
            </a:extLst>
          </p:cNvPr>
          <p:cNvSpPr txBox="1">
            <a:spLocks noGrp="1"/>
          </p:cNvSpPr>
          <p:nvPr>
            <p:ph type="dt" sz="half" idx="7"/>
          </p:nvPr>
        </p:nvSpPr>
        <p:spPr/>
        <p:txBody>
          <a:bodyPr/>
          <a:lstStyle>
            <a:lvl1pPr>
              <a:defRPr/>
            </a:lvl1pPr>
          </a:lstStyle>
          <a:p>
            <a:pPr lvl="0"/>
            <a:fld id="{A22DA4D5-DB85-4EA1-AA6C-75A764DD763A}" type="datetime1">
              <a:rPr lang="es-ES"/>
              <a:pPr lvl="0"/>
              <a:t>16/10/2021</a:t>
            </a:fld>
            <a:endParaRPr lang="es-ES"/>
          </a:p>
        </p:txBody>
      </p:sp>
      <p:sp>
        <p:nvSpPr>
          <p:cNvPr id="4" name="Marcador de pie de página 3">
            <a:extLst>
              <a:ext uri="{FF2B5EF4-FFF2-40B4-BE49-F238E27FC236}">
                <a16:creationId xmlns:a16="http://schemas.microsoft.com/office/drawing/2014/main" id="{635BD5C7-0D4A-4818-AE4A-6064E8AF512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58B750B-18FF-4A79-8669-40EB53F315ED}"/>
              </a:ext>
            </a:extLst>
          </p:cNvPr>
          <p:cNvSpPr txBox="1">
            <a:spLocks noGrp="1"/>
          </p:cNvSpPr>
          <p:nvPr>
            <p:ph type="sldNum" sz="quarter" idx="8"/>
          </p:nvPr>
        </p:nvSpPr>
        <p:spPr/>
        <p:txBody>
          <a:bodyPr/>
          <a:lstStyle>
            <a:lvl1pPr>
              <a:defRPr/>
            </a:lvl1pPr>
          </a:lstStyle>
          <a:p>
            <a:pPr lvl="0"/>
            <a:fld id="{6BDD2E8B-6277-4441-A788-7B2DA5949F90}" type="slidenum">
              <a:t>‹Nº›</a:t>
            </a:fld>
            <a:endParaRPr lang="es-ES"/>
          </a:p>
        </p:txBody>
      </p:sp>
    </p:spTree>
    <p:extLst>
      <p:ext uri="{BB962C8B-B14F-4D97-AF65-F5344CB8AC3E}">
        <p14:creationId xmlns:p14="http://schemas.microsoft.com/office/powerpoint/2010/main" val="1722447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B4D5610-FCB3-418C-BB11-C1355FF0029A}"/>
              </a:ext>
            </a:extLst>
          </p:cNvPr>
          <p:cNvSpPr txBox="1">
            <a:spLocks noGrp="1"/>
          </p:cNvSpPr>
          <p:nvPr>
            <p:ph type="dt" sz="half" idx="7"/>
          </p:nvPr>
        </p:nvSpPr>
        <p:spPr/>
        <p:txBody>
          <a:bodyPr/>
          <a:lstStyle>
            <a:lvl1pPr>
              <a:defRPr/>
            </a:lvl1pPr>
          </a:lstStyle>
          <a:p>
            <a:pPr lvl="0"/>
            <a:fld id="{51A8ED75-1B88-44D2-8401-9777D2594348}" type="datetime1">
              <a:rPr lang="es-ES"/>
              <a:pPr lvl="0"/>
              <a:t>16/10/2021</a:t>
            </a:fld>
            <a:endParaRPr lang="es-ES"/>
          </a:p>
        </p:txBody>
      </p:sp>
      <p:sp>
        <p:nvSpPr>
          <p:cNvPr id="3" name="Marcador de pie de página 2">
            <a:extLst>
              <a:ext uri="{FF2B5EF4-FFF2-40B4-BE49-F238E27FC236}">
                <a16:creationId xmlns:a16="http://schemas.microsoft.com/office/drawing/2014/main" id="{D0848AF0-1233-4985-9A64-03F736FB385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55EF4F4-225E-420E-A6E5-0188CB8C9AD1}"/>
              </a:ext>
            </a:extLst>
          </p:cNvPr>
          <p:cNvSpPr txBox="1">
            <a:spLocks noGrp="1"/>
          </p:cNvSpPr>
          <p:nvPr>
            <p:ph type="sldNum" sz="quarter" idx="8"/>
          </p:nvPr>
        </p:nvSpPr>
        <p:spPr/>
        <p:txBody>
          <a:bodyPr/>
          <a:lstStyle>
            <a:lvl1pPr>
              <a:defRPr/>
            </a:lvl1pPr>
          </a:lstStyle>
          <a:p>
            <a:pPr lvl="0"/>
            <a:fld id="{73535C1A-037A-488A-A1B7-3CFBFC2C1785}" type="slidenum">
              <a:t>‹Nº›</a:t>
            </a:fld>
            <a:endParaRPr lang="es-ES"/>
          </a:p>
        </p:txBody>
      </p:sp>
    </p:spTree>
    <p:extLst>
      <p:ext uri="{BB962C8B-B14F-4D97-AF65-F5344CB8AC3E}">
        <p14:creationId xmlns:p14="http://schemas.microsoft.com/office/powerpoint/2010/main" val="369980633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E330C6-953A-418C-9966-2450A85F2A1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3BAF7E-53C8-436A-9ECF-4FDDB24FA83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3B526A5-B2BA-4C60-A80E-AE5501A5225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2CC2E96-27AF-4398-9BFC-24F7B99BA1B8}"/>
              </a:ext>
            </a:extLst>
          </p:cNvPr>
          <p:cNvSpPr txBox="1">
            <a:spLocks noGrp="1"/>
          </p:cNvSpPr>
          <p:nvPr>
            <p:ph type="dt" sz="half" idx="7"/>
          </p:nvPr>
        </p:nvSpPr>
        <p:spPr/>
        <p:txBody>
          <a:bodyPr/>
          <a:lstStyle>
            <a:lvl1pPr>
              <a:defRPr/>
            </a:lvl1pPr>
          </a:lstStyle>
          <a:p>
            <a:pPr lvl="0"/>
            <a:fld id="{9B1E44A7-6BA6-4448-A63C-E2173946897A}" type="datetime1">
              <a:rPr lang="es-ES"/>
              <a:pPr lvl="0"/>
              <a:t>16/10/2021</a:t>
            </a:fld>
            <a:endParaRPr lang="es-ES"/>
          </a:p>
        </p:txBody>
      </p:sp>
      <p:sp>
        <p:nvSpPr>
          <p:cNvPr id="6" name="Marcador de pie de página 5">
            <a:extLst>
              <a:ext uri="{FF2B5EF4-FFF2-40B4-BE49-F238E27FC236}">
                <a16:creationId xmlns:a16="http://schemas.microsoft.com/office/drawing/2014/main" id="{EA90598F-0CF3-4586-9265-C6E0AB02A6F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0FB4258-DC8F-4448-B06F-08D5FB34B229}"/>
              </a:ext>
            </a:extLst>
          </p:cNvPr>
          <p:cNvSpPr txBox="1">
            <a:spLocks noGrp="1"/>
          </p:cNvSpPr>
          <p:nvPr>
            <p:ph type="sldNum" sz="quarter" idx="8"/>
          </p:nvPr>
        </p:nvSpPr>
        <p:spPr/>
        <p:txBody>
          <a:bodyPr/>
          <a:lstStyle>
            <a:lvl1pPr>
              <a:defRPr/>
            </a:lvl1pPr>
          </a:lstStyle>
          <a:p>
            <a:pPr lvl="0"/>
            <a:fld id="{AA0710DA-33BE-4B68-8583-6D189204C468}" type="slidenum">
              <a:t>‹Nº›</a:t>
            </a:fld>
            <a:endParaRPr lang="es-ES"/>
          </a:p>
        </p:txBody>
      </p:sp>
    </p:spTree>
    <p:extLst>
      <p:ext uri="{BB962C8B-B14F-4D97-AF65-F5344CB8AC3E}">
        <p14:creationId xmlns:p14="http://schemas.microsoft.com/office/powerpoint/2010/main" val="372649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9CC8E1-D259-4761-AF09-980B2CB6428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74C8F6B-1F92-4D96-BFA0-48EDEBB962A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553FFBA-C424-482F-8367-2C401AC6E1D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752F0D2-FCB7-4FD6-9BF4-F4F77186DC27}"/>
              </a:ext>
            </a:extLst>
          </p:cNvPr>
          <p:cNvSpPr txBox="1">
            <a:spLocks noGrp="1"/>
          </p:cNvSpPr>
          <p:nvPr>
            <p:ph type="dt" sz="half" idx="7"/>
          </p:nvPr>
        </p:nvSpPr>
        <p:spPr/>
        <p:txBody>
          <a:bodyPr/>
          <a:lstStyle>
            <a:lvl1pPr>
              <a:defRPr/>
            </a:lvl1pPr>
          </a:lstStyle>
          <a:p>
            <a:pPr lvl="0"/>
            <a:fld id="{942EB03E-AC64-47E7-A4DE-E4174737EA6C}" type="datetime1">
              <a:rPr lang="es-ES"/>
              <a:pPr lvl="0"/>
              <a:t>16/10/2021</a:t>
            </a:fld>
            <a:endParaRPr lang="es-ES"/>
          </a:p>
        </p:txBody>
      </p:sp>
      <p:sp>
        <p:nvSpPr>
          <p:cNvPr id="6" name="Marcador de pie de página 5">
            <a:extLst>
              <a:ext uri="{FF2B5EF4-FFF2-40B4-BE49-F238E27FC236}">
                <a16:creationId xmlns:a16="http://schemas.microsoft.com/office/drawing/2014/main" id="{F907E6EF-6EEE-4075-8B8B-5F736A45D68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E06CD5D-5A05-4F7D-8769-3BB9214EC227}"/>
              </a:ext>
            </a:extLst>
          </p:cNvPr>
          <p:cNvSpPr txBox="1">
            <a:spLocks noGrp="1"/>
          </p:cNvSpPr>
          <p:nvPr>
            <p:ph type="sldNum" sz="quarter" idx="8"/>
          </p:nvPr>
        </p:nvSpPr>
        <p:spPr/>
        <p:txBody>
          <a:bodyPr/>
          <a:lstStyle>
            <a:lvl1pPr>
              <a:defRPr/>
            </a:lvl1pPr>
          </a:lstStyle>
          <a:p>
            <a:pPr lvl="0"/>
            <a:fld id="{53C960A1-39F8-4A66-B522-C719531CAD94}" type="slidenum">
              <a:t>‹Nº›</a:t>
            </a:fld>
            <a:endParaRPr lang="es-ES"/>
          </a:p>
        </p:txBody>
      </p:sp>
    </p:spTree>
    <p:extLst>
      <p:ext uri="{BB962C8B-B14F-4D97-AF65-F5344CB8AC3E}">
        <p14:creationId xmlns:p14="http://schemas.microsoft.com/office/powerpoint/2010/main" val="3742114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3DCDD3-7995-4749-83CB-2D6D055A8CA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7625C44-250A-4261-A867-F9F446935BA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4CB8978-3EFD-46AE-9C1A-D50C3352D895}"/>
              </a:ext>
            </a:extLst>
          </p:cNvPr>
          <p:cNvSpPr txBox="1">
            <a:spLocks noGrp="1"/>
          </p:cNvSpPr>
          <p:nvPr>
            <p:ph type="dt" sz="half" idx="7"/>
          </p:nvPr>
        </p:nvSpPr>
        <p:spPr/>
        <p:txBody>
          <a:bodyPr/>
          <a:lstStyle>
            <a:lvl1pPr>
              <a:defRPr/>
            </a:lvl1pPr>
          </a:lstStyle>
          <a:p>
            <a:pPr lvl="0"/>
            <a:fld id="{7697AB6A-0DC8-4B25-B2B1-314442E9AB8C}" type="datetime1">
              <a:rPr lang="es-ES"/>
              <a:pPr lvl="0"/>
              <a:t>16/10/2021</a:t>
            </a:fld>
            <a:endParaRPr lang="es-ES"/>
          </a:p>
        </p:txBody>
      </p:sp>
      <p:sp>
        <p:nvSpPr>
          <p:cNvPr id="5" name="Marcador de pie de página 4">
            <a:extLst>
              <a:ext uri="{FF2B5EF4-FFF2-40B4-BE49-F238E27FC236}">
                <a16:creationId xmlns:a16="http://schemas.microsoft.com/office/drawing/2014/main" id="{28346C52-8D04-4DDB-A23C-95355E5F2AB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4A22A9E-15E8-47E2-BAA4-E85FA2D845ED}"/>
              </a:ext>
            </a:extLst>
          </p:cNvPr>
          <p:cNvSpPr txBox="1">
            <a:spLocks noGrp="1"/>
          </p:cNvSpPr>
          <p:nvPr>
            <p:ph type="sldNum" sz="quarter" idx="8"/>
          </p:nvPr>
        </p:nvSpPr>
        <p:spPr/>
        <p:txBody>
          <a:bodyPr/>
          <a:lstStyle>
            <a:lvl1pPr>
              <a:defRPr/>
            </a:lvl1pPr>
          </a:lstStyle>
          <a:p>
            <a:pPr lvl="0"/>
            <a:fld id="{6A067AE1-958D-405F-8C53-E574BF257812}" type="slidenum">
              <a:t>‹Nº›</a:t>
            </a:fld>
            <a:endParaRPr lang="es-ES"/>
          </a:p>
        </p:txBody>
      </p:sp>
    </p:spTree>
    <p:extLst>
      <p:ext uri="{BB962C8B-B14F-4D97-AF65-F5344CB8AC3E}">
        <p14:creationId xmlns:p14="http://schemas.microsoft.com/office/powerpoint/2010/main" val="2373624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3B8C5D4-6E0A-4FA9-B94F-FFDB30D8E0B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8F28B2C-8F84-4F6E-BB3C-333072DF15E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218C5D9-19AA-4649-834D-95FDB2438F85}"/>
              </a:ext>
            </a:extLst>
          </p:cNvPr>
          <p:cNvSpPr txBox="1">
            <a:spLocks noGrp="1"/>
          </p:cNvSpPr>
          <p:nvPr>
            <p:ph type="dt" sz="half" idx="7"/>
          </p:nvPr>
        </p:nvSpPr>
        <p:spPr/>
        <p:txBody>
          <a:bodyPr/>
          <a:lstStyle>
            <a:lvl1pPr>
              <a:defRPr/>
            </a:lvl1pPr>
          </a:lstStyle>
          <a:p>
            <a:pPr lvl="0"/>
            <a:fld id="{6069A9BC-FA5C-4568-942E-C8FA75A2CBEB}" type="datetime1">
              <a:rPr lang="es-ES"/>
              <a:pPr lvl="0"/>
              <a:t>16/10/2021</a:t>
            </a:fld>
            <a:endParaRPr lang="es-ES"/>
          </a:p>
        </p:txBody>
      </p:sp>
      <p:sp>
        <p:nvSpPr>
          <p:cNvPr id="5" name="Marcador de pie de página 4">
            <a:extLst>
              <a:ext uri="{FF2B5EF4-FFF2-40B4-BE49-F238E27FC236}">
                <a16:creationId xmlns:a16="http://schemas.microsoft.com/office/drawing/2014/main" id="{447F0890-4B02-4C86-9D91-B6DCC27374F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BBAAE36-C3D1-48FF-B38D-C35959D41DD0}"/>
              </a:ext>
            </a:extLst>
          </p:cNvPr>
          <p:cNvSpPr txBox="1">
            <a:spLocks noGrp="1"/>
          </p:cNvSpPr>
          <p:nvPr>
            <p:ph type="sldNum" sz="quarter" idx="8"/>
          </p:nvPr>
        </p:nvSpPr>
        <p:spPr/>
        <p:txBody>
          <a:bodyPr/>
          <a:lstStyle>
            <a:lvl1pPr>
              <a:defRPr/>
            </a:lvl1pPr>
          </a:lstStyle>
          <a:p>
            <a:pPr lvl="0"/>
            <a:fld id="{108E8E9D-3F8D-4ECB-A64F-ACEDAEF34765}" type="slidenum">
              <a:t>‹Nº›</a:t>
            </a:fld>
            <a:endParaRPr lang="es-ES"/>
          </a:p>
        </p:txBody>
      </p:sp>
    </p:spTree>
    <p:extLst>
      <p:ext uri="{BB962C8B-B14F-4D97-AF65-F5344CB8AC3E}">
        <p14:creationId xmlns:p14="http://schemas.microsoft.com/office/powerpoint/2010/main" val="3961792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90D1B2E-18EB-4AFF-90EF-78ADB061EB7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445FFB5-C938-4B1D-BE92-A7B6D2FF2BB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4EDCF99-A299-4BEF-A506-4B53F65B4A56}"/>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C932950B-46C3-4477-BBF3-10866D87BF12}"/>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9CAACCE6-94AE-469D-B24A-FEA53B003B76}"/>
              </a:ext>
            </a:extLst>
          </p:cNvPr>
          <p:cNvSpPr txBox="1">
            <a:spLocks noGrp="1"/>
          </p:cNvSpPr>
          <p:nvPr>
            <p:ph type="sldNum" sz="quarter" idx="8"/>
          </p:nvPr>
        </p:nvSpPr>
        <p:spPr/>
        <p:txBody>
          <a:bodyPr/>
          <a:lstStyle>
            <a:lvl1pPr>
              <a:defRPr sz="1400"/>
            </a:lvl1pPr>
          </a:lstStyle>
          <a:p>
            <a:pPr lvl="0"/>
            <a:fld id="{F4213B13-9D00-4890-BB8A-8FD97EAD19C7}" type="slidenum">
              <a:t>‹Nº›</a:t>
            </a:fld>
            <a:endParaRPr lang="es-ES"/>
          </a:p>
        </p:txBody>
      </p:sp>
    </p:spTree>
    <p:extLst>
      <p:ext uri="{BB962C8B-B14F-4D97-AF65-F5344CB8AC3E}">
        <p14:creationId xmlns:p14="http://schemas.microsoft.com/office/powerpoint/2010/main" val="292158768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1CD6BE-11A7-4A87-9E7D-42795E44F9F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2FB6252-6A94-43B0-9CC0-ECB0E28A8E2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1650DA2-DEEE-4C82-ABC3-20D8637D29D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023744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D5ECA42-4842-4E99-BC5C-EB0C09E540B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3C2AAD5-97EA-4BD0-AB50-0A1BC6DF4F1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D2B9D44-32CF-419A-8098-7E93F6197C7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25D4197-33E2-4B05-925B-4301E30482A5}" type="datetime1">
              <a:rPr lang="es-ES"/>
              <a:pPr lvl="0"/>
              <a:t>16/10/2021</a:t>
            </a:fld>
            <a:endParaRPr lang="es-ES"/>
          </a:p>
        </p:txBody>
      </p:sp>
      <p:sp>
        <p:nvSpPr>
          <p:cNvPr id="5" name="Marcador de pie de página 4">
            <a:extLst>
              <a:ext uri="{FF2B5EF4-FFF2-40B4-BE49-F238E27FC236}">
                <a16:creationId xmlns:a16="http://schemas.microsoft.com/office/drawing/2014/main" id="{B02B5862-BBE5-40DF-A2CE-50626F32EE2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54FD65C-E075-4706-9C79-089AA839426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3A5254C-AC2F-4913-8CF7-06F2F4E2F42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638363A-B805-4954-B4EA-C15C08F4356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E95E033-AB91-4816-BFD6-2166C74BC95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DB3E7C3-146A-4B58-8F4E-2024B2578C6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2DA4768-443C-4170-8DB6-E06F491640E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D9D3A5C-DFD7-4D35-B7D3-426754F349D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B49A288-51CF-4FA5-ACED-309FE274358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E8B7E2B-E1DA-4E67-847B-901B6B46074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63813479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465CBD8-8E4E-47EF-ABB6-84164EFD327D}"/>
              </a:ext>
            </a:extLst>
          </p:cNvPr>
          <p:cNvSpPr txBox="1"/>
          <p:nvPr/>
        </p:nvSpPr>
        <p:spPr>
          <a:xfrm>
            <a:off x="0" y="2698815"/>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ABADÍA DE MELK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AUSTRIA</a:t>
            </a:r>
            <a:endParaRPr lang="es-ES" sz="2800" b="0" i="0" u="none" strike="noStrike" kern="1200" cap="none" spc="0" baseline="0">
              <a:solidFill>
                <a:srgbClr val="FFFFFF"/>
              </a:solidFill>
              <a:uFillTx/>
              <a:latin typeface="Calibri"/>
            </a:endParaRPr>
          </a:p>
        </p:txBody>
      </p:sp>
      <p:pic>
        <p:nvPicPr>
          <p:cNvPr id="3" name="21 - Music for the Royal Fireworks - Minuet I - Minuet II">
            <a:extLst>
              <a:ext uri="{FF2B5EF4-FFF2-40B4-BE49-F238E27FC236}">
                <a16:creationId xmlns:a16="http://schemas.microsoft.com/office/drawing/2014/main" id="{9F84BB21-DC1C-4876-B375-EBB26A23DD2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55483" y="56937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037187-D51A-486B-9F38-1C39D42CC27C}"/>
              </a:ext>
            </a:extLst>
          </p:cNvPr>
          <p:cNvPicPr>
            <a:picLocks noChangeAspect="1"/>
          </p:cNvPicPr>
          <p:nvPr/>
        </p:nvPicPr>
        <p:blipFill>
          <a:blip r:embed="rId2"/>
          <a:stretch>
            <a:fillRect/>
          </a:stretch>
        </p:blipFill>
        <p:spPr>
          <a:xfrm>
            <a:off x="1481" y="0"/>
            <a:ext cx="1219052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92663D7-32F9-4AC6-B544-84C725862E3B}"/>
              </a:ext>
            </a:extLst>
          </p:cNvPr>
          <p:cNvSpPr txBox="1"/>
          <p:nvPr/>
        </p:nvSpPr>
        <p:spPr>
          <a:xfrm>
            <a:off x="1100827" y="1260628"/>
            <a:ext cx="10067278"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Abadía de Melk o Stift Melk es una abadía benedictina sita en Melk, Austria, uno de los monasterios cristianos más famosos del mundo. Domina el Danubio desde lo alto de un acantilado rocoso, próximo al valle de Wachau. Fue fundada en 1089, cuando Leopoldo II, entregó uno de sus castillos a los monjes benedictinos de la Abadía de Lambach. En el siglo XII creó la escuela y la biblioteca de la abadía, esta última alcanzó rápidamente renombre por su extensa colección de manuscritos. El monasterio fue también un referente en la producción de manuscritos. En el siglo XV la abadía se convirtió en el centro de la Reforma de Melk, un movimiento que devolvió cierto vigor a la vida monástica de Austria y el sur de Alemania. Desde 1625 la abadía ha sido miembro de la Congregación Austríaca, actualmente incluida en la Confederación Benedictina.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Abadía consiguió su impresionante aspecto barroco actual entre 1702 y 1736, tras la reforma dirigida por el arquitecto Jakob Prandtauer. Son particularmente destacables la iglesia de la abadía, con frescos de Johann Michael Rottmayr, y la magnífica biblioteca, con incontables manuscritos medievales y frescos de Paul Troger. Debido a su fama y altura académica, Melk consiguió escapar a la disolución bajo José II, emperador del Sacro Imperio Romano Germánico, mientras muchas otras abadías austríacas fueron confiscadas y disueltas entre 1780 y 1790. La abadía consiguió sobrevivir otras amenazas a su existencia durante las Guerras Napoleónicas, e incluso en el periodo siguiente al Anschluss, la anexión nazi de Austria en 1938. La escuela de la abadía volvió a funcionar tras la Segunda Guerra Mundial, y actualmente cuenta con estudiantes de ambos sexos.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3BF8C6-EBDC-45FB-B4A1-9469FFFBAB5E}"/>
              </a:ext>
            </a:extLst>
          </p:cNvPr>
          <p:cNvPicPr>
            <a:picLocks noChangeAspect="1"/>
          </p:cNvPicPr>
          <p:nvPr/>
        </p:nvPicPr>
        <p:blipFill>
          <a:blip r:embed="rId3"/>
          <a:stretch>
            <a:fillRect/>
          </a:stretch>
        </p:blipFill>
        <p:spPr>
          <a:xfrm>
            <a:off x="79900" y="-754599"/>
            <a:ext cx="12112096" cy="761259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652C2D-47F2-425E-BEC0-66860291568A}"/>
              </a:ext>
            </a:extLst>
          </p:cNvPr>
          <p:cNvPicPr>
            <a:picLocks noChangeAspect="1"/>
          </p:cNvPicPr>
          <p:nvPr/>
        </p:nvPicPr>
        <p:blipFill>
          <a:blip r:embed="rId2"/>
          <a:stretch>
            <a:fillRect/>
          </a:stretch>
        </p:blipFill>
        <p:spPr>
          <a:xfrm>
            <a:off x="0" y="275206"/>
            <a:ext cx="12118021" cy="630136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EC0F48-B6F8-4B48-9617-37060EAC2E06}"/>
              </a:ext>
            </a:extLst>
          </p:cNvPr>
          <p:cNvPicPr>
            <a:picLocks noChangeAspect="1"/>
          </p:cNvPicPr>
          <p:nvPr/>
        </p:nvPicPr>
        <p:blipFill>
          <a:blip r:embed="rId2"/>
          <a:stretch>
            <a:fillRect/>
          </a:stretch>
        </p:blipFill>
        <p:spPr>
          <a:xfrm>
            <a:off x="0" y="0"/>
            <a:ext cx="12191996" cy="687701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40C240-9770-454B-95BA-5209952800F8}"/>
              </a:ext>
            </a:extLst>
          </p:cNvPr>
          <p:cNvPicPr>
            <a:picLocks noChangeAspect="1"/>
          </p:cNvPicPr>
          <p:nvPr/>
        </p:nvPicPr>
        <p:blipFill>
          <a:blip r:embed="rId2"/>
          <a:stretch>
            <a:fillRect/>
          </a:stretch>
        </p:blipFill>
        <p:spPr>
          <a:xfrm>
            <a:off x="0" y="-346228"/>
            <a:ext cx="12191996" cy="760520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32A035-5CAC-4E67-AC36-AC1DAB895565}"/>
              </a:ext>
            </a:extLst>
          </p:cNvPr>
          <p:cNvPicPr>
            <a:picLocks noChangeAspect="1"/>
          </p:cNvPicPr>
          <p:nvPr/>
        </p:nvPicPr>
        <p:blipFill>
          <a:blip r:embed="rId2"/>
          <a:stretch>
            <a:fillRect/>
          </a:stretch>
        </p:blipFill>
        <p:spPr>
          <a:xfrm>
            <a:off x="701335" y="0"/>
            <a:ext cx="10830757" cy="682338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611BB9-D9AF-47B3-B20D-68BD56B4939B}"/>
              </a:ext>
            </a:extLst>
          </p:cNvPr>
          <p:cNvPicPr>
            <a:picLocks noChangeAspect="1"/>
          </p:cNvPicPr>
          <p:nvPr/>
        </p:nvPicPr>
        <p:blipFill>
          <a:blip r:embed="rId2"/>
          <a:stretch>
            <a:fillRect/>
          </a:stretch>
        </p:blipFill>
        <p:spPr>
          <a:xfrm>
            <a:off x="1219196" y="95253"/>
            <a:ext cx="9753603" cy="666750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105970-1BE6-4A94-9941-01A8682FC34F}"/>
              </a:ext>
            </a:extLst>
          </p:cNvPr>
          <p:cNvPicPr>
            <a:picLocks noChangeAspect="1"/>
          </p:cNvPicPr>
          <p:nvPr/>
        </p:nvPicPr>
        <p:blipFill>
          <a:blip r:embed="rId2"/>
          <a:stretch>
            <a:fillRect/>
          </a:stretch>
        </p:blipFill>
        <p:spPr>
          <a:xfrm>
            <a:off x="988146"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2F1831-302D-4668-A94C-F782D41C2954}"/>
              </a:ext>
            </a:extLst>
          </p:cNvPr>
          <p:cNvPicPr>
            <a:picLocks noChangeAspect="1"/>
          </p:cNvPicPr>
          <p:nvPr/>
        </p:nvPicPr>
        <p:blipFill>
          <a:blip r:embed="rId2"/>
          <a:stretch>
            <a:fillRect/>
          </a:stretch>
        </p:blipFill>
        <p:spPr>
          <a:xfrm>
            <a:off x="976277" y="0"/>
            <a:ext cx="1029723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165A9A-AAB7-47F0-94C8-C0C35C047E20}"/>
              </a:ext>
            </a:extLst>
          </p:cNvPr>
          <p:cNvPicPr>
            <a:picLocks noChangeAspect="1"/>
          </p:cNvPicPr>
          <p:nvPr/>
        </p:nvPicPr>
        <p:blipFill>
          <a:blip r:embed="rId2"/>
          <a:stretch>
            <a:fillRect/>
          </a:stretch>
        </p:blipFill>
        <p:spPr>
          <a:xfrm>
            <a:off x="1566166"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EB52BD-AEA2-49B2-AB7B-8B9B97BE2C4C}"/>
              </a:ext>
            </a:extLst>
          </p:cNvPr>
          <p:cNvPicPr>
            <a:picLocks noChangeAspect="1"/>
          </p:cNvPicPr>
          <p:nvPr/>
        </p:nvPicPr>
        <p:blipFill>
          <a:blip r:embed="rId2"/>
          <a:stretch>
            <a:fillRect/>
          </a:stretch>
        </p:blipFill>
        <p:spPr>
          <a:xfrm>
            <a:off x="975253" y="0"/>
            <a:ext cx="1028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ECC581-7BA0-465A-BE6F-71F520FF9F8D}"/>
              </a:ext>
            </a:extLst>
          </p:cNvPr>
          <p:cNvPicPr>
            <a:picLocks noChangeAspect="1"/>
          </p:cNvPicPr>
          <p:nvPr/>
        </p:nvPicPr>
        <p:blipFill>
          <a:blip r:embed="rId2"/>
          <a:stretch>
            <a:fillRect/>
          </a:stretch>
        </p:blipFill>
        <p:spPr>
          <a:xfrm>
            <a:off x="1520409" y="0"/>
            <a:ext cx="915117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A84AFB-5D22-44E2-8B32-B2B5196E60E6}"/>
              </a:ext>
            </a:extLst>
          </p:cNvPr>
          <p:cNvPicPr>
            <a:picLocks noChangeAspect="1"/>
          </p:cNvPicPr>
          <p:nvPr/>
        </p:nvPicPr>
        <p:blipFill>
          <a:blip r:embed="rId2"/>
          <a:stretch>
            <a:fillRect/>
          </a:stretch>
        </p:blipFill>
        <p:spPr>
          <a:xfrm>
            <a:off x="497936" y="0"/>
            <a:ext cx="1116700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DAB4FC-185C-4A1E-B606-5A69AC80EE11}"/>
              </a:ext>
            </a:extLst>
          </p:cNvPr>
          <p:cNvPicPr>
            <a:picLocks noChangeAspect="1"/>
          </p:cNvPicPr>
          <p:nvPr/>
        </p:nvPicPr>
        <p:blipFill>
          <a:blip r:embed="rId2"/>
          <a:stretch>
            <a:fillRect/>
          </a:stretch>
        </p:blipFill>
        <p:spPr>
          <a:xfrm>
            <a:off x="937378" y="0"/>
            <a:ext cx="1035445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F88DC5-2DF7-49F1-8B2C-6B9C4504CA6A}"/>
              </a:ext>
            </a:extLst>
          </p:cNvPr>
          <p:cNvPicPr>
            <a:picLocks noChangeAspect="1"/>
          </p:cNvPicPr>
          <p:nvPr/>
        </p:nvPicPr>
        <p:blipFill>
          <a:blip r:embed="rId2"/>
          <a:stretch>
            <a:fillRect/>
          </a:stretch>
        </p:blipFill>
        <p:spPr>
          <a:xfrm>
            <a:off x="920151" y="0"/>
            <a:ext cx="10291965"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9414B9-39DD-4233-95B8-3DBE6E2363AD}"/>
              </a:ext>
            </a:extLst>
          </p:cNvPr>
          <p:cNvPicPr>
            <a:picLocks noChangeAspect="1"/>
          </p:cNvPicPr>
          <p:nvPr/>
        </p:nvPicPr>
        <p:blipFill>
          <a:blip r:embed="rId2"/>
          <a:stretch>
            <a:fillRect/>
          </a:stretch>
        </p:blipFill>
        <p:spPr>
          <a:xfrm>
            <a:off x="1500786" y="-74953"/>
            <a:ext cx="9250628" cy="693295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D8083F-E36D-466E-9246-8E470E6EFD9F}"/>
              </a:ext>
            </a:extLst>
          </p:cNvPr>
          <p:cNvPicPr>
            <a:picLocks noChangeAspect="1"/>
          </p:cNvPicPr>
          <p:nvPr/>
        </p:nvPicPr>
        <p:blipFill>
          <a:blip r:embed="rId2"/>
          <a:stretch>
            <a:fillRect/>
          </a:stretch>
        </p:blipFill>
        <p:spPr>
          <a:xfrm>
            <a:off x="90745" y="0"/>
            <a:ext cx="1199498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EBF9B9-F22A-4CDA-A899-4D6FB433B17C}"/>
              </a:ext>
            </a:extLst>
          </p:cNvPr>
          <p:cNvPicPr>
            <a:picLocks noChangeAspect="1"/>
          </p:cNvPicPr>
          <p:nvPr/>
        </p:nvPicPr>
        <p:blipFill>
          <a:blip r:embed="rId2"/>
          <a:stretch>
            <a:fillRect/>
          </a:stretch>
        </p:blipFill>
        <p:spPr>
          <a:xfrm>
            <a:off x="1574368" y="0"/>
            <a:ext cx="914772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66D323-76F0-41CF-BC3D-070BCCA263FE}"/>
              </a:ext>
            </a:extLst>
          </p:cNvPr>
          <p:cNvPicPr>
            <a:picLocks noChangeAspect="1"/>
          </p:cNvPicPr>
          <p:nvPr/>
        </p:nvPicPr>
        <p:blipFill>
          <a:blip r:embed="rId2"/>
          <a:stretch>
            <a:fillRect/>
          </a:stretch>
        </p:blipFill>
        <p:spPr>
          <a:xfrm>
            <a:off x="67510" y="363986"/>
            <a:ext cx="12109143" cy="605457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D8CB8D-251A-4827-927B-CC96EB739DE7}"/>
              </a:ext>
            </a:extLst>
          </p:cNvPr>
          <p:cNvPicPr>
            <a:picLocks noChangeAspect="1"/>
          </p:cNvPicPr>
          <p:nvPr/>
        </p:nvPicPr>
        <p:blipFill>
          <a:blip r:embed="rId2"/>
          <a:stretch>
            <a:fillRect/>
          </a:stretch>
        </p:blipFill>
        <p:spPr>
          <a:xfrm>
            <a:off x="1521899" y="0"/>
            <a:ext cx="913491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F84AA5-7FE9-4BAD-8307-D06EC8C084E4}"/>
              </a:ext>
            </a:extLst>
          </p:cNvPr>
          <p:cNvPicPr>
            <a:picLocks noChangeAspect="1"/>
          </p:cNvPicPr>
          <p:nvPr/>
        </p:nvPicPr>
        <p:blipFill>
          <a:blip r:embed="rId2"/>
          <a:stretch>
            <a:fillRect/>
          </a:stretch>
        </p:blipFill>
        <p:spPr>
          <a:xfrm>
            <a:off x="1763694"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87B3A8-0189-407F-91E7-A822C057CE73}"/>
              </a:ext>
            </a:extLst>
          </p:cNvPr>
          <p:cNvPicPr>
            <a:picLocks noChangeAspect="1"/>
          </p:cNvPicPr>
          <p:nvPr/>
        </p:nvPicPr>
        <p:blipFill>
          <a:blip r:embed="rId2"/>
          <a:stretch>
            <a:fillRect/>
          </a:stretch>
        </p:blipFill>
        <p:spPr>
          <a:xfrm>
            <a:off x="3413418" y="0"/>
            <a:ext cx="514349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1230EB-7FA5-41C4-87F1-AB5EDB86D655}"/>
              </a:ext>
            </a:extLst>
          </p:cNvPr>
          <p:cNvPicPr>
            <a:picLocks noChangeAspect="1"/>
          </p:cNvPicPr>
          <p:nvPr/>
        </p:nvPicPr>
        <p:blipFill>
          <a:blip r:embed="rId2"/>
          <a:stretch>
            <a:fillRect/>
          </a:stretch>
        </p:blipFill>
        <p:spPr>
          <a:xfrm>
            <a:off x="175802" y="0"/>
            <a:ext cx="1183688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74D578-0011-427B-AC6A-B0FB04D85155}"/>
              </a:ext>
            </a:extLst>
          </p:cNvPr>
          <p:cNvPicPr>
            <a:picLocks noChangeAspect="1"/>
          </p:cNvPicPr>
          <p:nvPr/>
        </p:nvPicPr>
        <p:blipFill>
          <a:blip r:embed="rId2"/>
          <a:stretch>
            <a:fillRect/>
          </a:stretch>
        </p:blipFill>
        <p:spPr>
          <a:xfrm>
            <a:off x="892847" y="0"/>
            <a:ext cx="10287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8A9C29-9EDD-4BA4-ACE6-9C79F5775573}"/>
              </a:ext>
            </a:extLst>
          </p:cNvPr>
          <p:cNvPicPr>
            <a:picLocks noChangeAspect="1"/>
          </p:cNvPicPr>
          <p:nvPr/>
        </p:nvPicPr>
        <p:blipFill>
          <a:blip r:embed="rId2"/>
          <a:stretch>
            <a:fillRect/>
          </a:stretch>
        </p:blipFill>
        <p:spPr>
          <a:xfrm>
            <a:off x="1568388"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874E54-F7E0-4ECD-A4D9-1E57DCEEBBAF}"/>
              </a:ext>
            </a:extLst>
          </p:cNvPr>
          <p:cNvPicPr>
            <a:picLocks noChangeAspect="1"/>
          </p:cNvPicPr>
          <p:nvPr/>
        </p:nvPicPr>
        <p:blipFill>
          <a:blip r:embed="rId2"/>
          <a:stretch>
            <a:fillRect/>
          </a:stretch>
        </p:blipFill>
        <p:spPr>
          <a:xfrm>
            <a:off x="1539721"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0F7A05-5ACA-44E5-8496-29C3C0D9C94F}"/>
              </a:ext>
            </a:extLst>
          </p:cNvPr>
          <p:cNvPicPr>
            <a:picLocks noChangeAspect="1"/>
          </p:cNvPicPr>
          <p:nvPr/>
        </p:nvPicPr>
        <p:blipFill>
          <a:blip r:embed="rId2"/>
          <a:stretch>
            <a:fillRect/>
          </a:stretch>
        </p:blipFill>
        <p:spPr>
          <a:xfrm>
            <a:off x="1015011" y="0"/>
            <a:ext cx="10278971"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E113F04-5A3B-497C-91B9-C0CFDF337784}"/>
              </a:ext>
            </a:extLst>
          </p:cNvPr>
          <p:cNvPicPr>
            <a:picLocks noChangeAspect="1"/>
          </p:cNvPicPr>
          <p:nvPr/>
        </p:nvPicPr>
        <p:blipFill>
          <a:blip r:embed="rId2"/>
          <a:stretch>
            <a:fillRect/>
          </a:stretch>
        </p:blipFill>
        <p:spPr>
          <a:xfrm>
            <a:off x="896459" y="-26636"/>
            <a:ext cx="5143499" cy="6858000"/>
          </a:xfrm>
          <a:prstGeom prst="rect">
            <a:avLst/>
          </a:prstGeom>
          <a:noFill/>
          <a:ln cap="flat">
            <a:noFill/>
          </a:ln>
        </p:spPr>
      </p:pic>
      <p:pic>
        <p:nvPicPr>
          <p:cNvPr id="3" name="Imagen 6">
            <a:extLst>
              <a:ext uri="{FF2B5EF4-FFF2-40B4-BE49-F238E27FC236}">
                <a16:creationId xmlns:a16="http://schemas.microsoft.com/office/drawing/2014/main" id="{23F648ED-75CF-47E6-B85D-E362E4B227C1}"/>
              </a:ext>
            </a:extLst>
          </p:cNvPr>
          <p:cNvPicPr>
            <a:picLocks noChangeAspect="1"/>
          </p:cNvPicPr>
          <p:nvPr/>
        </p:nvPicPr>
        <p:blipFill>
          <a:blip r:embed="rId3"/>
          <a:stretch>
            <a:fillRect/>
          </a:stretch>
        </p:blipFill>
        <p:spPr>
          <a:xfrm>
            <a:off x="6747028" y="0"/>
            <a:ext cx="4587398" cy="687572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578D4D-000A-4CB7-83DB-C8D2936DA040}"/>
              </a:ext>
            </a:extLst>
          </p:cNvPr>
          <p:cNvPicPr>
            <a:picLocks noChangeAspect="1"/>
          </p:cNvPicPr>
          <p:nvPr/>
        </p:nvPicPr>
        <p:blipFill>
          <a:blip r:embed="rId2"/>
          <a:stretch>
            <a:fillRect/>
          </a:stretch>
        </p:blipFill>
        <p:spPr>
          <a:xfrm>
            <a:off x="1566358"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884071-51A4-454D-9274-A9803C81A61B}"/>
              </a:ext>
            </a:extLst>
          </p:cNvPr>
          <p:cNvPicPr>
            <a:picLocks noChangeAspect="1"/>
          </p:cNvPicPr>
          <p:nvPr/>
        </p:nvPicPr>
        <p:blipFill>
          <a:blip r:embed="rId2"/>
          <a:stretch>
            <a:fillRect/>
          </a:stretch>
        </p:blipFill>
        <p:spPr>
          <a:xfrm>
            <a:off x="1671962" y="0"/>
            <a:ext cx="8975704"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D9EC9B-605B-4450-88B8-01E63A404E41}"/>
              </a:ext>
            </a:extLst>
          </p:cNvPr>
          <p:cNvPicPr>
            <a:picLocks noChangeAspect="1"/>
          </p:cNvPicPr>
          <p:nvPr/>
        </p:nvPicPr>
        <p:blipFill>
          <a:blip r:embed="rId2"/>
          <a:stretch>
            <a:fillRect/>
          </a:stretch>
        </p:blipFill>
        <p:spPr>
          <a:xfrm>
            <a:off x="3534786" y="63989"/>
            <a:ext cx="5160004" cy="679401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A384F0E-7AFA-4173-ACDD-F9D1025A3668}"/>
              </a:ext>
            </a:extLst>
          </p:cNvPr>
          <p:cNvPicPr>
            <a:picLocks noChangeAspect="1"/>
          </p:cNvPicPr>
          <p:nvPr/>
        </p:nvPicPr>
        <p:blipFill>
          <a:blip r:embed="rId2"/>
          <a:stretch>
            <a:fillRect/>
          </a:stretch>
        </p:blipFill>
        <p:spPr>
          <a:xfrm>
            <a:off x="1616933" y="0"/>
            <a:ext cx="9136483"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7BBB6E-6B5F-4064-9F6C-A54221165C09}"/>
              </a:ext>
            </a:extLst>
          </p:cNvPr>
          <p:cNvPicPr>
            <a:picLocks noChangeAspect="1"/>
          </p:cNvPicPr>
          <p:nvPr/>
        </p:nvPicPr>
        <p:blipFill>
          <a:blip r:embed="rId2"/>
          <a:stretch>
            <a:fillRect/>
          </a:stretch>
        </p:blipFill>
        <p:spPr>
          <a:xfrm>
            <a:off x="1021393" y="0"/>
            <a:ext cx="10314971"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521715-D79C-44CF-9C6B-7721FFD7D178}"/>
              </a:ext>
            </a:extLst>
          </p:cNvPr>
          <p:cNvPicPr>
            <a:picLocks noChangeAspect="1"/>
          </p:cNvPicPr>
          <p:nvPr/>
        </p:nvPicPr>
        <p:blipFill>
          <a:blip r:embed="rId2"/>
          <a:stretch>
            <a:fillRect/>
          </a:stretch>
        </p:blipFill>
        <p:spPr>
          <a:xfrm>
            <a:off x="13313" y="79900"/>
            <a:ext cx="12138193" cy="6676006"/>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1B5B4A-9C66-4887-A6F8-0DEC69DC5C13}"/>
              </a:ext>
            </a:extLst>
          </p:cNvPr>
          <p:cNvPicPr>
            <a:picLocks noChangeAspect="1"/>
          </p:cNvPicPr>
          <p:nvPr/>
        </p:nvPicPr>
        <p:blipFill>
          <a:blip r:embed="rId2"/>
          <a:stretch>
            <a:fillRect/>
          </a:stretch>
        </p:blipFill>
        <p:spPr>
          <a:xfrm>
            <a:off x="917746" y="0"/>
            <a:ext cx="10301054"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1238A39-B621-4CC2-86E9-B2B057878B34}"/>
              </a:ext>
            </a:extLst>
          </p:cNvPr>
          <p:cNvPicPr>
            <a:picLocks noChangeAspect="1"/>
          </p:cNvPicPr>
          <p:nvPr/>
        </p:nvPicPr>
        <p:blipFill>
          <a:blip r:embed="rId2"/>
          <a:stretch>
            <a:fillRect/>
          </a:stretch>
        </p:blipFill>
        <p:spPr>
          <a:xfrm>
            <a:off x="997994" y="0"/>
            <a:ext cx="10265612"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0FAE79-E514-487B-AD47-A4CC3D118532}"/>
              </a:ext>
            </a:extLst>
          </p:cNvPr>
          <p:cNvPicPr>
            <a:picLocks noChangeAspect="1"/>
          </p:cNvPicPr>
          <p:nvPr/>
        </p:nvPicPr>
        <p:blipFill>
          <a:blip r:embed="rId2"/>
          <a:stretch>
            <a:fillRect/>
          </a:stretch>
        </p:blipFill>
        <p:spPr>
          <a:xfrm>
            <a:off x="91805" y="0"/>
            <a:ext cx="12078931"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BCEAFD-3686-42D6-A7ED-2AF281248A3F}"/>
              </a:ext>
            </a:extLst>
          </p:cNvPr>
          <p:cNvPicPr>
            <a:picLocks noChangeAspect="1"/>
          </p:cNvPicPr>
          <p:nvPr/>
        </p:nvPicPr>
        <p:blipFill>
          <a:blip r:embed="rId2"/>
          <a:stretch>
            <a:fillRect/>
          </a:stretch>
        </p:blipFill>
        <p:spPr>
          <a:xfrm>
            <a:off x="1020726" y="63331"/>
            <a:ext cx="10233608" cy="6794668"/>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4F866B-C8D2-4611-91B5-7ED341CFC6E5}"/>
              </a:ext>
            </a:extLst>
          </p:cNvPr>
          <p:cNvPicPr>
            <a:picLocks noChangeAspect="1"/>
          </p:cNvPicPr>
          <p:nvPr/>
        </p:nvPicPr>
        <p:blipFill>
          <a:blip r:embed="rId2"/>
          <a:stretch>
            <a:fillRect/>
          </a:stretch>
        </p:blipFill>
        <p:spPr>
          <a:xfrm>
            <a:off x="1545079" y="0"/>
            <a:ext cx="914400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E00CA9-1699-46C4-8A92-7A48C725B3EC}"/>
              </a:ext>
            </a:extLst>
          </p:cNvPr>
          <p:cNvPicPr>
            <a:picLocks noChangeAspect="1"/>
          </p:cNvPicPr>
          <p:nvPr/>
        </p:nvPicPr>
        <p:blipFill>
          <a:blip r:embed="rId2"/>
          <a:stretch>
            <a:fillRect/>
          </a:stretch>
        </p:blipFill>
        <p:spPr>
          <a:xfrm>
            <a:off x="642795" y="0"/>
            <a:ext cx="10904485"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DFC21E-9062-4DB5-B01F-73BCB596B8F7}"/>
              </a:ext>
            </a:extLst>
          </p:cNvPr>
          <p:cNvPicPr>
            <a:picLocks noChangeAspect="1"/>
          </p:cNvPicPr>
          <p:nvPr/>
        </p:nvPicPr>
        <p:blipFill>
          <a:blip r:embed="rId2"/>
          <a:stretch>
            <a:fillRect/>
          </a:stretch>
        </p:blipFill>
        <p:spPr>
          <a:xfrm>
            <a:off x="1015011" y="0"/>
            <a:ext cx="10278971"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DF6D61-4E52-45CB-BB53-8CF45765BFD8}"/>
              </a:ext>
            </a:extLst>
          </p:cNvPr>
          <p:cNvPicPr>
            <a:picLocks noChangeAspect="1"/>
          </p:cNvPicPr>
          <p:nvPr/>
        </p:nvPicPr>
        <p:blipFill>
          <a:blip r:embed="rId2"/>
          <a:stretch>
            <a:fillRect/>
          </a:stretch>
        </p:blipFill>
        <p:spPr>
          <a:xfrm>
            <a:off x="1450942" y="0"/>
            <a:ext cx="9144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E12A2F-ED1D-45ED-8211-8E000421C59A}"/>
              </a:ext>
            </a:extLst>
          </p:cNvPr>
          <p:cNvPicPr>
            <a:picLocks noChangeAspect="1"/>
          </p:cNvPicPr>
          <p:nvPr/>
        </p:nvPicPr>
        <p:blipFill>
          <a:blip r:embed="rId2"/>
          <a:stretch>
            <a:fillRect/>
          </a:stretch>
        </p:blipFill>
        <p:spPr>
          <a:xfrm>
            <a:off x="1556317" y="0"/>
            <a:ext cx="9147721"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101358-8463-4625-AB6B-B3C7BDE11AA7}"/>
              </a:ext>
            </a:extLst>
          </p:cNvPr>
          <p:cNvPicPr>
            <a:picLocks noChangeAspect="1"/>
          </p:cNvPicPr>
          <p:nvPr/>
        </p:nvPicPr>
        <p:blipFill>
          <a:blip r:embed="rId2"/>
          <a:stretch>
            <a:fillRect/>
          </a:stretch>
        </p:blipFill>
        <p:spPr>
          <a:xfrm>
            <a:off x="1504206" y="0"/>
            <a:ext cx="914400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8A78B9-330B-4942-8ED8-3A4BF66D6B2C}"/>
              </a:ext>
            </a:extLst>
          </p:cNvPr>
          <p:cNvPicPr>
            <a:picLocks noChangeAspect="1"/>
          </p:cNvPicPr>
          <p:nvPr/>
        </p:nvPicPr>
        <p:blipFill>
          <a:blip r:embed="rId2"/>
          <a:stretch>
            <a:fillRect/>
          </a:stretch>
        </p:blipFill>
        <p:spPr>
          <a:xfrm>
            <a:off x="-21268" y="399492"/>
            <a:ext cx="12213265" cy="6106637"/>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9BF1DC-69E5-4EBC-BB4A-2F6C89E1A93D}"/>
              </a:ext>
            </a:extLst>
          </p:cNvPr>
          <p:cNvPicPr>
            <a:picLocks noChangeAspect="1"/>
          </p:cNvPicPr>
          <p:nvPr/>
        </p:nvPicPr>
        <p:blipFill>
          <a:blip r:embed="rId2"/>
          <a:stretch>
            <a:fillRect/>
          </a:stretch>
        </p:blipFill>
        <p:spPr>
          <a:xfrm>
            <a:off x="1636218" y="0"/>
            <a:ext cx="9147721"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820727-E7F1-4C5A-B71A-F17D1E1C12EC}"/>
              </a:ext>
            </a:extLst>
          </p:cNvPr>
          <p:cNvPicPr>
            <a:picLocks noChangeAspect="1"/>
          </p:cNvPicPr>
          <p:nvPr/>
        </p:nvPicPr>
        <p:blipFill>
          <a:blip r:embed="rId2"/>
          <a:stretch>
            <a:fillRect/>
          </a:stretch>
        </p:blipFill>
        <p:spPr>
          <a:xfrm>
            <a:off x="860944" y="0"/>
            <a:ext cx="5143499" cy="6858000"/>
          </a:xfrm>
          <a:prstGeom prst="rect">
            <a:avLst/>
          </a:prstGeom>
          <a:noFill/>
          <a:ln cap="flat">
            <a:noFill/>
          </a:ln>
        </p:spPr>
      </p:pic>
      <p:pic>
        <p:nvPicPr>
          <p:cNvPr id="3" name="Imagen 4">
            <a:extLst>
              <a:ext uri="{FF2B5EF4-FFF2-40B4-BE49-F238E27FC236}">
                <a16:creationId xmlns:a16="http://schemas.microsoft.com/office/drawing/2014/main" id="{D158E46C-49E8-40B2-AB52-C5B768A52F65}"/>
              </a:ext>
            </a:extLst>
          </p:cNvPr>
          <p:cNvPicPr>
            <a:picLocks noChangeAspect="1"/>
          </p:cNvPicPr>
          <p:nvPr/>
        </p:nvPicPr>
        <p:blipFill>
          <a:blip r:embed="rId3"/>
          <a:stretch>
            <a:fillRect/>
          </a:stretch>
        </p:blipFill>
        <p:spPr>
          <a:xfrm>
            <a:off x="6878043" y="0"/>
            <a:ext cx="4579278"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02FB00-3EB1-469D-B69E-947D6A68D19B}"/>
              </a:ext>
            </a:extLst>
          </p:cNvPr>
          <p:cNvPicPr>
            <a:picLocks noChangeAspect="1"/>
          </p:cNvPicPr>
          <p:nvPr/>
        </p:nvPicPr>
        <p:blipFill>
          <a:blip r:embed="rId2"/>
          <a:stretch>
            <a:fillRect/>
          </a:stretch>
        </p:blipFill>
        <p:spPr>
          <a:xfrm>
            <a:off x="6753749" y="0"/>
            <a:ext cx="4579278" cy="6858000"/>
          </a:xfrm>
          <a:prstGeom prst="rect">
            <a:avLst/>
          </a:prstGeom>
          <a:noFill/>
          <a:ln cap="flat">
            <a:noFill/>
          </a:ln>
        </p:spPr>
      </p:pic>
      <p:pic>
        <p:nvPicPr>
          <p:cNvPr id="3" name="Imagen 6">
            <a:extLst>
              <a:ext uri="{FF2B5EF4-FFF2-40B4-BE49-F238E27FC236}">
                <a16:creationId xmlns:a16="http://schemas.microsoft.com/office/drawing/2014/main" id="{36FBB260-C40C-40EE-AEBA-52235941A3AD}"/>
              </a:ext>
            </a:extLst>
          </p:cNvPr>
          <p:cNvPicPr>
            <a:picLocks noChangeAspect="1"/>
          </p:cNvPicPr>
          <p:nvPr/>
        </p:nvPicPr>
        <p:blipFill>
          <a:blip r:embed="rId3"/>
          <a:stretch>
            <a:fillRect/>
          </a:stretch>
        </p:blipFill>
        <p:spPr>
          <a:xfrm>
            <a:off x="860944" y="0"/>
            <a:ext cx="5143499"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4B381E-0DE9-44BC-9BC1-0ED755567459}"/>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9D7449-2BD7-4EBD-B88E-6982741949FC}"/>
              </a:ext>
            </a:extLst>
          </p:cNvPr>
          <p:cNvPicPr>
            <a:picLocks noChangeAspect="1"/>
          </p:cNvPicPr>
          <p:nvPr/>
        </p:nvPicPr>
        <p:blipFill>
          <a:blip r:embed="rId2"/>
          <a:stretch>
            <a:fillRect/>
          </a:stretch>
        </p:blipFill>
        <p:spPr>
          <a:xfrm>
            <a:off x="976634" y="0"/>
            <a:ext cx="10247881"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115A2E-EAB7-4E05-8695-FF07716FA2FC}"/>
              </a:ext>
            </a:extLst>
          </p:cNvPr>
          <p:cNvPicPr>
            <a:picLocks noChangeAspect="1"/>
          </p:cNvPicPr>
          <p:nvPr/>
        </p:nvPicPr>
        <p:blipFill>
          <a:blip r:embed="rId2"/>
          <a:stretch>
            <a:fillRect/>
          </a:stretch>
        </p:blipFill>
        <p:spPr>
          <a:xfrm>
            <a:off x="962945" y="0"/>
            <a:ext cx="10266115"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FDB0AB-3E50-4621-8ECF-E9AA4070E7B4}"/>
              </a:ext>
            </a:extLst>
          </p:cNvPr>
          <p:cNvPicPr>
            <a:picLocks noChangeAspect="1"/>
          </p:cNvPicPr>
          <p:nvPr/>
        </p:nvPicPr>
        <p:blipFill>
          <a:blip r:embed="rId2"/>
          <a:stretch>
            <a:fillRect/>
          </a:stretch>
        </p:blipFill>
        <p:spPr>
          <a:xfrm>
            <a:off x="2347914" y="142875"/>
            <a:ext cx="7496178" cy="6572249"/>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5B2C28-32A7-4563-9796-6B9F843B9078}"/>
              </a:ext>
            </a:extLst>
          </p:cNvPr>
          <p:cNvPicPr>
            <a:picLocks noChangeAspect="1"/>
          </p:cNvPicPr>
          <p:nvPr/>
        </p:nvPicPr>
        <p:blipFill>
          <a:blip r:embed="rId2"/>
          <a:stretch>
            <a:fillRect/>
          </a:stretch>
        </p:blipFill>
        <p:spPr>
          <a:xfrm>
            <a:off x="918286" y="0"/>
            <a:ext cx="10297296"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DC98D2-AF1C-4360-BBD8-D1D22B8284D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439B0C2-AFF6-44A3-9DCB-988A5B5A722C}"/>
              </a:ext>
            </a:extLst>
          </p:cNvPr>
          <p:cNvPicPr>
            <a:picLocks noChangeAspect="1"/>
          </p:cNvPicPr>
          <p:nvPr/>
        </p:nvPicPr>
        <p:blipFill>
          <a:blip r:embed="rId2"/>
          <a:stretch>
            <a:fillRect/>
          </a:stretch>
        </p:blipFill>
        <p:spPr>
          <a:xfrm>
            <a:off x="939610" y="0"/>
            <a:ext cx="1031278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586B24-932F-4789-9137-B0AF39F94A37}"/>
              </a:ext>
            </a:extLst>
          </p:cNvPr>
          <p:cNvPicPr>
            <a:picLocks noChangeAspect="1"/>
          </p:cNvPicPr>
          <p:nvPr/>
        </p:nvPicPr>
        <p:blipFill>
          <a:blip r:embed="rId2"/>
          <a:stretch>
            <a:fillRect/>
          </a:stretch>
        </p:blipFill>
        <p:spPr>
          <a:xfrm>
            <a:off x="1074639" y="0"/>
            <a:ext cx="10111325"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FD572BE-B8AE-4ACC-8CB8-D47C40C14654}"/>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636C069D-0E5C-4FE8-A996-E5D03B200D1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1E9C8BC-902F-4530-8CD4-086AE99AFF1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7078EF2-5964-4AC9-98BF-61370D79ED8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A5D0D13-056F-46BA-B42A-0021066DD1D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D4F3261-2CD8-4ED5-8624-1CEB04B298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F9509BE-900E-4B0B-A1E0-A6A420A7A4F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23382CF-A7EE-4591-A22F-01056D41DBD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7FF9D87-6E7B-4455-8FEF-1FE465A906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5356E7C-8770-4A7D-A5D6-8959F1EBECF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C5B9316-DA29-4135-B4D8-4954B8F5867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8AC9A9E-B6D5-420B-AB67-2EB0583FEBB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0FAAD29-C580-48CC-A17D-BC137DF6366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94F7989-AD57-4B81-A446-BD3BA0648F0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490638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349</Words>
  <Application>Microsoft Office PowerPoint</Application>
  <PresentationFormat>Panorámica</PresentationFormat>
  <Paragraphs>13</Paragraphs>
  <Slides>60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60</vt:i4>
      </vt:variant>
    </vt:vector>
  </HeadingPairs>
  <TitlesOfParts>
    <vt:vector size="6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2021-10-16T09:49:23Z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