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57" r:id="rId2"/>
    <p:sldMasterId id="2147485069" r:id="rId3"/>
  </p:sldMasterIdLst>
  <p:notesMasterIdLst>
    <p:notesMasterId r:id="rId28"/>
  </p:notesMasterIdLst>
  <p:sldIdLst>
    <p:sldId id="315" r:id="rId4"/>
    <p:sldId id="316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1" r:id="rId20"/>
    <p:sldId id="332" r:id="rId21"/>
    <p:sldId id="333" r:id="rId22"/>
    <p:sldId id="334" r:id="rId23"/>
    <p:sldId id="335" r:id="rId24"/>
    <p:sldId id="336" r:id="rId25"/>
    <p:sldId id="337" r:id="rId26"/>
    <p:sldId id="338" r:id="rId27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5D09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70" d="100"/>
          <a:sy n="70" d="100"/>
        </p:scale>
        <p:origin x="13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10/01/aa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10048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9609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7865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76798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4294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8534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30004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6685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45054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47717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10085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2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8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4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5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760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557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4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2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84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41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698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557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280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89411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70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70" indent="0">
              <a:buNone/>
              <a:defRPr sz="2667" b="1"/>
            </a:lvl2pPr>
            <a:lvl3pPr marL="1219140" indent="0">
              <a:buNone/>
              <a:defRPr sz="2400" b="1"/>
            </a:lvl3pPr>
            <a:lvl4pPr marL="1828709" indent="0">
              <a:buNone/>
              <a:defRPr sz="2133" b="1"/>
            </a:lvl4pPr>
            <a:lvl5pPr marL="2438278" indent="0">
              <a:buNone/>
              <a:defRPr sz="2133" b="1"/>
            </a:lvl5pPr>
            <a:lvl6pPr marL="3047848" indent="0">
              <a:buNone/>
              <a:defRPr sz="2133" b="1"/>
            </a:lvl6pPr>
            <a:lvl7pPr marL="3657418" indent="0">
              <a:buNone/>
              <a:defRPr sz="2133" b="1"/>
            </a:lvl7pPr>
            <a:lvl8pPr marL="4266987" indent="0">
              <a:buNone/>
              <a:defRPr sz="2133" b="1"/>
            </a:lvl8pPr>
            <a:lvl9pPr marL="4876557" indent="0">
              <a:buNone/>
              <a:defRPr sz="2133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70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71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9125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6149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7080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70" indent="0">
              <a:buNone/>
              <a:defRPr sz="3733"/>
            </a:lvl2pPr>
            <a:lvl3pPr marL="1219140" indent="0">
              <a:buNone/>
              <a:defRPr sz="3200"/>
            </a:lvl3pPr>
            <a:lvl4pPr marL="1828709" indent="0">
              <a:buNone/>
              <a:defRPr sz="2667"/>
            </a:lvl4pPr>
            <a:lvl5pPr marL="2438278" indent="0">
              <a:buNone/>
              <a:defRPr sz="2667"/>
            </a:lvl5pPr>
            <a:lvl6pPr marL="3047848" indent="0">
              <a:buNone/>
              <a:defRPr sz="2667"/>
            </a:lvl6pPr>
            <a:lvl7pPr marL="3657418" indent="0">
              <a:buNone/>
              <a:defRPr sz="2667"/>
            </a:lvl7pPr>
            <a:lvl8pPr marL="4266987" indent="0">
              <a:buNone/>
              <a:defRPr sz="2667"/>
            </a:lvl8pPr>
            <a:lvl9pPr marL="4876557" indent="0">
              <a:buNone/>
              <a:defRPr sz="2667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70" indent="0">
              <a:buNone/>
              <a:defRPr sz="1600"/>
            </a:lvl2pPr>
            <a:lvl3pPr marL="1219140" indent="0">
              <a:buNone/>
              <a:defRPr sz="1333"/>
            </a:lvl3pPr>
            <a:lvl4pPr marL="1828709" indent="0">
              <a:buNone/>
              <a:defRPr sz="1200"/>
            </a:lvl4pPr>
            <a:lvl5pPr marL="2438278" indent="0">
              <a:buNone/>
              <a:defRPr sz="1200"/>
            </a:lvl5pPr>
            <a:lvl6pPr marL="3047848" indent="0">
              <a:buNone/>
              <a:defRPr sz="1200"/>
            </a:lvl6pPr>
            <a:lvl7pPr marL="3657418" indent="0">
              <a:buNone/>
              <a:defRPr sz="1200"/>
            </a:lvl7pPr>
            <a:lvl8pPr marL="4266987" indent="0">
              <a:buNone/>
              <a:defRPr sz="1200"/>
            </a:lvl8pPr>
            <a:lvl9pPr marL="4876557" indent="0">
              <a:buNone/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0405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31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40"/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10/01/aa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40"/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40"/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 defTabSz="1219140"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0240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60845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651610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5475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177754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99883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2458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83729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58196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84534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41240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58108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8BDF4C44-28A3-461D-8881-73BDC31D994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10/01/aa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40" fontAlgn="auto">
              <a:spcBef>
                <a:spcPts val="0"/>
              </a:spcBef>
              <a:spcAft>
                <a:spcPts val="0"/>
              </a:spcAft>
            </a:pPr>
            <a:fld id="{E5C305B4-7188-4D05-AABE-DA2DC3B38C82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defTabSz="1219140"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 smtClean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2947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58" r:id="rId1"/>
    <p:sldLayoutId id="2147485059" r:id="rId2"/>
    <p:sldLayoutId id="2147485060" r:id="rId3"/>
    <p:sldLayoutId id="2147485061" r:id="rId4"/>
    <p:sldLayoutId id="2147485062" r:id="rId5"/>
    <p:sldLayoutId id="2147485063" r:id="rId6"/>
    <p:sldLayoutId id="2147485064" r:id="rId7"/>
    <p:sldLayoutId id="2147485065" r:id="rId8"/>
    <p:sldLayoutId id="2147485066" r:id="rId9"/>
    <p:sldLayoutId id="2147485067" r:id="rId10"/>
    <p:sldLayoutId id="2147485068" r:id="rId11"/>
  </p:sldLayoutIdLst>
  <p:txStyles>
    <p:titleStyle>
      <a:lvl1pPr algn="ctr" defTabSz="121914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8" indent="-457178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50" indent="-380981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25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493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06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63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20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772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341" indent="-304784" algn="l" defTabSz="12191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defTabSz="121914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AD4F0B-659B-4D0C-990A-649D6F82FA31}" type="datetimeFigureOut">
              <a:rPr lang="es-ES" smtClean="0"/>
              <a:t>10/01/aa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7CEED-AB1B-4672-B375-A6D167DC11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8907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70" r:id="rId1"/>
    <p:sldLayoutId id="2147485071" r:id="rId2"/>
    <p:sldLayoutId id="2147485072" r:id="rId3"/>
    <p:sldLayoutId id="2147485073" r:id="rId4"/>
    <p:sldLayoutId id="2147485074" r:id="rId5"/>
    <p:sldLayoutId id="2147485075" r:id="rId6"/>
    <p:sldLayoutId id="2147485076" r:id="rId7"/>
    <p:sldLayoutId id="2147485077" r:id="rId8"/>
    <p:sldLayoutId id="2147485078" r:id="rId9"/>
    <p:sldLayoutId id="2147485079" r:id="rId10"/>
    <p:sldLayoutId id="21474850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26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5.pn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2 CuadroTexto"/>
          <p:cNvSpPr txBox="1"/>
          <p:nvPr/>
        </p:nvSpPr>
        <p:spPr>
          <a:xfrm>
            <a:off x="839416" y="444713"/>
            <a:ext cx="2141049" cy="319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emiliomaguilar8@gmail.com</a:t>
            </a:r>
          </a:p>
        </p:txBody>
      </p:sp>
      <p:pic>
        <p:nvPicPr>
          <p:cNvPr id="3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209063"/>
            <a:ext cx="1360931" cy="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316183" y="3776870"/>
            <a:ext cx="9631291" cy="2097789"/>
          </a:xfrm>
          <a:prstGeom prst="rect">
            <a:avLst/>
          </a:prstGeom>
          <a:noFill/>
        </p:spPr>
        <p:txBody>
          <a:bodyPr wrap="none" rtlCol="0">
            <a:prstTxWarp prst="textFadeRight">
              <a:avLst>
                <a:gd name="adj" fmla="val 39650"/>
              </a:avLst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8000" b="1" i="0" u="none" strike="noStrike" kern="0" cap="none" spc="0" normalizeH="0" baseline="0" noProof="0" dirty="0" err="1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Deutsch Gothic" pitchFamily="2" charset="0"/>
              </a:rPr>
              <a:t>Aaaah</a:t>
            </a:r>
            <a:r>
              <a:rPr kumimoji="0" lang="es-MX" sz="8000" b="1" i="0" u="none" strike="noStrike" kern="0" cap="none" spc="0" normalizeH="0" baseline="0" noProof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Deutsch Gothic" pitchFamily="2" charset="0"/>
              </a:rPr>
              <a:t> Tiempo Pasado...</a:t>
            </a:r>
            <a:endParaRPr kumimoji="0" lang="es-ES" sz="8000" b="1" i="0" u="none" strike="noStrike" kern="0" cap="none" spc="0" normalizeH="0" baseline="0" noProof="0" dirty="0">
              <a:ln w="22225">
                <a:solidFill>
                  <a:srgbClr val="C0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Deutsch Gothic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637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  <p:sndAc>
          <p:stSnd>
            <p:snd r:embed="rId2" name="Eagle 1 - Sobre El Arcoiris - %artist%.wav"/>
          </p:stSnd>
        </p:sndAc>
      </p:transition>
    </mc:Choice>
    <mc:Fallback>
      <p:transition spd="slow" advTm="0">
        <p:fade/>
        <p:sndAc>
          <p:stSnd>
            <p:snd r:embed="rId2" name="Eagle 1 - Sobre El Arcoiris - %artist%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1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3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1046921" y="145773"/>
            <a:ext cx="10174073" cy="6591787"/>
          </a:xfrm>
          <a:custGeom>
            <a:avLst/>
            <a:gdLst>
              <a:gd name="connsiteX0" fmla="*/ 0 w 8653671"/>
              <a:gd name="connsiteY0" fmla="*/ 0 h 4914166"/>
              <a:gd name="connsiteX1" fmla="*/ 8653671 w 8653671"/>
              <a:gd name="connsiteY1" fmla="*/ 0 h 4914166"/>
              <a:gd name="connsiteX2" fmla="*/ 8653671 w 8653671"/>
              <a:gd name="connsiteY2" fmla="*/ 4914166 h 4914166"/>
              <a:gd name="connsiteX3" fmla="*/ 0 w 8653671"/>
              <a:gd name="connsiteY3" fmla="*/ 4914166 h 4914166"/>
              <a:gd name="connsiteX4" fmla="*/ 0 w 8653671"/>
              <a:gd name="connsiteY4" fmla="*/ 0 h 4914166"/>
              <a:gd name="connsiteX0" fmla="*/ 0 w 9342784"/>
              <a:gd name="connsiteY0" fmla="*/ 0 h 4914166"/>
              <a:gd name="connsiteX1" fmla="*/ 8653671 w 9342784"/>
              <a:gd name="connsiteY1" fmla="*/ 0 h 4914166"/>
              <a:gd name="connsiteX2" fmla="*/ 9342784 w 9342784"/>
              <a:gd name="connsiteY2" fmla="*/ 4900913 h 4914166"/>
              <a:gd name="connsiteX3" fmla="*/ 0 w 9342784"/>
              <a:gd name="connsiteY3" fmla="*/ 4914166 h 4914166"/>
              <a:gd name="connsiteX4" fmla="*/ 0 w 9342784"/>
              <a:gd name="connsiteY4" fmla="*/ 0 h 4914166"/>
              <a:gd name="connsiteX0" fmla="*/ 742122 w 10084906"/>
              <a:gd name="connsiteY0" fmla="*/ 0 h 4900914"/>
              <a:gd name="connsiteX1" fmla="*/ 9395793 w 10084906"/>
              <a:gd name="connsiteY1" fmla="*/ 0 h 4900914"/>
              <a:gd name="connsiteX2" fmla="*/ 10084906 w 10084906"/>
              <a:gd name="connsiteY2" fmla="*/ 4900913 h 4900914"/>
              <a:gd name="connsiteX3" fmla="*/ 0 w 10084906"/>
              <a:gd name="connsiteY3" fmla="*/ 4900914 h 4900914"/>
              <a:gd name="connsiteX4" fmla="*/ 742122 w 10084906"/>
              <a:gd name="connsiteY4" fmla="*/ 0 h 4900914"/>
              <a:gd name="connsiteX0" fmla="*/ 1470992 w 10084906"/>
              <a:gd name="connsiteY0" fmla="*/ 0 h 4900914"/>
              <a:gd name="connsiteX1" fmla="*/ 9395793 w 10084906"/>
              <a:gd name="connsiteY1" fmla="*/ 0 h 4900914"/>
              <a:gd name="connsiteX2" fmla="*/ 10084906 w 10084906"/>
              <a:gd name="connsiteY2" fmla="*/ 4900913 h 4900914"/>
              <a:gd name="connsiteX3" fmla="*/ 0 w 10084906"/>
              <a:gd name="connsiteY3" fmla="*/ 4900914 h 4900914"/>
              <a:gd name="connsiteX4" fmla="*/ 1470992 w 10084906"/>
              <a:gd name="connsiteY4" fmla="*/ 0 h 4900914"/>
              <a:gd name="connsiteX0" fmla="*/ 1470992 w 10084906"/>
              <a:gd name="connsiteY0" fmla="*/ 0 h 4900914"/>
              <a:gd name="connsiteX1" fmla="*/ 8666923 w 10084906"/>
              <a:gd name="connsiteY1" fmla="*/ 0 h 4900914"/>
              <a:gd name="connsiteX2" fmla="*/ 10084906 w 10084906"/>
              <a:gd name="connsiteY2" fmla="*/ 4900913 h 4900914"/>
              <a:gd name="connsiteX3" fmla="*/ 0 w 10084906"/>
              <a:gd name="connsiteY3" fmla="*/ 4900914 h 4900914"/>
              <a:gd name="connsiteX4" fmla="*/ 1470992 w 10084906"/>
              <a:gd name="connsiteY4" fmla="*/ 0 h 4900914"/>
              <a:gd name="connsiteX0" fmla="*/ 10084906 w 10176367"/>
              <a:gd name="connsiteY0" fmla="*/ 4900913 h 4966384"/>
              <a:gd name="connsiteX1" fmla="*/ 0 w 10176367"/>
              <a:gd name="connsiteY1" fmla="*/ 4900914 h 4966384"/>
              <a:gd name="connsiteX2" fmla="*/ 1470992 w 10176367"/>
              <a:gd name="connsiteY2" fmla="*/ 0 h 4966384"/>
              <a:gd name="connsiteX3" fmla="*/ 8666923 w 10176367"/>
              <a:gd name="connsiteY3" fmla="*/ 0 h 4966384"/>
              <a:gd name="connsiteX4" fmla="*/ 10176367 w 10176367"/>
              <a:gd name="connsiteY4" fmla="*/ 4966384 h 4966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176367" h="4966384">
                <a:moveTo>
                  <a:pt x="10084906" y="4900913"/>
                </a:moveTo>
                <a:lnTo>
                  <a:pt x="0" y="4900914"/>
                </a:lnTo>
                <a:lnTo>
                  <a:pt x="1470992" y="0"/>
                </a:lnTo>
                <a:lnTo>
                  <a:pt x="8666923" y="0"/>
                </a:lnTo>
                <a:cubicBezTo>
                  <a:pt x="9139584" y="1633638"/>
                  <a:pt x="10176367" y="4966384"/>
                  <a:pt x="10176367" y="4966384"/>
                </a:cubicBezTo>
              </a:path>
            </a:pathLst>
          </a:custGeom>
        </p:spPr>
        <p:txBody>
          <a:bodyPr wrap="square">
            <a:prstTxWarp prst="textPlain">
              <a:avLst>
                <a:gd name="adj" fmla="val 50001"/>
              </a:avLst>
            </a:prstTxWarp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todo el mundo…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Multitud </a:t>
            </a: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cosas </a:t>
            </a: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sucedieron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el pasado reciente.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 tiempo fue la época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las dos Guerras Mundiales </a:t>
            </a:r>
            <a:endParaRPr kumimoji="0" lang="es-MX" sz="20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muchos cambios y evoluciones</a:t>
            </a: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endParaRPr kumimoji="0" lang="es-MX" sz="20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Estas </a:t>
            </a: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imágenes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 una </a:t>
            </a: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pequeña muestra gráfica </a:t>
            </a:r>
            <a:endParaRPr kumimoji="0" lang="es-MX" sz="20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este lapso…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pequeños </a:t>
            </a: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bocados de realidad </a:t>
            </a:r>
            <a:endParaRPr kumimoji="0" lang="es-MX" sz="2000" b="0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stellar" panose="020A0402060406010301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 </a:t>
            </a: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mundo </a:t>
            </a: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convulso</a:t>
            </a:r>
            <a:r>
              <a:rPr kumimoji="0" lang="es-MX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es-MX" sz="20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stellar" panose="020A0402060406010301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s-ES" sz="20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stellar" panose="020A0402060406010301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0636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urtains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566737"/>
            <a:ext cx="7473369" cy="5791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8071462" y="3081998"/>
            <a:ext cx="40368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Construcción de la Torre Eiffel,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julio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de 1888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91091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8150" y="571500"/>
            <a:ext cx="7600950" cy="57332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595394" y="3209550"/>
            <a:ext cx="306539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Una playa de Australia,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1900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8734408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" y="-419100"/>
            <a:ext cx="8167688" cy="6534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9455393" y="3229428"/>
            <a:ext cx="22511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Vehículo de 1900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60588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875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5792" y="-476250"/>
            <a:ext cx="8268345" cy="668655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2457450" y="6254057"/>
            <a:ext cx="731982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El sarcófago de </a:t>
            </a:r>
            <a:r>
              <a:rPr kumimoji="0" lang="es-MX" sz="2000" b="1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Tutankhamon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 con su “candado” completo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55960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87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5925" y="576262"/>
            <a:ext cx="5619750" cy="5705475"/>
          </a:xfrm>
          <a:prstGeom prst="rect">
            <a:avLst/>
          </a:prstGeom>
          <a:ln w="127000" cap="rnd">
            <a:solidFill>
              <a:srgbClr val="FF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1388953" y="3211209"/>
            <a:ext cx="17173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Titanic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, 1912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93417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625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137" y="533400"/>
            <a:ext cx="4437199" cy="5772026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ángulo 2"/>
          <p:cNvSpPr/>
          <p:nvPr/>
        </p:nvSpPr>
        <p:spPr>
          <a:xfrm>
            <a:off x="7300215" y="3091934"/>
            <a:ext cx="321594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Charlie Chaplin a los 27,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1916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1451381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25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71450" y="2936872"/>
            <a:ext cx="4152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Filmando a Leo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el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León para para el clásico logo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de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MGM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1062274"/>
            <a:ext cx="7559382" cy="5205175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5087327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6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552450"/>
            <a:ext cx="9182966" cy="5772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Rectángulo 2"/>
          <p:cNvSpPr/>
          <p:nvPr/>
        </p:nvSpPr>
        <p:spPr>
          <a:xfrm>
            <a:off x="9533339" y="2944506"/>
            <a:ext cx="255268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El último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Tigre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de Tasmania,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1933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1220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50" accel="100000" fill="hold">
                                          <p:stCondLst>
                                            <p:cond delay="40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625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571658"/>
            <a:ext cx="7772400" cy="56868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19050" y="3491807"/>
            <a:ext cx="344196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La Reina Elizabeth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(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entonces princesa) 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durante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su servicio militar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en la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II Guerra Mundial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547645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75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99" y="561975"/>
            <a:ext cx="7290425" cy="564487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9CC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8332434" y="2739747"/>
            <a:ext cx="3360214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Nagasaki,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20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minutos después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de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haber explosionado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la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bomba atómica en 1945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67405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  <p:sndAc>
          <p:stSnd>
            <p:snd r:embed="rId2" name="Eagle 1 - Sobre El Arcoiris - %artist%.wav"/>
          </p:stSnd>
        </p:sndAc>
      </p:transition>
    </mc:Choice>
    <mc:Fallback>
      <p:transition spd="slow" advTm="0">
        <p:fade/>
        <p:sndAc>
          <p:stSnd>
            <p:snd r:embed="rId2" name="Eagle 1 - Sobre El Arcoiris - %artist%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312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9086" y="557418"/>
            <a:ext cx="5506881" cy="576386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861388" y="3105835"/>
            <a:ext cx="42146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La Mona Lisa llegando al Louvre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luego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de la II Guerra Mundial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128795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375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443" y="553860"/>
            <a:ext cx="4889054" cy="5767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7085749" y="3244334"/>
            <a:ext cx="42883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Construcción del Cristo Redentor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3032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921" y="556592"/>
            <a:ext cx="8574973" cy="5682736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ángulo 3"/>
          <p:cNvSpPr/>
          <p:nvPr/>
        </p:nvSpPr>
        <p:spPr>
          <a:xfrm>
            <a:off x="216833" y="3072054"/>
            <a:ext cx="25346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Segregación racial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al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sur de EE.UU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75603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5">
                <a:lumMod val="67000"/>
              </a:schemeClr>
            </a:gs>
            <a:gs pos="48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03" y="569842"/>
            <a:ext cx="7156589" cy="574953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7853941" y="3257588"/>
            <a:ext cx="42578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Uno de los primeros McDonald´s 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90364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3242" y="16926"/>
            <a:ext cx="7678757" cy="684107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185528" y="2768555"/>
            <a:ext cx="412965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Martin Luther King y su hijo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removiendo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una cruz quemada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que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miembros del KKK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dejaron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frente a su casa en 1960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117264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100000">
              <a:schemeClr val="accent1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08" y="544767"/>
            <a:ext cx="6056340" cy="5781207"/>
          </a:xfrm>
          <a:prstGeom prst="rect">
            <a:avLst/>
          </a:prstGeom>
          <a:ln w="190500" cap="sq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ángulo 2"/>
          <p:cNvSpPr/>
          <p:nvPr/>
        </p:nvSpPr>
        <p:spPr>
          <a:xfrm>
            <a:off x="7218252" y="3231078"/>
            <a:ext cx="38443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El Che Guevara y Fidel Castro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47314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806" y="576742"/>
            <a:ext cx="7763070" cy="5722858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3" name="Rectángulo 2"/>
          <p:cNvSpPr/>
          <p:nvPr/>
        </p:nvSpPr>
        <p:spPr>
          <a:xfrm>
            <a:off x="316159" y="3121555"/>
            <a:ext cx="35750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Cafetería de Disney en 1961</a:t>
            </a:r>
            <a:endParaRPr kumimoji="0" lang="es-ES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106681" y="106681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158752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40000"/>
                <a:lumOff val="60000"/>
              </a:schemeClr>
            </a:gs>
            <a:gs pos="46000">
              <a:schemeClr val="accent3">
                <a:lumMod val="95000"/>
                <a:lumOff val="5000"/>
              </a:schemeClr>
            </a:gs>
            <a:gs pos="100000">
              <a:schemeClr val="accent3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452" y="552698"/>
            <a:ext cx="7606748" cy="57526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907937" y="2913031"/>
            <a:ext cx="28296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Hugo </a:t>
            </a:r>
            <a:r>
              <a:rPr kumimoji="0" lang="es-MX" sz="2000" b="1" i="0" u="none" strike="noStrike" kern="0" cap="none" spc="0" normalizeH="0" baseline="0" noProof="0" dirty="0" err="1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Gernsback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y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su televisor portátil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de 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1963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600972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387" y="556591"/>
            <a:ext cx="9461384" cy="5724939"/>
          </a:xfrm>
          <a:prstGeom prst="rect">
            <a:avLst/>
          </a:prstGeom>
          <a:ln w="127000" cap="rnd">
            <a:solidFill>
              <a:schemeClr val="accent3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4560964" y="6464613"/>
            <a:ext cx="338906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Los Beatles en sus inicios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78562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875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lumMod val="40000"/>
                <a:lumOff val="60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20 fotos histprica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1" y="-26272"/>
            <a:ext cx="4679759" cy="688427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2"/>
          <p:cNvSpPr/>
          <p:nvPr/>
        </p:nvSpPr>
        <p:spPr>
          <a:xfrm>
            <a:off x="5115341" y="3026323"/>
            <a:ext cx="669619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Últimos prisioneros abandonando la Isla de Alcatraz, </a:t>
            </a:r>
            <a:endParaRPr kumimoji="0" lang="es-MX" sz="2000" b="1" i="0" u="none" strike="noStrike" kern="0" cap="none" spc="0" normalizeH="0" baseline="0" noProof="0" dirty="0" smtClean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</a:rPr>
              <a:t>1963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Helvetica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45719" y="-45719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305628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crush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375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834"/>
            <a:ext cx="12192001" cy="6885384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0072473" y="6259123"/>
            <a:ext cx="187608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</a:rPr>
              <a:t>emiliomaguilar8@gmail.com</a:t>
            </a:r>
            <a:endParaRPr kumimoji="0" lang="es-MX" sz="1200" b="0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</a:endParaRPr>
          </a:p>
        </p:txBody>
      </p:sp>
      <p:pic>
        <p:nvPicPr>
          <p:cNvPr id="16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</a:t>
            </a: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texto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Sobre el </a:t>
            </a:r>
            <a:r>
              <a:rPr kumimoji="0" lang="es-ES" sz="1867" b="1" i="0" u="none" strike="noStrike" kern="0" cap="none" spc="0" normalizeH="0" baseline="0" noProof="0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arcoiris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Richard Abel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 smtClean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07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00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2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</a:rPr>
              <a:t> Bien</a:t>
            </a:r>
          </a:p>
        </p:txBody>
      </p:sp>
      <p:sp>
        <p:nvSpPr>
          <p:cNvPr id="7" name="6 Rectángulo"/>
          <p:cNvSpPr/>
          <p:nvPr/>
        </p:nvSpPr>
        <p:spPr>
          <a:xfrm>
            <a:off x="3259394" y="5829267"/>
            <a:ext cx="132440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418" y="5838562"/>
            <a:ext cx="1762021" cy="74879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Hasta la vista</a:t>
            </a:r>
          </a:p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932338" y="5838559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576004" y="5838559"/>
            <a:ext cx="2146742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/>
            </a:endParaRPr>
          </a:p>
        </p:txBody>
      </p:sp>
      <p:pic>
        <p:nvPicPr>
          <p:cNvPr id="1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4463820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vion Despegando 24-1 Eaglenes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36693" y="7084640"/>
            <a:ext cx="406400" cy="3048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-60960" y="-60958"/>
            <a:ext cx="60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es-MX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764866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0">
        <p15:prstTrans prst="origami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5.55556E-7 -1.7284E-6 L -0.79913 0.01389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65" y="67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37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3" presetClass="path" presetSubtype="0" accel="50000" decel="50000" fill="hold" nodeType="withEffect">
                                  <p:stCondLst>
                                    <p:cond delay="16850"/>
                                  </p:stCondLst>
                                  <p:childTnLst>
                                    <p:animMotion origin="layout" path="M -0.03351 -1.7284E-6 L -0.58855 -0.26605 " pathEditMode="relative" rAng="0" ptsTypes="AA">
                                      <p:cBhvr>
                                        <p:cTn id="28" dur="1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60" y="-1330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2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721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3" grpId="0"/>
      <p:bldP spid="2" grpId="0"/>
      <p:bldP spid="7" grpId="0"/>
      <p:bldP spid="8" grpId="0"/>
      <p:bldP spid="11" grpId="0"/>
      <p:bldP spid="6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286</Words>
  <Application>Microsoft Office PowerPoint</Application>
  <PresentationFormat>Panorámica</PresentationFormat>
  <Paragraphs>103</Paragraphs>
  <Slides>24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40" baseType="lpstr">
      <vt:lpstr>Algerian</vt:lpstr>
      <vt:lpstr>Arial</vt:lpstr>
      <vt:lpstr>Arial Narrow</vt:lpstr>
      <vt:lpstr>Calibri</vt:lpstr>
      <vt:lpstr>Calibri Light</vt:lpstr>
      <vt:lpstr>Castellar</vt:lpstr>
      <vt:lpstr>Cooper Black</vt:lpstr>
      <vt:lpstr>Deutsch Gothic</vt:lpstr>
      <vt:lpstr>Edwardian Script ITC</vt:lpstr>
      <vt:lpstr>Helvetica</vt:lpstr>
      <vt:lpstr>Kristen ITC</vt:lpstr>
      <vt:lpstr>Times New Roman</vt:lpstr>
      <vt:lpstr>Verdana</vt:lpstr>
      <vt:lpstr>1_Diseño predeterminado</vt:lpstr>
      <vt:lpstr>3_Tema de Office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Emilio M Aguilar P</cp:lastModifiedBy>
  <cp:revision>59</cp:revision>
  <dcterms:created xsi:type="dcterms:W3CDTF">2015-03-21T13:32:37Z</dcterms:created>
  <dcterms:modified xsi:type="dcterms:W3CDTF">2016-01-10T23:12:36Z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