
<file path=[Content_Types].xml><?xml version="1.0" encoding="utf-8"?>
<Types xmlns="http://schemas.openxmlformats.org/package/2006/content-types">
  <Default Extension="png" ContentType="image/png"/>
  <Default Extension="mp3" ContentType="audio/unknown"/>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30"/>
  </p:notesMasterIdLst>
  <p:sldIdLst>
    <p:sldId id="299" r:id="rId3"/>
    <p:sldId id="260" r:id="rId4"/>
    <p:sldId id="258" r:id="rId5"/>
    <p:sldId id="305" r:id="rId6"/>
    <p:sldId id="278" r:id="rId7"/>
    <p:sldId id="275" r:id="rId8"/>
    <p:sldId id="280" r:id="rId9"/>
    <p:sldId id="300" r:id="rId10"/>
    <p:sldId id="281" r:id="rId11"/>
    <p:sldId id="282" r:id="rId12"/>
    <p:sldId id="277" r:id="rId13"/>
    <p:sldId id="283" r:id="rId14"/>
    <p:sldId id="286" r:id="rId15"/>
    <p:sldId id="290" r:id="rId16"/>
    <p:sldId id="301" r:id="rId17"/>
    <p:sldId id="287" r:id="rId18"/>
    <p:sldId id="291" r:id="rId19"/>
    <p:sldId id="289" r:id="rId20"/>
    <p:sldId id="293" r:id="rId21"/>
    <p:sldId id="294" r:id="rId22"/>
    <p:sldId id="295" r:id="rId23"/>
    <p:sldId id="302" r:id="rId24"/>
    <p:sldId id="296" r:id="rId25"/>
    <p:sldId id="297" r:id="rId26"/>
    <p:sldId id="303" r:id="rId27"/>
    <p:sldId id="304" r:id="rId28"/>
    <p:sldId id="298" r:id="rId29"/>
  </p:sldIdLst>
  <p:sldSz cx="9144000" cy="5143500" type="screen16x9"/>
  <p:notesSz cx="6858000" cy="9144000"/>
  <p:embeddedFontLst>
    <p:embeddedFont>
      <p:font typeface="Calibri" pitchFamily="34" charset="0"/>
      <p:regular r:id="rId31"/>
      <p:bold r:id="rId32"/>
      <p:italic r:id="rId33"/>
      <p:boldItalic r:id="rId34"/>
    </p:embeddedFont>
    <p:embeddedFont>
      <p:font typeface="Kristen ITC" pitchFamily="66" charset="0"/>
      <p:regular r:id="rId35"/>
    </p:embeddedFont>
    <p:embeddedFont>
      <p:font typeface="Alex Brush" pitchFamily="2" charset="0"/>
      <p:regular r:id="rId36"/>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Owg8p3fb8bzDQjqQ5KYig==" hashData="QKb//sB5qZbqM8Cj5X8j7gxRxtE="/>
  <p:extLst>
    <p:ext uri="{521415D9-36F7-43E2-AB2F-B90AF26B5E84}">
      <p14:sectionLst xmlns:p14="http://schemas.microsoft.com/office/powerpoint/2010/main">
        <p14:section name="Sección predeterminada" id="{DD5A0237-93AE-435C-A7B0-E21D004BE7A8}">
          <p14:sldIdLst>
            <p14:sldId id="299"/>
            <p14:sldId id="260"/>
            <p14:sldId id="258"/>
            <p14:sldId id="305"/>
            <p14:sldId id="278"/>
            <p14:sldId id="275"/>
            <p14:sldId id="280"/>
            <p14:sldId id="300"/>
            <p14:sldId id="281"/>
            <p14:sldId id="282"/>
            <p14:sldId id="277"/>
            <p14:sldId id="283"/>
            <p14:sldId id="286"/>
            <p14:sldId id="290"/>
            <p14:sldId id="301"/>
            <p14:sldId id="287"/>
            <p14:sldId id="291"/>
            <p14:sldId id="289"/>
            <p14:sldId id="293"/>
            <p14:sldId id="294"/>
            <p14:sldId id="295"/>
            <p14:sldId id="302"/>
            <p14:sldId id="296"/>
            <p14:sldId id="297"/>
            <p14:sldId id="303"/>
            <p14:sldId id="304"/>
            <p14:sldId id="29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a:srgbClr val="FFFF99"/>
    <a:srgbClr val="FF0000"/>
    <a:srgbClr val="F23297"/>
    <a:srgbClr val="F10701"/>
    <a:srgbClr val="FE140E"/>
    <a:srgbClr val="FF8989"/>
    <a:srgbClr val="18BE02"/>
    <a:srgbClr val="006600"/>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53" autoAdjust="0"/>
    <p:restoredTop sz="94676" autoAdjust="0"/>
  </p:normalViewPr>
  <p:slideViewPr>
    <p:cSldViewPr>
      <p:cViewPr>
        <p:scale>
          <a:sx n="80" d="100"/>
          <a:sy n="80" d="100"/>
        </p:scale>
        <p:origin x="-240" y="-32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27E4E4-4042-4177-8C4C-8BEC23B75AFA}" type="datetimeFigureOut">
              <a:rPr lang="es-AR" smtClean="0"/>
              <a:t>09/05/2015</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6495C-C857-4495-8ADB-8495B30AF399}" type="slidenum">
              <a:rPr lang="es-AR" smtClean="0"/>
              <a:t>‹Nº›</a:t>
            </a:fld>
            <a:endParaRPr lang="es-AR"/>
          </a:p>
        </p:txBody>
      </p:sp>
    </p:spTree>
    <p:extLst>
      <p:ext uri="{BB962C8B-B14F-4D97-AF65-F5344CB8AC3E}">
        <p14:creationId xmlns:p14="http://schemas.microsoft.com/office/powerpoint/2010/main" val="3801692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a:t>
            </a:fld>
            <a:endParaRPr lang="es-AR"/>
          </a:p>
        </p:txBody>
      </p:sp>
    </p:spTree>
    <p:extLst>
      <p:ext uri="{BB962C8B-B14F-4D97-AF65-F5344CB8AC3E}">
        <p14:creationId xmlns:p14="http://schemas.microsoft.com/office/powerpoint/2010/main" val="3296244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2</a:t>
            </a:fld>
            <a:endParaRPr lang="es-AR"/>
          </a:p>
        </p:txBody>
      </p:sp>
    </p:spTree>
    <p:extLst>
      <p:ext uri="{BB962C8B-B14F-4D97-AF65-F5344CB8AC3E}">
        <p14:creationId xmlns:p14="http://schemas.microsoft.com/office/powerpoint/2010/main" val="3870047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3</a:t>
            </a:fld>
            <a:endParaRPr lang="es-AR"/>
          </a:p>
        </p:txBody>
      </p:sp>
    </p:spTree>
    <p:extLst>
      <p:ext uri="{BB962C8B-B14F-4D97-AF65-F5344CB8AC3E}">
        <p14:creationId xmlns:p14="http://schemas.microsoft.com/office/powerpoint/2010/main" val="3465810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11</a:t>
            </a:fld>
            <a:endParaRPr lang="es-AR"/>
          </a:p>
        </p:txBody>
      </p:sp>
    </p:spTree>
    <p:extLst>
      <p:ext uri="{BB962C8B-B14F-4D97-AF65-F5344CB8AC3E}">
        <p14:creationId xmlns:p14="http://schemas.microsoft.com/office/powerpoint/2010/main" val="5815745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12</a:t>
            </a:fld>
            <a:endParaRPr lang="es-AR"/>
          </a:p>
        </p:txBody>
      </p:sp>
    </p:spTree>
    <p:extLst>
      <p:ext uri="{BB962C8B-B14F-4D97-AF65-F5344CB8AC3E}">
        <p14:creationId xmlns:p14="http://schemas.microsoft.com/office/powerpoint/2010/main" val="892247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16</a:t>
            </a:fld>
            <a:endParaRPr lang="es-AR"/>
          </a:p>
        </p:txBody>
      </p:sp>
    </p:spTree>
    <p:extLst>
      <p:ext uri="{BB962C8B-B14F-4D97-AF65-F5344CB8AC3E}">
        <p14:creationId xmlns:p14="http://schemas.microsoft.com/office/powerpoint/2010/main" val="161336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18</a:t>
            </a:fld>
            <a:endParaRPr lang="es-AR"/>
          </a:p>
        </p:txBody>
      </p:sp>
    </p:spTree>
    <p:extLst>
      <p:ext uri="{BB962C8B-B14F-4D97-AF65-F5344CB8AC3E}">
        <p14:creationId xmlns:p14="http://schemas.microsoft.com/office/powerpoint/2010/main" val="1738040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19</a:t>
            </a:fld>
            <a:endParaRPr lang="es-AR"/>
          </a:p>
        </p:txBody>
      </p:sp>
    </p:spTree>
    <p:extLst>
      <p:ext uri="{BB962C8B-B14F-4D97-AF65-F5344CB8AC3E}">
        <p14:creationId xmlns:p14="http://schemas.microsoft.com/office/powerpoint/2010/main" val="892247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23</a:t>
            </a:fld>
            <a:endParaRPr lang="es-AR"/>
          </a:p>
        </p:txBody>
      </p:sp>
    </p:spTree>
    <p:extLst>
      <p:ext uri="{BB962C8B-B14F-4D97-AF65-F5344CB8AC3E}">
        <p14:creationId xmlns:p14="http://schemas.microsoft.com/office/powerpoint/2010/main" val="3085909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7352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65829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238282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019371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527360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916601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304626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15341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86314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88695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637412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79654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E5C3566-0805-460C-A8BD-4A55F57E7A5B}" type="datetimeFigureOut">
              <a:rPr lang="es-AR" smtClean="0"/>
              <a:t>09/05/2015</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1EBB9E-20C8-4320-850A-4006B503243E}" type="slidenum">
              <a:rPr lang="es-AR" smtClean="0"/>
              <a:t>‹Nº›</a:t>
            </a:fld>
            <a:endParaRPr lang="es-AR"/>
          </a:p>
        </p:txBody>
      </p:sp>
    </p:spTree>
    <p:extLst>
      <p:ext uri="{BB962C8B-B14F-4D97-AF65-F5344CB8AC3E}">
        <p14:creationId xmlns:p14="http://schemas.microsoft.com/office/powerpoint/2010/main" val="229990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1.jpg"/><Relationship Id="rId13" Type="http://schemas.openxmlformats.org/officeDocument/2006/relationships/image" Target="../media/image16.jpg"/><Relationship Id="rId3" Type="http://schemas.openxmlformats.org/officeDocument/2006/relationships/slideLayout" Target="../slideLayouts/slideLayout2.xml"/><Relationship Id="rId7" Type="http://schemas.openxmlformats.org/officeDocument/2006/relationships/image" Target="../media/image10.jpg"/><Relationship Id="rId12" Type="http://schemas.openxmlformats.org/officeDocument/2006/relationships/image" Target="../media/image15.jpe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emf"/><Relationship Id="rId10" Type="http://schemas.openxmlformats.org/officeDocument/2006/relationships/image" Target="../media/image13.png"/><Relationship Id="rId4" Type="http://schemas.openxmlformats.org/officeDocument/2006/relationships/notesSlide" Target="../notesSlides/notesSlide3.xml"/><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g"/><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1.jp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hyperlink" Target="http://www.taringa.net/posts/info/14851755/Piedras-Nacionales-de-America.html" TargetMode="External"/><Relationship Id="rId5" Type="http://schemas.openxmlformats.org/officeDocument/2006/relationships/image" Target="../media/image30.jpeg"/><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8" Type="http://schemas.openxmlformats.org/officeDocument/2006/relationships/image" Target="../media/image38.jpg"/><Relationship Id="rId13" Type="http://schemas.openxmlformats.org/officeDocument/2006/relationships/image" Target="../media/image43.jpeg"/><Relationship Id="rId3" Type="http://schemas.openxmlformats.org/officeDocument/2006/relationships/image" Target="../media/image33.jpeg"/><Relationship Id="rId7" Type="http://schemas.openxmlformats.org/officeDocument/2006/relationships/image" Target="../media/image37.jpg"/><Relationship Id="rId12" Type="http://schemas.openxmlformats.org/officeDocument/2006/relationships/image" Target="../media/image42.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11" Type="http://schemas.openxmlformats.org/officeDocument/2006/relationships/image" Target="../media/image41.jpeg"/><Relationship Id="rId5" Type="http://schemas.openxmlformats.org/officeDocument/2006/relationships/image" Target="../media/image35.jpg"/><Relationship Id="rId10" Type="http://schemas.openxmlformats.org/officeDocument/2006/relationships/image" Target="../media/image40.jpeg"/><Relationship Id="rId4" Type="http://schemas.openxmlformats.org/officeDocument/2006/relationships/image" Target="../media/image34.jpeg"/><Relationship Id="rId9" Type="http://schemas.openxmlformats.org/officeDocument/2006/relationships/image" Target="../media/image39.jpg"/></Relationships>
</file>

<file path=ppt/slides/_rels/slide9.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0.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g"/><Relationship Id="rId4" Type="http://schemas.openxmlformats.org/officeDocument/2006/relationships/image" Target="../media/image53.jpeg"/></Relationships>
</file>

<file path=ppt/slides/_rels/slide11.xml.rels><?xml version="1.0" encoding="UTF-8" standalone="yes"?>
<Relationships xmlns="http://schemas.openxmlformats.org/package/2006/relationships"><Relationship Id="rId8" Type="http://schemas.openxmlformats.org/officeDocument/2006/relationships/image" Target="../media/image60.jpg"/><Relationship Id="rId13" Type="http://schemas.openxmlformats.org/officeDocument/2006/relationships/image" Target="../media/image65.jpg"/><Relationship Id="rId3" Type="http://schemas.openxmlformats.org/officeDocument/2006/relationships/slideLayout" Target="../slideLayouts/slideLayout2.xml"/><Relationship Id="rId7" Type="http://schemas.openxmlformats.org/officeDocument/2006/relationships/image" Target="../media/image59.jpg"/><Relationship Id="rId12" Type="http://schemas.openxmlformats.org/officeDocument/2006/relationships/image" Target="../media/image64.jpe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58.jpg"/><Relationship Id="rId11" Type="http://schemas.openxmlformats.org/officeDocument/2006/relationships/image" Target="../media/image63.jpeg"/><Relationship Id="rId5" Type="http://schemas.openxmlformats.org/officeDocument/2006/relationships/image" Target="../media/image57.jpeg"/><Relationship Id="rId10" Type="http://schemas.openxmlformats.org/officeDocument/2006/relationships/image" Target="../media/image62.png"/><Relationship Id="rId4" Type="http://schemas.openxmlformats.org/officeDocument/2006/relationships/notesSlide" Target="../notesSlides/notesSlide4.xml"/><Relationship Id="rId9" Type="http://schemas.openxmlformats.org/officeDocument/2006/relationships/image" Target="../media/image61.jpeg"/></Relationships>
</file>

<file path=ppt/slides/_rels/slide12.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67.jpeg"/></Relationships>
</file>

<file path=ppt/slides/_rels/slide1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g"/><Relationship Id="rId1" Type="http://schemas.openxmlformats.org/officeDocument/2006/relationships/slideLayout" Target="../slideLayouts/slideLayout2.xml"/><Relationship Id="rId6" Type="http://schemas.openxmlformats.org/officeDocument/2006/relationships/image" Target="../media/image73.jpg"/><Relationship Id="rId5" Type="http://schemas.openxmlformats.org/officeDocument/2006/relationships/image" Target="../media/image72.jpeg"/><Relationship Id="rId4" Type="http://schemas.openxmlformats.org/officeDocument/2006/relationships/image" Target="../media/image71.jpeg"/></Relationships>
</file>

<file path=ppt/slides/_rels/slide14.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eg"/><Relationship Id="rId1" Type="http://schemas.openxmlformats.org/officeDocument/2006/relationships/slideLayout" Target="../slideLayouts/slideLayout2.xml"/><Relationship Id="rId5" Type="http://schemas.openxmlformats.org/officeDocument/2006/relationships/image" Target="../media/image77.jpeg"/><Relationship Id="rId4" Type="http://schemas.openxmlformats.org/officeDocument/2006/relationships/image" Target="../media/image76.jpg"/></Relationships>
</file>

<file path=ppt/slides/_rels/slide15.xml.rels><?xml version="1.0" encoding="UTF-8" standalone="yes"?>
<Relationships xmlns="http://schemas.openxmlformats.org/package/2006/relationships"><Relationship Id="rId8" Type="http://schemas.openxmlformats.org/officeDocument/2006/relationships/image" Target="../media/image84.jpg"/><Relationship Id="rId13" Type="http://schemas.openxmlformats.org/officeDocument/2006/relationships/image" Target="../media/image89.jpg"/><Relationship Id="rId3" Type="http://schemas.openxmlformats.org/officeDocument/2006/relationships/image" Target="../media/image79.jpg"/><Relationship Id="rId7" Type="http://schemas.openxmlformats.org/officeDocument/2006/relationships/image" Target="../media/image83.jpg"/><Relationship Id="rId12" Type="http://schemas.openxmlformats.org/officeDocument/2006/relationships/image" Target="../media/image88.jpeg"/><Relationship Id="rId2" Type="http://schemas.openxmlformats.org/officeDocument/2006/relationships/image" Target="../media/image78.jpg"/><Relationship Id="rId1" Type="http://schemas.openxmlformats.org/officeDocument/2006/relationships/slideLayout" Target="../slideLayouts/slideLayout2.xml"/><Relationship Id="rId6" Type="http://schemas.openxmlformats.org/officeDocument/2006/relationships/image" Target="../media/image82.jpg"/><Relationship Id="rId11" Type="http://schemas.openxmlformats.org/officeDocument/2006/relationships/image" Target="../media/image87.jpg"/><Relationship Id="rId5" Type="http://schemas.openxmlformats.org/officeDocument/2006/relationships/image" Target="../media/image81.jpg"/><Relationship Id="rId10" Type="http://schemas.openxmlformats.org/officeDocument/2006/relationships/image" Target="../media/image86.jpg"/><Relationship Id="rId4" Type="http://schemas.openxmlformats.org/officeDocument/2006/relationships/image" Target="../media/image80.jpeg"/><Relationship Id="rId9" Type="http://schemas.openxmlformats.org/officeDocument/2006/relationships/image" Target="../media/image85.jpeg"/></Relationships>
</file>

<file path=ppt/slides/_rels/slide16.xml.rels><?xml version="1.0" encoding="UTF-8" standalone="yes"?>
<Relationships xmlns="http://schemas.openxmlformats.org/package/2006/relationships"><Relationship Id="rId8" Type="http://schemas.openxmlformats.org/officeDocument/2006/relationships/image" Target="../media/image95.jpg"/><Relationship Id="rId3" Type="http://schemas.openxmlformats.org/officeDocument/2006/relationships/image" Target="../media/image90.jpeg"/><Relationship Id="rId7" Type="http://schemas.openxmlformats.org/officeDocument/2006/relationships/image" Target="../media/image94.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3.jpg"/><Relationship Id="rId5" Type="http://schemas.openxmlformats.org/officeDocument/2006/relationships/image" Target="../media/image92.jpeg"/><Relationship Id="rId4" Type="http://schemas.openxmlformats.org/officeDocument/2006/relationships/image" Target="../media/image91.jpeg"/></Relationships>
</file>

<file path=ppt/slides/_rels/slide17.xml.rels><?xml version="1.0" encoding="UTF-8" standalone="yes"?>
<Relationships xmlns="http://schemas.openxmlformats.org/package/2006/relationships"><Relationship Id="rId3" Type="http://schemas.openxmlformats.org/officeDocument/2006/relationships/image" Target="../media/image97.jpg"/><Relationship Id="rId7" Type="http://schemas.openxmlformats.org/officeDocument/2006/relationships/image" Target="../media/image101.jpeg"/><Relationship Id="rId2" Type="http://schemas.openxmlformats.org/officeDocument/2006/relationships/image" Target="../media/image96.jpeg"/><Relationship Id="rId1" Type="http://schemas.openxmlformats.org/officeDocument/2006/relationships/slideLayout" Target="../slideLayouts/slideLayout2.xml"/><Relationship Id="rId6" Type="http://schemas.openxmlformats.org/officeDocument/2006/relationships/image" Target="../media/image100.jpg"/><Relationship Id="rId5" Type="http://schemas.openxmlformats.org/officeDocument/2006/relationships/image" Target="../media/image99.jpeg"/><Relationship Id="rId4" Type="http://schemas.openxmlformats.org/officeDocument/2006/relationships/image" Target="../media/image98.jpg"/></Relationships>
</file>

<file path=ppt/slides/_rels/slide18.xml.rels><?xml version="1.0" encoding="UTF-8" standalone="yes"?>
<Relationships xmlns="http://schemas.openxmlformats.org/package/2006/relationships"><Relationship Id="rId8" Type="http://schemas.openxmlformats.org/officeDocument/2006/relationships/image" Target="../media/image105.jpg"/><Relationship Id="rId13" Type="http://schemas.openxmlformats.org/officeDocument/2006/relationships/image" Target="../media/image110.jpeg"/><Relationship Id="rId3" Type="http://schemas.openxmlformats.org/officeDocument/2006/relationships/slideLayout" Target="../slideLayouts/slideLayout2.xml"/><Relationship Id="rId7" Type="http://schemas.openxmlformats.org/officeDocument/2006/relationships/image" Target="../media/image104.jpeg"/><Relationship Id="rId12" Type="http://schemas.openxmlformats.org/officeDocument/2006/relationships/image" Target="../media/image109.pn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03.jpeg"/><Relationship Id="rId11" Type="http://schemas.openxmlformats.org/officeDocument/2006/relationships/image" Target="../media/image108.jpg"/><Relationship Id="rId5" Type="http://schemas.openxmlformats.org/officeDocument/2006/relationships/image" Target="../media/image102.jpeg"/><Relationship Id="rId10" Type="http://schemas.openxmlformats.org/officeDocument/2006/relationships/image" Target="../media/image107.jpg"/><Relationship Id="rId4" Type="http://schemas.openxmlformats.org/officeDocument/2006/relationships/notesSlide" Target="../notesSlides/notesSlide7.xml"/><Relationship Id="rId9" Type="http://schemas.openxmlformats.org/officeDocument/2006/relationships/image" Target="../media/image106.jpg"/></Relationships>
</file>

<file path=ppt/slides/_rels/slide19.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14.jpg"/><Relationship Id="rId5" Type="http://schemas.openxmlformats.org/officeDocument/2006/relationships/image" Target="../media/image113.jpeg"/><Relationship Id="rId4" Type="http://schemas.openxmlformats.org/officeDocument/2006/relationships/image" Target="../media/image112.jpeg"/></Relationships>
</file>

<file path=ppt/slides/_rels/slide20.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g"/><Relationship Id="rId1" Type="http://schemas.openxmlformats.org/officeDocument/2006/relationships/slideLayout" Target="../slideLayouts/slideLayout2.xml"/><Relationship Id="rId6" Type="http://schemas.openxmlformats.org/officeDocument/2006/relationships/image" Target="../media/image119.jpeg"/><Relationship Id="rId5" Type="http://schemas.openxmlformats.org/officeDocument/2006/relationships/image" Target="../media/image118.jpeg"/><Relationship Id="rId4" Type="http://schemas.openxmlformats.org/officeDocument/2006/relationships/image" Target="../media/image117.jpg"/></Relationships>
</file>

<file path=ppt/slides/_rels/slide21.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2.xml"/><Relationship Id="rId5" Type="http://schemas.openxmlformats.org/officeDocument/2006/relationships/image" Target="../media/image123.jpg"/><Relationship Id="rId4" Type="http://schemas.openxmlformats.org/officeDocument/2006/relationships/image" Target="../media/image122.jpeg"/></Relationships>
</file>

<file path=ppt/slides/_rels/slide22.xml.rels><?xml version="1.0" encoding="UTF-8" standalone="yes"?>
<Relationships xmlns="http://schemas.openxmlformats.org/package/2006/relationships"><Relationship Id="rId8" Type="http://schemas.openxmlformats.org/officeDocument/2006/relationships/image" Target="../media/image130.jpeg"/><Relationship Id="rId13" Type="http://schemas.openxmlformats.org/officeDocument/2006/relationships/image" Target="../media/image135.jpg"/><Relationship Id="rId3" Type="http://schemas.openxmlformats.org/officeDocument/2006/relationships/image" Target="../media/image125.jpeg"/><Relationship Id="rId7" Type="http://schemas.openxmlformats.org/officeDocument/2006/relationships/image" Target="../media/image129.jpg"/><Relationship Id="rId12" Type="http://schemas.openxmlformats.org/officeDocument/2006/relationships/image" Target="../media/image134.jpeg"/><Relationship Id="rId2" Type="http://schemas.openxmlformats.org/officeDocument/2006/relationships/image" Target="../media/image124.jpeg"/><Relationship Id="rId1" Type="http://schemas.openxmlformats.org/officeDocument/2006/relationships/slideLayout" Target="../slideLayouts/slideLayout2.xml"/><Relationship Id="rId6" Type="http://schemas.openxmlformats.org/officeDocument/2006/relationships/image" Target="../media/image128.jpeg"/><Relationship Id="rId11" Type="http://schemas.openxmlformats.org/officeDocument/2006/relationships/image" Target="../media/image133.jpeg"/><Relationship Id="rId5" Type="http://schemas.openxmlformats.org/officeDocument/2006/relationships/image" Target="../media/image127.jpeg"/><Relationship Id="rId15" Type="http://schemas.openxmlformats.org/officeDocument/2006/relationships/image" Target="../media/image137.jpg"/><Relationship Id="rId10" Type="http://schemas.openxmlformats.org/officeDocument/2006/relationships/image" Target="../media/image132.jpg"/><Relationship Id="rId4" Type="http://schemas.openxmlformats.org/officeDocument/2006/relationships/image" Target="../media/image126.jpg"/><Relationship Id="rId9" Type="http://schemas.openxmlformats.org/officeDocument/2006/relationships/image" Target="../media/image131.jpg"/><Relationship Id="rId14" Type="http://schemas.openxmlformats.org/officeDocument/2006/relationships/image" Target="../media/image136.jpg"/></Relationships>
</file>

<file path=ppt/slides/_rels/slide23.xml.rels><?xml version="1.0" encoding="UTF-8" standalone="yes"?>
<Relationships xmlns="http://schemas.openxmlformats.org/package/2006/relationships"><Relationship Id="rId8" Type="http://schemas.openxmlformats.org/officeDocument/2006/relationships/image" Target="../media/image143.jpeg"/><Relationship Id="rId3" Type="http://schemas.openxmlformats.org/officeDocument/2006/relationships/image" Target="../media/image138.jpeg"/><Relationship Id="rId7" Type="http://schemas.openxmlformats.org/officeDocument/2006/relationships/image" Target="../media/image142.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1.jpg"/><Relationship Id="rId5" Type="http://schemas.openxmlformats.org/officeDocument/2006/relationships/image" Target="../media/image140.jpeg"/><Relationship Id="rId4" Type="http://schemas.openxmlformats.org/officeDocument/2006/relationships/image" Target="../media/image139.jpeg"/><Relationship Id="rId9" Type="http://schemas.openxmlformats.org/officeDocument/2006/relationships/image" Target="../media/image144.png"/></Relationships>
</file>

<file path=ppt/slides/_rels/slide24.xml.rels><?xml version="1.0" encoding="UTF-8" standalone="yes"?>
<Relationships xmlns="http://schemas.openxmlformats.org/package/2006/relationships"><Relationship Id="rId8" Type="http://schemas.openxmlformats.org/officeDocument/2006/relationships/image" Target="../media/image151.jpeg"/><Relationship Id="rId3" Type="http://schemas.openxmlformats.org/officeDocument/2006/relationships/image" Target="../media/image146.jpeg"/><Relationship Id="rId7" Type="http://schemas.openxmlformats.org/officeDocument/2006/relationships/image" Target="../media/image150.jpeg"/><Relationship Id="rId2" Type="http://schemas.openxmlformats.org/officeDocument/2006/relationships/image" Target="../media/image145.jpeg"/><Relationship Id="rId1" Type="http://schemas.openxmlformats.org/officeDocument/2006/relationships/slideLayout" Target="../slideLayouts/slideLayout2.xml"/><Relationship Id="rId6" Type="http://schemas.openxmlformats.org/officeDocument/2006/relationships/image" Target="../media/image149.png"/><Relationship Id="rId5" Type="http://schemas.openxmlformats.org/officeDocument/2006/relationships/image" Target="../media/image148.jpeg"/><Relationship Id="rId10" Type="http://schemas.openxmlformats.org/officeDocument/2006/relationships/image" Target="../media/image153.emf"/><Relationship Id="rId4" Type="http://schemas.openxmlformats.org/officeDocument/2006/relationships/image" Target="../media/image147.jpg"/><Relationship Id="rId9" Type="http://schemas.openxmlformats.org/officeDocument/2006/relationships/image" Target="../media/image152.emf"/></Relationships>
</file>

<file path=ppt/slides/_rels/slide25.xml.rels><?xml version="1.0" encoding="UTF-8" standalone="yes"?>
<Relationships xmlns="http://schemas.openxmlformats.org/package/2006/relationships"><Relationship Id="rId8" Type="http://schemas.openxmlformats.org/officeDocument/2006/relationships/image" Target="../media/image157.png"/><Relationship Id="rId3" Type="http://schemas.openxmlformats.org/officeDocument/2006/relationships/slideLayout" Target="../slideLayouts/slideLayout2.xml"/><Relationship Id="rId7" Type="http://schemas.openxmlformats.org/officeDocument/2006/relationships/image" Target="../media/image156.pn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155.jpeg"/><Relationship Id="rId5" Type="http://schemas.openxmlformats.org/officeDocument/2006/relationships/slide" Target="slide8.xml"/><Relationship Id="rId4" Type="http://schemas.openxmlformats.org/officeDocument/2006/relationships/image" Target="../media/image154.png"/><Relationship Id="rId9" Type="http://schemas.openxmlformats.org/officeDocument/2006/relationships/image" Target="../media/image15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162.png"/><Relationship Id="rId13" Type="http://schemas.openxmlformats.org/officeDocument/2006/relationships/hyperlink" Target="https://vk.com/mispps" TargetMode="External"/><Relationship Id="rId3" Type="http://schemas.openxmlformats.org/officeDocument/2006/relationships/image" Target="../media/image159.png"/><Relationship Id="rId7" Type="http://schemas.openxmlformats.org/officeDocument/2006/relationships/hyperlink" Target="https://www.facebook.com/mispps" TargetMode="External"/><Relationship Id="rId12" Type="http://schemas.openxmlformats.org/officeDocument/2006/relationships/image" Target="../media/image1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1.png"/><Relationship Id="rId11" Type="http://schemas.openxmlformats.org/officeDocument/2006/relationships/hyperlink" Target="https://plus.google.com/+Mispps/" TargetMode="External"/><Relationship Id="rId5" Type="http://schemas.openxmlformats.org/officeDocument/2006/relationships/image" Target="../media/image160.png"/><Relationship Id="rId10" Type="http://schemas.openxmlformats.org/officeDocument/2006/relationships/image" Target="../media/image1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6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rot="19001011">
            <a:off x="72749" y="402158"/>
            <a:ext cx="1138133" cy="461665"/>
          </a:xfrm>
          <a:prstGeom prst="rect">
            <a:avLst/>
          </a:prstGeom>
          <a:noFill/>
        </p:spPr>
        <p:txBody>
          <a:bodyPr wrap="none" rtlCol="0">
            <a:spAutoFit/>
          </a:bodyPr>
          <a:lstStyle/>
          <a:p>
            <a:pPr algn="ctr"/>
            <a:r>
              <a:rPr lang="es-AR" sz="2400" dirty="0" smtClean="0">
                <a:solidFill>
                  <a:schemeClr val="bg1"/>
                </a:solidFill>
              </a:rPr>
              <a:t>Parte  4</a:t>
            </a:r>
          </a:p>
        </p:txBody>
      </p:sp>
      <p:sp>
        <p:nvSpPr>
          <p:cNvPr id="6" name="5 Rectángulo"/>
          <p:cNvSpPr/>
          <p:nvPr/>
        </p:nvSpPr>
        <p:spPr>
          <a:xfrm>
            <a:off x="3347864" y="-884634"/>
            <a:ext cx="2284600"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chemeClr val="accent3">
                    <a:lumMod val="75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SURINAM</a:t>
            </a:r>
            <a:endParaRPr lang="es-AR" sz="4000" b="1" cap="all" dirty="0">
              <a:ln/>
              <a:solidFill>
                <a:schemeClr val="accent3">
                  <a:lumMod val="75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6 CuadroTexto"/>
          <p:cNvSpPr txBox="1"/>
          <p:nvPr/>
        </p:nvSpPr>
        <p:spPr>
          <a:xfrm>
            <a:off x="-2412776" y="3141635"/>
            <a:ext cx="2326791"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smtClean="0">
                <a:solidFill>
                  <a:schemeClr val="tx2">
                    <a:lumMod val="75000"/>
                  </a:schemeClr>
                </a:solidFill>
              </a:rPr>
              <a:t>URUGUAY</a:t>
            </a:r>
            <a:endParaRPr lang="es-AR" dirty="0">
              <a:solidFill>
                <a:schemeClr val="tx2">
                  <a:lumMod val="75000"/>
                </a:schemeClr>
              </a:solidFill>
            </a:endParaRPr>
          </a:p>
        </p:txBody>
      </p:sp>
      <p:sp>
        <p:nvSpPr>
          <p:cNvPr id="8" name="7 Rectángulo"/>
          <p:cNvSpPr/>
          <p:nvPr/>
        </p:nvSpPr>
        <p:spPr>
          <a:xfrm>
            <a:off x="9396536" y="2427734"/>
            <a:ext cx="2681247"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AR" sz="40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VENEZUELA</a:t>
            </a:r>
            <a:endParaRPr lang="es-AR" sz="40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4-Point Star 8"/>
          <p:cNvSpPr/>
          <p:nvPr/>
        </p:nvSpPr>
        <p:spPr>
          <a:xfrm rot="890656">
            <a:off x="4062193" y="1540124"/>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4-Point Star 9"/>
          <p:cNvSpPr/>
          <p:nvPr/>
        </p:nvSpPr>
        <p:spPr>
          <a:xfrm rot="890656">
            <a:off x="2081219" y="126556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4-Point Star 10"/>
          <p:cNvSpPr/>
          <p:nvPr/>
        </p:nvSpPr>
        <p:spPr>
          <a:xfrm rot="890656">
            <a:off x="5259988" y="1493427"/>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4-Point Star 11"/>
          <p:cNvSpPr/>
          <p:nvPr/>
        </p:nvSpPr>
        <p:spPr>
          <a:xfrm rot="890656">
            <a:off x="5998831" y="902307"/>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4-Point Star 12"/>
          <p:cNvSpPr/>
          <p:nvPr/>
        </p:nvSpPr>
        <p:spPr>
          <a:xfrm rot="890656">
            <a:off x="3050014" y="915582"/>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4-Point Star 8"/>
          <p:cNvSpPr/>
          <p:nvPr/>
        </p:nvSpPr>
        <p:spPr>
          <a:xfrm rot="20907795">
            <a:off x="2802471" y="2554916"/>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4-Point Star 9"/>
          <p:cNvSpPr/>
          <p:nvPr/>
        </p:nvSpPr>
        <p:spPr>
          <a:xfrm rot="20907795">
            <a:off x="220674" y="4414607"/>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4-Point Star 10"/>
          <p:cNvSpPr/>
          <p:nvPr/>
        </p:nvSpPr>
        <p:spPr>
          <a:xfrm rot="20907795">
            <a:off x="3636575" y="3550087"/>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4-Point Star 11"/>
          <p:cNvSpPr/>
          <p:nvPr/>
        </p:nvSpPr>
        <p:spPr>
          <a:xfrm rot="890656">
            <a:off x="6137968" y="2487541"/>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4-Point Star 12"/>
          <p:cNvSpPr/>
          <p:nvPr/>
        </p:nvSpPr>
        <p:spPr>
          <a:xfrm rot="20907795">
            <a:off x="1486859" y="3442975"/>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4-Point Star 8"/>
          <p:cNvSpPr/>
          <p:nvPr/>
        </p:nvSpPr>
        <p:spPr>
          <a:xfrm rot="3735365">
            <a:off x="5969301" y="4080599"/>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4-Point Star 9"/>
          <p:cNvSpPr/>
          <p:nvPr/>
        </p:nvSpPr>
        <p:spPr>
          <a:xfrm rot="3735365">
            <a:off x="8018964" y="12148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10"/>
          <p:cNvSpPr/>
          <p:nvPr/>
        </p:nvSpPr>
        <p:spPr>
          <a:xfrm rot="3735365">
            <a:off x="7167096" y="4033902"/>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1"/>
          <p:cNvSpPr/>
          <p:nvPr/>
        </p:nvSpPr>
        <p:spPr>
          <a:xfrm rot="3735365">
            <a:off x="8023477" y="3548400"/>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4-Point Star 12"/>
          <p:cNvSpPr/>
          <p:nvPr/>
        </p:nvSpPr>
        <p:spPr>
          <a:xfrm rot="3735365">
            <a:off x="4957122" y="3456057"/>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2 CuadroTexto"/>
          <p:cNvSpPr txBox="1"/>
          <p:nvPr/>
        </p:nvSpPr>
        <p:spPr>
          <a:xfrm rot="18883918">
            <a:off x="8183523" y="4458788"/>
            <a:ext cx="1021433" cy="646331"/>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a:p>
            <a:pPr algn="ctr"/>
            <a:r>
              <a:rPr lang="es-AR" dirty="0" smtClean="0">
                <a:solidFill>
                  <a:schemeClr val="bg1"/>
                </a:solidFill>
                <a:latin typeface="Alex Brush" pitchFamily="2" charset="0"/>
              </a:rPr>
              <a:t>2015</a:t>
            </a:r>
            <a:endParaRPr lang="es-AR" dirty="0">
              <a:solidFill>
                <a:schemeClr val="bg1"/>
              </a:solidFill>
              <a:latin typeface="Alex Brush" pitchFamily="2" charset="0"/>
            </a:endParaRPr>
          </a:p>
        </p:txBody>
      </p:sp>
      <p:sp>
        <p:nvSpPr>
          <p:cNvPr id="24" name="23 CuadroTexto"/>
          <p:cNvSpPr txBox="1"/>
          <p:nvPr/>
        </p:nvSpPr>
        <p:spPr>
          <a:xfrm>
            <a:off x="3341281" y="4589446"/>
            <a:ext cx="2432076" cy="400110"/>
          </a:xfrm>
          <a:prstGeom prst="rect">
            <a:avLst/>
          </a:prstGeom>
          <a:noFill/>
          <a:effectLst/>
        </p:spPr>
        <p:txBody>
          <a:bodyPr wrap="none" rtlCol="0">
            <a:spAutoFit/>
          </a:bodyPr>
          <a:lstStyle/>
          <a:p>
            <a:r>
              <a:rPr lang="es-AR" sz="2000" dirty="0" smtClean="0">
                <a:solidFill>
                  <a:schemeClr val="bg1"/>
                </a:solidFill>
              </a:rPr>
              <a:t>A v a n c e  M a n u a l</a:t>
            </a:r>
            <a:endParaRPr lang="es-AR" sz="2000" dirty="0">
              <a:solidFill>
                <a:schemeClr val="bg1"/>
              </a:solidFill>
            </a:endParaRPr>
          </a:p>
        </p:txBody>
      </p:sp>
    </p:spTree>
    <p:extLst>
      <p:ext uri="{BB962C8B-B14F-4D97-AF65-F5344CB8AC3E}">
        <p14:creationId xmlns:p14="http://schemas.microsoft.com/office/powerpoint/2010/main" val="42120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path" presetSubtype="0" fill="hold" grpId="0" nodeType="withEffect">
                                  <p:stCondLst>
                                    <p:cond delay="0"/>
                                  </p:stCondLst>
                                  <p:iterate type="lt">
                                    <p:tmPct val="10000"/>
                                  </p:iterate>
                                  <p:childTnLst>
                                    <p:animMotion origin="layout" path="M 0.00278 0.22555 L 0.03177 0.3647 L 0.12778 0.3647 L 0.0507 0.44986 L 0.07986 0.58932 L 0.00278 0.50386 L -0.0743 0.58932 L -0.04514 0.44986 L -0.12222 0.3647 L -0.02621 0.3647 L 0.00278 0.22555 Z " pathEditMode="relative" rAng="0" ptsTypes="FFFFFFFFFFF">
                                      <p:cBhvr>
                                        <p:cTn id="6" dur="2000" fill="hold"/>
                                        <p:tgtEl>
                                          <p:spTgt spid="6">
                                            <p:txEl>
                                              <p:pRg st="0" end="0"/>
                                            </p:txEl>
                                          </p:spTgt>
                                        </p:tgtEl>
                                        <p:attrNameLst>
                                          <p:attrName>ppt_x</p:attrName>
                                          <p:attrName>ppt_y</p:attrName>
                                        </p:attrNameLst>
                                      </p:cBhvr>
                                      <p:rCtr x="0" y="18173"/>
                                    </p:animMotion>
                                  </p:childTnLst>
                                </p:cTn>
                              </p:par>
                              <p:par>
                                <p:cTn id="7" presetID="48" presetClass="path" presetSubtype="0" fill="hold" grpId="0" nodeType="withEffect">
                                  <p:stCondLst>
                                    <p:cond delay="0"/>
                                  </p:stCondLst>
                                  <p:iterate type="lt">
                                    <p:tmPct val="10000"/>
                                  </p:iterate>
                                  <p:childTnLst>
                                    <p:animMotion origin="layout" path="M 0.52257 -0.15159 C 0.53055 -0.14356 0.53958 -0.13554 0.54357 -0.12566 C 0.54757 -0.11454 0.54965 -0.10158 0.55156 -0.08861 C 0.55364 -0.07564 0.55156 -0.06453 0.54965 -0.05249 C 0.54757 -0.04168 0.54462 -0.02964 0.5375 -0.01945 C 0.53159 -0.00957 0.52153 -0.00154 0.51059 0.00432 C 0.50052 0.0105 0.48854 0.01451 0.47656 0.01636 C 0.46458 0.01852 0.4526 0.01852 0.44149 0.01636 C 0.42951 0.01451 0.41857 0.00926 0.40955 0.00154 C 0.40052 -0.00556 0.39253 -0.01451 0.38854 -0.02563 C 0.3835 -0.03551 0.38159 -0.04971 0.38159 -0.06051 C 0.38055 -0.07163 0.38159 -0.08459 0.38663 -0.09571 C 0.39149 -0.10559 0.40052 -0.11362 0.4125 -0.11763 C 0.42465 -0.12072 0.43663 -0.1167 0.44462 -0.1096 C 0.45156 -0.1025 0.45659 -0.0917 0.45764 -0.07873 C 0.45764 -0.06545 0.45659 -0.05372 0.45156 -0.04353 C 0.44653 -0.03365 0.44757 -0.03149 0.4276 -0.01852 C 0.40955 -0.00463 0.39149 -0.00865 0.38055 -0.00772 C 0.36962 -0.00772 0.36059 -0.01173 0.34965 -0.01544 C 0.3375 -0.02069 0.3276 -0.02964 0.32048 -0.03767 C 0.31354 -0.04569 0.31059 -0.05557 0.30659 -0.07163 C 0.30364 -0.08768 0.30364 -0.09571 0.30364 -0.10744 C 0.30364 -0.11948 0.30364 -0.13152 0.30364 -0.14356 " pathEditMode="relative" rAng="0" ptsTypes="fffffffffffffffffffffff">
                                      <p:cBhvr>
                                        <p:cTn id="8" dur="2000" fill="hold"/>
                                        <p:tgtEl>
                                          <p:spTgt spid="7"/>
                                        </p:tgtEl>
                                        <p:attrNameLst>
                                          <p:attrName>ppt_x</p:attrName>
                                          <p:attrName>ppt_y</p:attrName>
                                        </p:attrNameLst>
                                      </p:cBhvr>
                                      <p:rCtr x="-9392" y="8490"/>
                                    </p:animMotion>
                                  </p:childTnLst>
                                </p:cTn>
                              </p:par>
                              <p:par>
                                <p:cTn id="9" presetID="24" presetClass="path" presetSubtype="0" fill="hold" grpId="0" nodeType="withEffect">
                                  <p:stCondLst>
                                    <p:cond delay="0"/>
                                  </p:stCondLst>
                                  <p:iterate type="lt">
                                    <p:tmPct val="10000"/>
                                  </p:iterate>
                                  <p:childTnLst>
                                    <p:animMotion origin="layout" path="M -0.35 0.08583 C -0.32187 0.08799 -0.29861 0.10837 -0.28611 0.13924 L -0.25798 0.21087 C -0.25173 0.22569 -0.24201 0.23371 -0.22968 0.23371 C -0.21267 0.23371 -0.19774 0.21334 -0.19635 0.18246 C -0.19774 0.15746 -0.21267 0.13461 -0.22968 0.13461 C -0.24201 0.13461 -0.25173 0.14387 -0.25798 0.15746 L -0.28611 0.22816 C -0.29861 0.25903 -0.32187 0.27941 -0.35 0.28188 C -0.3783 0.27941 -0.40156 0.25903 -0.41406 0.22816 L -0.44218 0.15746 C -0.44843 0.14387 -0.45816 0.13461 -0.47048 0.13461 C -0.4875 0.13461 -0.50243 0.15746 -0.50347 0.18246 C -0.50243 0.21334 -0.4875 0.23371 -0.47048 0.23371 C -0.45816 0.23371 -0.44843 0.22569 -0.44218 0.21087 L -0.41406 0.13924 C -0.40156 0.10837 -0.3783 0.08799 -0.35 0.08583 Z " pathEditMode="relative" rAng="0" ptsTypes="fFffffFffFffffFff">
                                      <p:cBhvr>
                                        <p:cTn id="10" dur="2000" fill="hold"/>
                                        <p:tgtEl>
                                          <p:spTgt spid="8">
                                            <p:txEl>
                                              <p:pRg st="0" end="0"/>
                                            </p:txEl>
                                          </p:spTgt>
                                        </p:tgtEl>
                                        <p:attrNameLst>
                                          <p:attrName>ppt_x</p:attrName>
                                          <p:attrName>ppt_y</p:attrName>
                                        </p:attrNameLst>
                                      </p:cBhvr>
                                      <p:rCtr x="0" y="9787"/>
                                    </p:animMotion>
                                  </p:childTnLst>
                                </p:cTn>
                              </p:par>
                              <p:par>
                                <p:cTn id="11" presetID="41" presetClass="entr" presetSubtype="0" fill="hold" grpId="0" nodeType="withEffect">
                                  <p:stCondLst>
                                    <p:cond delay="2100"/>
                                  </p:stCondLst>
                                  <p:iterate type="lt">
                                    <p:tmPct val="10000"/>
                                  </p:iterate>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4"/>
                                        </p:tgtEl>
                                        <p:attrNameLst>
                                          <p:attrName>ppt_y</p:attrName>
                                        </p:attrNameLst>
                                      </p:cBhvr>
                                      <p:tavLst>
                                        <p:tav tm="0">
                                          <p:val>
                                            <p:strVal val="#ppt_y"/>
                                          </p:val>
                                        </p:tav>
                                        <p:tav tm="100000">
                                          <p:val>
                                            <p:strVal val="#ppt_y"/>
                                          </p:val>
                                        </p:tav>
                                      </p:tavLst>
                                    </p:anim>
                                    <p:anim calcmode="lin" valueType="num">
                                      <p:cBhvr>
                                        <p:cTn id="15"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4"/>
                                        </p:tgtEl>
                                      </p:cBhvr>
                                    </p:animEffect>
                                  </p:childTnLst>
                                </p:cTn>
                              </p:par>
                            </p:childTnLst>
                          </p:cTn>
                        </p:par>
                        <p:par>
                          <p:cTn id="18" fill="hold">
                            <p:stCondLst>
                              <p:cond delay="3600"/>
                            </p:stCondLst>
                            <p:childTnLst>
                              <p:par>
                                <p:cTn id="19" presetID="31" presetClass="entr" presetSubtype="0" fill="hold" grpId="0" nodeType="afterEffect">
                                  <p:stCondLst>
                                    <p:cond delay="0"/>
                                  </p:stCondLst>
                                  <p:iterate type="lt">
                                    <p:tmPct val="5000"/>
                                  </p:iterate>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 calcmode="lin" valueType="num">
                                      <p:cBhvr>
                                        <p:cTn id="23" dur="500" fill="hold"/>
                                        <p:tgtEl>
                                          <p:spTgt spid="10"/>
                                        </p:tgtEl>
                                        <p:attrNameLst>
                                          <p:attrName>style.rotation</p:attrName>
                                        </p:attrNameLst>
                                      </p:cBhvr>
                                      <p:tavLst>
                                        <p:tav tm="0">
                                          <p:val>
                                            <p:fltVal val="90"/>
                                          </p:val>
                                        </p:tav>
                                        <p:tav tm="100000">
                                          <p:val>
                                            <p:fltVal val="0"/>
                                          </p:val>
                                        </p:tav>
                                      </p:tavLst>
                                    </p:anim>
                                    <p:animEffect transition="in" filter="fade">
                                      <p:cBhvr>
                                        <p:cTn id="24" dur="500"/>
                                        <p:tgtEl>
                                          <p:spTgt spid="10"/>
                                        </p:tgtEl>
                                      </p:cBhvr>
                                    </p:animEffect>
                                  </p:childTnLst>
                                </p:cTn>
                              </p:par>
                              <p:par>
                                <p:cTn id="25" presetID="31" presetClass="exit" presetSubtype="0" fill="hold" grpId="1" nodeType="withEffect">
                                  <p:stCondLst>
                                    <p:cond delay="700"/>
                                  </p:stCondLst>
                                  <p:iterate type="lt">
                                    <p:tmPct val="5000"/>
                                  </p:iterate>
                                  <p:childTnLst>
                                    <p:anim calcmode="lin" valueType="num">
                                      <p:cBhvr>
                                        <p:cTn id="26" dur="500"/>
                                        <p:tgtEl>
                                          <p:spTgt spid="10"/>
                                        </p:tgtEl>
                                        <p:attrNameLst>
                                          <p:attrName>ppt_w</p:attrName>
                                        </p:attrNameLst>
                                      </p:cBhvr>
                                      <p:tavLst>
                                        <p:tav tm="0">
                                          <p:val>
                                            <p:strVal val="ppt_w"/>
                                          </p:val>
                                        </p:tav>
                                        <p:tav tm="100000">
                                          <p:val>
                                            <p:fltVal val="0"/>
                                          </p:val>
                                        </p:tav>
                                      </p:tavLst>
                                    </p:anim>
                                    <p:anim calcmode="lin" valueType="num">
                                      <p:cBhvr>
                                        <p:cTn id="27" dur="500"/>
                                        <p:tgtEl>
                                          <p:spTgt spid="10"/>
                                        </p:tgtEl>
                                        <p:attrNameLst>
                                          <p:attrName>ppt_h</p:attrName>
                                        </p:attrNameLst>
                                      </p:cBhvr>
                                      <p:tavLst>
                                        <p:tav tm="0">
                                          <p:val>
                                            <p:strVal val="ppt_h"/>
                                          </p:val>
                                        </p:tav>
                                        <p:tav tm="100000">
                                          <p:val>
                                            <p:fltVal val="0"/>
                                          </p:val>
                                        </p:tav>
                                      </p:tavLst>
                                    </p:anim>
                                    <p:anim calcmode="lin" valueType="num">
                                      <p:cBhvr>
                                        <p:cTn id="28" dur="500"/>
                                        <p:tgtEl>
                                          <p:spTgt spid="10"/>
                                        </p:tgtEl>
                                        <p:attrNameLst>
                                          <p:attrName>style.rotation</p:attrName>
                                        </p:attrNameLst>
                                      </p:cBhvr>
                                      <p:tavLst>
                                        <p:tav tm="0">
                                          <p:val>
                                            <p:fltVal val="0"/>
                                          </p:val>
                                        </p:tav>
                                        <p:tav tm="100000">
                                          <p:val>
                                            <p:fltVal val="90"/>
                                          </p:val>
                                        </p:tav>
                                      </p:tavLst>
                                    </p:anim>
                                    <p:animEffect transition="out" filter="fade">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par>
                                <p:cTn id="31" presetID="31" presetClass="entr" presetSubtype="0" fill="hold" grpId="0" nodeType="withEffect">
                                  <p:stCondLst>
                                    <p:cond delay="200"/>
                                  </p:stCondLst>
                                  <p:iterate type="lt">
                                    <p:tmPct val="5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 calcmode="lin" valueType="num">
                                      <p:cBhvr>
                                        <p:cTn id="35" dur="500" fill="hold"/>
                                        <p:tgtEl>
                                          <p:spTgt spid="9"/>
                                        </p:tgtEl>
                                        <p:attrNameLst>
                                          <p:attrName>style.rotation</p:attrName>
                                        </p:attrNameLst>
                                      </p:cBhvr>
                                      <p:tavLst>
                                        <p:tav tm="0">
                                          <p:val>
                                            <p:fltVal val="90"/>
                                          </p:val>
                                        </p:tav>
                                        <p:tav tm="100000">
                                          <p:val>
                                            <p:fltVal val="0"/>
                                          </p:val>
                                        </p:tav>
                                      </p:tavLst>
                                    </p:anim>
                                    <p:animEffect transition="in" filter="fade">
                                      <p:cBhvr>
                                        <p:cTn id="36" dur="500"/>
                                        <p:tgtEl>
                                          <p:spTgt spid="9"/>
                                        </p:tgtEl>
                                      </p:cBhvr>
                                    </p:animEffect>
                                  </p:childTnLst>
                                </p:cTn>
                              </p:par>
                              <p:par>
                                <p:cTn id="37" presetID="31" presetClass="exit" presetSubtype="0" fill="hold" grpId="1" nodeType="withEffect">
                                  <p:stCondLst>
                                    <p:cond delay="900"/>
                                  </p:stCondLst>
                                  <p:iterate type="lt">
                                    <p:tmPct val="5000"/>
                                  </p:iterate>
                                  <p:childTnLst>
                                    <p:anim calcmode="lin" valueType="num">
                                      <p:cBhvr>
                                        <p:cTn id="38" dur="500"/>
                                        <p:tgtEl>
                                          <p:spTgt spid="9"/>
                                        </p:tgtEl>
                                        <p:attrNameLst>
                                          <p:attrName>ppt_w</p:attrName>
                                        </p:attrNameLst>
                                      </p:cBhvr>
                                      <p:tavLst>
                                        <p:tav tm="0">
                                          <p:val>
                                            <p:strVal val="ppt_w"/>
                                          </p:val>
                                        </p:tav>
                                        <p:tav tm="100000">
                                          <p:val>
                                            <p:fltVal val="0"/>
                                          </p:val>
                                        </p:tav>
                                      </p:tavLst>
                                    </p:anim>
                                    <p:anim calcmode="lin" valueType="num">
                                      <p:cBhvr>
                                        <p:cTn id="39" dur="500"/>
                                        <p:tgtEl>
                                          <p:spTgt spid="9"/>
                                        </p:tgtEl>
                                        <p:attrNameLst>
                                          <p:attrName>ppt_h</p:attrName>
                                        </p:attrNameLst>
                                      </p:cBhvr>
                                      <p:tavLst>
                                        <p:tav tm="0">
                                          <p:val>
                                            <p:strVal val="ppt_h"/>
                                          </p:val>
                                        </p:tav>
                                        <p:tav tm="100000">
                                          <p:val>
                                            <p:fltVal val="0"/>
                                          </p:val>
                                        </p:tav>
                                      </p:tavLst>
                                    </p:anim>
                                    <p:anim calcmode="lin" valueType="num">
                                      <p:cBhvr>
                                        <p:cTn id="40" dur="500"/>
                                        <p:tgtEl>
                                          <p:spTgt spid="9"/>
                                        </p:tgtEl>
                                        <p:attrNameLst>
                                          <p:attrName>style.rotation</p:attrName>
                                        </p:attrNameLst>
                                      </p:cBhvr>
                                      <p:tavLst>
                                        <p:tav tm="0">
                                          <p:val>
                                            <p:fltVal val="0"/>
                                          </p:val>
                                        </p:tav>
                                        <p:tav tm="100000">
                                          <p:val>
                                            <p:fltVal val="90"/>
                                          </p:val>
                                        </p:tav>
                                      </p:tavLst>
                                    </p:anim>
                                    <p:animEffect transition="out" filter="fade">
                                      <p:cBhvr>
                                        <p:cTn id="41" dur="500"/>
                                        <p:tgtEl>
                                          <p:spTgt spid="9"/>
                                        </p:tgtEl>
                                      </p:cBhvr>
                                    </p:animEffect>
                                    <p:set>
                                      <p:cBhvr>
                                        <p:cTn id="42" dur="1" fill="hold">
                                          <p:stCondLst>
                                            <p:cond delay="499"/>
                                          </p:stCondLst>
                                        </p:cTn>
                                        <p:tgtEl>
                                          <p:spTgt spid="9"/>
                                        </p:tgtEl>
                                        <p:attrNameLst>
                                          <p:attrName>style.visibility</p:attrName>
                                        </p:attrNameLst>
                                      </p:cBhvr>
                                      <p:to>
                                        <p:strVal val="hidden"/>
                                      </p:to>
                                    </p:set>
                                  </p:childTnLst>
                                </p:cTn>
                              </p:par>
                              <p:par>
                                <p:cTn id="43" presetID="31" presetClass="entr" presetSubtype="0" fill="hold" grpId="0" nodeType="withEffect">
                                  <p:stCondLst>
                                    <p:cond delay="400"/>
                                  </p:stCondLst>
                                  <p:iterate type="lt">
                                    <p:tmPct val="5000"/>
                                  </p:iterate>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 calcmode="lin" valueType="num">
                                      <p:cBhvr>
                                        <p:cTn id="47" dur="500" fill="hold"/>
                                        <p:tgtEl>
                                          <p:spTgt spid="13"/>
                                        </p:tgtEl>
                                        <p:attrNameLst>
                                          <p:attrName>style.rotation</p:attrName>
                                        </p:attrNameLst>
                                      </p:cBhvr>
                                      <p:tavLst>
                                        <p:tav tm="0">
                                          <p:val>
                                            <p:fltVal val="90"/>
                                          </p:val>
                                        </p:tav>
                                        <p:tav tm="100000">
                                          <p:val>
                                            <p:fltVal val="0"/>
                                          </p:val>
                                        </p:tav>
                                      </p:tavLst>
                                    </p:anim>
                                    <p:animEffect transition="in" filter="fade">
                                      <p:cBhvr>
                                        <p:cTn id="48" dur="500"/>
                                        <p:tgtEl>
                                          <p:spTgt spid="13"/>
                                        </p:tgtEl>
                                      </p:cBhvr>
                                    </p:animEffect>
                                  </p:childTnLst>
                                </p:cTn>
                              </p:par>
                              <p:par>
                                <p:cTn id="49" presetID="31" presetClass="exit" presetSubtype="0" fill="hold" grpId="1" nodeType="withEffect">
                                  <p:stCondLst>
                                    <p:cond delay="1100"/>
                                  </p:stCondLst>
                                  <p:iterate type="lt">
                                    <p:tmPct val="5000"/>
                                  </p:iterate>
                                  <p:childTnLst>
                                    <p:anim calcmode="lin" valueType="num">
                                      <p:cBhvr>
                                        <p:cTn id="50" dur="500"/>
                                        <p:tgtEl>
                                          <p:spTgt spid="13"/>
                                        </p:tgtEl>
                                        <p:attrNameLst>
                                          <p:attrName>ppt_w</p:attrName>
                                        </p:attrNameLst>
                                      </p:cBhvr>
                                      <p:tavLst>
                                        <p:tav tm="0">
                                          <p:val>
                                            <p:strVal val="ppt_w"/>
                                          </p:val>
                                        </p:tav>
                                        <p:tav tm="100000">
                                          <p:val>
                                            <p:fltVal val="0"/>
                                          </p:val>
                                        </p:tav>
                                      </p:tavLst>
                                    </p:anim>
                                    <p:anim calcmode="lin" valueType="num">
                                      <p:cBhvr>
                                        <p:cTn id="51" dur="500"/>
                                        <p:tgtEl>
                                          <p:spTgt spid="13"/>
                                        </p:tgtEl>
                                        <p:attrNameLst>
                                          <p:attrName>ppt_h</p:attrName>
                                        </p:attrNameLst>
                                      </p:cBhvr>
                                      <p:tavLst>
                                        <p:tav tm="0">
                                          <p:val>
                                            <p:strVal val="ppt_h"/>
                                          </p:val>
                                        </p:tav>
                                        <p:tav tm="100000">
                                          <p:val>
                                            <p:fltVal val="0"/>
                                          </p:val>
                                        </p:tav>
                                      </p:tavLst>
                                    </p:anim>
                                    <p:anim calcmode="lin" valueType="num">
                                      <p:cBhvr>
                                        <p:cTn id="52" dur="500"/>
                                        <p:tgtEl>
                                          <p:spTgt spid="13"/>
                                        </p:tgtEl>
                                        <p:attrNameLst>
                                          <p:attrName>style.rotation</p:attrName>
                                        </p:attrNameLst>
                                      </p:cBhvr>
                                      <p:tavLst>
                                        <p:tav tm="0">
                                          <p:val>
                                            <p:fltVal val="0"/>
                                          </p:val>
                                        </p:tav>
                                        <p:tav tm="100000">
                                          <p:val>
                                            <p:fltVal val="90"/>
                                          </p:val>
                                        </p:tav>
                                      </p:tavLst>
                                    </p:anim>
                                    <p:animEffect transition="out" filter="fade">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31" presetClass="entr" presetSubtype="0" fill="hold" grpId="0" nodeType="withEffect">
                                  <p:stCondLst>
                                    <p:cond delay="600"/>
                                  </p:stCondLst>
                                  <p:iterate type="lt">
                                    <p:tmPct val="5000"/>
                                  </p:iterate>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90"/>
                                          </p:val>
                                        </p:tav>
                                        <p:tav tm="100000">
                                          <p:val>
                                            <p:fltVal val="0"/>
                                          </p:val>
                                        </p:tav>
                                      </p:tavLst>
                                    </p:anim>
                                    <p:animEffect transition="in" filter="fade">
                                      <p:cBhvr>
                                        <p:cTn id="60" dur="500"/>
                                        <p:tgtEl>
                                          <p:spTgt spid="12"/>
                                        </p:tgtEl>
                                      </p:cBhvr>
                                    </p:animEffect>
                                  </p:childTnLst>
                                </p:cTn>
                              </p:par>
                              <p:par>
                                <p:cTn id="61" presetID="31" presetClass="exit" presetSubtype="0" fill="hold" grpId="1" nodeType="withEffect">
                                  <p:stCondLst>
                                    <p:cond delay="1300"/>
                                  </p:stCondLst>
                                  <p:iterate type="lt">
                                    <p:tmPct val="5000"/>
                                  </p:iterate>
                                  <p:childTnLst>
                                    <p:anim calcmode="lin" valueType="num">
                                      <p:cBhvr>
                                        <p:cTn id="62" dur="500"/>
                                        <p:tgtEl>
                                          <p:spTgt spid="12"/>
                                        </p:tgtEl>
                                        <p:attrNameLst>
                                          <p:attrName>ppt_w</p:attrName>
                                        </p:attrNameLst>
                                      </p:cBhvr>
                                      <p:tavLst>
                                        <p:tav tm="0">
                                          <p:val>
                                            <p:strVal val="ppt_w"/>
                                          </p:val>
                                        </p:tav>
                                        <p:tav tm="100000">
                                          <p:val>
                                            <p:fltVal val="0"/>
                                          </p:val>
                                        </p:tav>
                                      </p:tavLst>
                                    </p:anim>
                                    <p:anim calcmode="lin" valueType="num">
                                      <p:cBhvr>
                                        <p:cTn id="63" dur="500"/>
                                        <p:tgtEl>
                                          <p:spTgt spid="12"/>
                                        </p:tgtEl>
                                        <p:attrNameLst>
                                          <p:attrName>ppt_h</p:attrName>
                                        </p:attrNameLst>
                                      </p:cBhvr>
                                      <p:tavLst>
                                        <p:tav tm="0">
                                          <p:val>
                                            <p:strVal val="ppt_h"/>
                                          </p:val>
                                        </p:tav>
                                        <p:tav tm="100000">
                                          <p:val>
                                            <p:fltVal val="0"/>
                                          </p:val>
                                        </p:tav>
                                      </p:tavLst>
                                    </p:anim>
                                    <p:anim calcmode="lin" valueType="num">
                                      <p:cBhvr>
                                        <p:cTn id="64" dur="500"/>
                                        <p:tgtEl>
                                          <p:spTgt spid="12"/>
                                        </p:tgtEl>
                                        <p:attrNameLst>
                                          <p:attrName>style.rotation</p:attrName>
                                        </p:attrNameLst>
                                      </p:cBhvr>
                                      <p:tavLst>
                                        <p:tav tm="0">
                                          <p:val>
                                            <p:fltVal val="0"/>
                                          </p:val>
                                        </p:tav>
                                        <p:tav tm="100000">
                                          <p:val>
                                            <p:fltVal val="90"/>
                                          </p:val>
                                        </p:tav>
                                      </p:tavLst>
                                    </p:anim>
                                    <p:animEffect transition="out" filter="fade">
                                      <p:cBhvr>
                                        <p:cTn id="65" dur="500"/>
                                        <p:tgtEl>
                                          <p:spTgt spid="12"/>
                                        </p:tgtEl>
                                      </p:cBhvr>
                                    </p:animEffect>
                                    <p:set>
                                      <p:cBhvr>
                                        <p:cTn id="66" dur="1" fill="hold">
                                          <p:stCondLst>
                                            <p:cond delay="499"/>
                                          </p:stCondLst>
                                        </p:cTn>
                                        <p:tgtEl>
                                          <p:spTgt spid="12"/>
                                        </p:tgtEl>
                                        <p:attrNameLst>
                                          <p:attrName>style.visibility</p:attrName>
                                        </p:attrNameLst>
                                      </p:cBhvr>
                                      <p:to>
                                        <p:strVal val="hidden"/>
                                      </p:to>
                                    </p:set>
                                  </p:childTnLst>
                                </p:cTn>
                              </p:par>
                              <p:par>
                                <p:cTn id="67" presetID="31" presetClass="entr" presetSubtype="0" fill="hold" grpId="0" nodeType="withEffect">
                                  <p:stCondLst>
                                    <p:cond delay="800"/>
                                  </p:stCondLst>
                                  <p:iterate type="lt">
                                    <p:tmPct val="5000"/>
                                  </p:iterate>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 calcmode="lin" valueType="num">
                                      <p:cBhvr>
                                        <p:cTn id="71" dur="500" fill="hold"/>
                                        <p:tgtEl>
                                          <p:spTgt spid="11"/>
                                        </p:tgtEl>
                                        <p:attrNameLst>
                                          <p:attrName>style.rotation</p:attrName>
                                        </p:attrNameLst>
                                      </p:cBhvr>
                                      <p:tavLst>
                                        <p:tav tm="0">
                                          <p:val>
                                            <p:fltVal val="90"/>
                                          </p:val>
                                        </p:tav>
                                        <p:tav tm="100000">
                                          <p:val>
                                            <p:fltVal val="0"/>
                                          </p:val>
                                        </p:tav>
                                      </p:tavLst>
                                    </p:anim>
                                    <p:animEffect transition="in" filter="fade">
                                      <p:cBhvr>
                                        <p:cTn id="72" dur="500"/>
                                        <p:tgtEl>
                                          <p:spTgt spid="11"/>
                                        </p:tgtEl>
                                      </p:cBhvr>
                                    </p:animEffect>
                                  </p:childTnLst>
                                </p:cTn>
                              </p:par>
                              <p:par>
                                <p:cTn id="73" presetID="31" presetClass="exit" presetSubtype="0" fill="hold" grpId="1" nodeType="withEffect">
                                  <p:stCondLst>
                                    <p:cond delay="1500"/>
                                  </p:stCondLst>
                                  <p:iterate type="lt">
                                    <p:tmPct val="5000"/>
                                  </p:iterate>
                                  <p:childTnLst>
                                    <p:anim calcmode="lin" valueType="num">
                                      <p:cBhvr>
                                        <p:cTn id="74" dur="500"/>
                                        <p:tgtEl>
                                          <p:spTgt spid="11"/>
                                        </p:tgtEl>
                                        <p:attrNameLst>
                                          <p:attrName>ppt_w</p:attrName>
                                        </p:attrNameLst>
                                      </p:cBhvr>
                                      <p:tavLst>
                                        <p:tav tm="0">
                                          <p:val>
                                            <p:strVal val="ppt_w"/>
                                          </p:val>
                                        </p:tav>
                                        <p:tav tm="100000">
                                          <p:val>
                                            <p:fltVal val="0"/>
                                          </p:val>
                                        </p:tav>
                                      </p:tavLst>
                                    </p:anim>
                                    <p:anim calcmode="lin" valueType="num">
                                      <p:cBhvr>
                                        <p:cTn id="75" dur="500"/>
                                        <p:tgtEl>
                                          <p:spTgt spid="11"/>
                                        </p:tgtEl>
                                        <p:attrNameLst>
                                          <p:attrName>ppt_h</p:attrName>
                                        </p:attrNameLst>
                                      </p:cBhvr>
                                      <p:tavLst>
                                        <p:tav tm="0">
                                          <p:val>
                                            <p:strVal val="ppt_h"/>
                                          </p:val>
                                        </p:tav>
                                        <p:tav tm="100000">
                                          <p:val>
                                            <p:fltVal val="0"/>
                                          </p:val>
                                        </p:tav>
                                      </p:tavLst>
                                    </p:anim>
                                    <p:anim calcmode="lin" valueType="num">
                                      <p:cBhvr>
                                        <p:cTn id="76" dur="500"/>
                                        <p:tgtEl>
                                          <p:spTgt spid="11"/>
                                        </p:tgtEl>
                                        <p:attrNameLst>
                                          <p:attrName>style.rotation</p:attrName>
                                        </p:attrNameLst>
                                      </p:cBhvr>
                                      <p:tavLst>
                                        <p:tav tm="0">
                                          <p:val>
                                            <p:fltVal val="0"/>
                                          </p:val>
                                        </p:tav>
                                        <p:tav tm="100000">
                                          <p:val>
                                            <p:fltVal val="90"/>
                                          </p:val>
                                        </p:tav>
                                      </p:tavLst>
                                    </p:anim>
                                    <p:animEffect transition="out" filter="fade">
                                      <p:cBhvr>
                                        <p:cTn id="77" dur="500"/>
                                        <p:tgtEl>
                                          <p:spTgt spid="11"/>
                                        </p:tgtEl>
                                      </p:cBhvr>
                                    </p:animEffect>
                                    <p:set>
                                      <p:cBhvr>
                                        <p:cTn id="78" dur="1" fill="hold">
                                          <p:stCondLst>
                                            <p:cond delay="499"/>
                                          </p:stCondLst>
                                        </p:cTn>
                                        <p:tgtEl>
                                          <p:spTgt spid="11"/>
                                        </p:tgtEl>
                                        <p:attrNameLst>
                                          <p:attrName>style.visibility</p:attrName>
                                        </p:attrNameLst>
                                      </p:cBhvr>
                                      <p:to>
                                        <p:strVal val="hidden"/>
                                      </p:to>
                                    </p:set>
                                  </p:childTnLst>
                                </p:cTn>
                              </p:par>
                              <p:par>
                                <p:cTn id="79" presetID="31" presetClass="entr" presetSubtype="0" fill="hold" grpId="0" nodeType="withEffect">
                                  <p:stCondLst>
                                    <p:cond delay="1500"/>
                                  </p:stCondLst>
                                  <p:iterate type="lt">
                                    <p:tmPct val="5000"/>
                                  </p:iterate>
                                  <p:childTnLst>
                                    <p:set>
                                      <p:cBhvr>
                                        <p:cTn id="80" dur="1" fill="hold">
                                          <p:stCondLst>
                                            <p:cond delay="0"/>
                                          </p:stCondLst>
                                        </p:cTn>
                                        <p:tgtEl>
                                          <p:spTgt spid="15"/>
                                        </p:tgtEl>
                                        <p:attrNameLst>
                                          <p:attrName>style.visibility</p:attrName>
                                        </p:attrNameLst>
                                      </p:cBhvr>
                                      <p:to>
                                        <p:strVal val="visible"/>
                                      </p:to>
                                    </p:set>
                                    <p:anim calcmode="lin" valueType="num">
                                      <p:cBhvr>
                                        <p:cTn id="81" dur="500" fill="hold"/>
                                        <p:tgtEl>
                                          <p:spTgt spid="15"/>
                                        </p:tgtEl>
                                        <p:attrNameLst>
                                          <p:attrName>ppt_w</p:attrName>
                                        </p:attrNameLst>
                                      </p:cBhvr>
                                      <p:tavLst>
                                        <p:tav tm="0">
                                          <p:val>
                                            <p:fltVal val="0"/>
                                          </p:val>
                                        </p:tav>
                                        <p:tav tm="100000">
                                          <p:val>
                                            <p:strVal val="#ppt_w"/>
                                          </p:val>
                                        </p:tav>
                                      </p:tavLst>
                                    </p:anim>
                                    <p:anim calcmode="lin" valueType="num">
                                      <p:cBhvr>
                                        <p:cTn id="82" dur="500" fill="hold"/>
                                        <p:tgtEl>
                                          <p:spTgt spid="15"/>
                                        </p:tgtEl>
                                        <p:attrNameLst>
                                          <p:attrName>ppt_h</p:attrName>
                                        </p:attrNameLst>
                                      </p:cBhvr>
                                      <p:tavLst>
                                        <p:tav tm="0">
                                          <p:val>
                                            <p:fltVal val="0"/>
                                          </p:val>
                                        </p:tav>
                                        <p:tav tm="100000">
                                          <p:val>
                                            <p:strVal val="#ppt_h"/>
                                          </p:val>
                                        </p:tav>
                                      </p:tavLst>
                                    </p:anim>
                                    <p:anim calcmode="lin" valueType="num">
                                      <p:cBhvr>
                                        <p:cTn id="83" dur="500" fill="hold"/>
                                        <p:tgtEl>
                                          <p:spTgt spid="15"/>
                                        </p:tgtEl>
                                        <p:attrNameLst>
                                          <p:attrName>style.rotation</p:attrName>
                                        </p:attrNameLst>
                                      </p:cBhvr>
                                      <p:tavLst>
                                        <p:tav tm="0">
                                          <p:val>
                                            <p:fltVal val="90"/>
                                          </p:val>
                                        </p:tav>
                                        <p:tav tm="100000">
                                          <p:val>
                                            <p:fltVal val="0"/>
                                          </p:val>
                                        </p:tav>
                                      </p:tavLst>
                                    </p:anim>
                                    <p:animEffect transition="in" filter="fade">
                                      <p:cBhvr>
                                        <p:cTn id="84" dur="500"/>
                                        <p:tgtEl>
                                          <p:spTgt spid="15"/>
                                        </p:tgtEl>
                                      </p:cBhvr>
                                    </p:animEffect>
                                  </p:childTnLst>
                                </p:cTn>
                              </p:par>
                              <p:par>
                                <p:cTn id="85" presetID="31" presetClass="exit" presetSubtype="0" fill="hold" grpId="1" nodeType="withEffect">
                                  <p:stCondLst>
                                    <p:cond delay="700"/>
                                  </p:stCondLst>
                                  <p:iterate type="lt">
                                    <p:tmPct val="5000"/>
                                  </p:iterate>
                                  <p:childTnLst>
                                    <p:anim calcmode="lin" valueType="num">
                                      <p:cBhvr>
                                        <p:cTn id="86" dur="500"/>
                                        <p:tgtEl>
                                          <p:spTgt spid="15"/>
                                        </p:tgtEl>
                                        <p:attrNameLst>
                                          <p:attrName>ppt_w</p:attrName>
                                        </p:attrNameLst>
                                      </p:cBhvr>
                                      <p:tavLst>
                                        <p:tav tm="0">
                                          <p:val>
                                            <p:strVal val="ppt_w"/>
                                          </p:val>
                                        </p:tav>
                                        <p:tav tm="100000">
                                          <p:val>
                                            <p:fltVal val="0"/>
                                          </p:val>
                                        </p:tav>
                                      </p:tavLst>
                                    </p:anim>
                                    <p:anim calcmode="lin" valueType="num">
                                      <p:cBhvr>
                                        <p:cTn id="87" dur="500"/>
                                        <p:tgtEl>
                                          <p:spTgt spid="15"/>
                                        </p:tgtEl>
                                        <p:attrNameLst>
                                          <p:attrName>ppt_h</p:attrName>
                                        </p:attrNameLst>
                                      </p:cBhvr>
                                      <p:tavLst>
                                        <p:tav tm="0">
                                          <p:val>
                                            <p:strVal val="ppt_h"/>
                                          </p:val>
                                        </p:tav>
                                        <p:tav tm="100000">
                                          <p:val>
                                            <p:fltVal val="0"/>
                                          </p:val>
                                        </p:tav>
                                      </p:tavLst>
                                    </p:anim>
                                    <p:anim calcmode="lin" valueType="num">
                                      <p:cBhvr>
                                        <p:cTn id="88" dur="500"/>
                                        <p:tgtEl>
                                          <p:spTgt spid="15"/>
                                        </p:tgtEl>
                                        <p:attrNameLst>
                                          <p:attrName>style.rotation</p:attrName>
                                        </p:attrNameLst>
                                      </p:cBhvr>
                                      <p:tavLst>
                                        <p:tav tm="0">
                                          <p:val>
                                            <p:fltVal val="0"/>
                                          </p:val>
                                        </p:tav>
                                        <p:tav tm="100000">
                                          <p:val>
                                            <p:fltVal val="90"/>
                                          </p:val>
                                        </p:tav>
                                      </p:tavLst>
                                    </p:anim>
                                    <p:animEffect transition="out" filter="fade">
                                      <p:cBhvr>
                                        <p:cTn id="89" dur="500"/>
                                        <p:tgtEl>
                                          <p:spTgt spid="15"/>
                                        </p:tgtEl>
                                      </p:cBhvr>
                                    </p:animEffect>
                                    <p:set>
                                      <p:cBhvr>
                                        <p:cTn id="90" dur="1" fill="hold">
                                          <p:stCondLst>
                                            <p:cond delay="499"/>
                                          </p:stCondLst>
                                        </p:cTn>
                                        <p:tgtEl>
                                          <p:spTgt spid="15"/>
                                        </p:tgtEl>
                                        <p:attrNameLst>
                                          <p:attrName>style.visibility</p:attrName>
                                        </p:attrNameLst>
                                      </p:cBhvr>
                                      <p:to>
                                        <p:strVal val="hidden"/>
                                      </p:to>
                                    </p:set>
                                  </p:childTnLst>
                                </p:cTn>
                              </p:par>
                              <p:par>
                                <p:cTn id="91" presetID="31" presetClass="entr" presetSubtype="0" fill="hold" grpId="0" nodeType="withEffect">
                                  <p:stCondLst>
                                    <p:cond delay="200"/>
                                  </p:stCondLst>
                                  <p:iterate type="lt">
                                    <p:tmPct val="5000"/>
                                  </p:iterate>
                                  <p:childTnLst>
                                    <p:set>
                                      <p:cBhvr>
                                        <p:cTn id="92" dur="1" fill="hold">
                                          <p:stCondLst>
                                            <p:cond delay="0"/>
                                          </p:stCondLst>
                                        </p:cTn>
                                        <p:tgtEl>
                                          <p:spTgt spid="14"/>
                                        </p:tgtEl>
                                        <p:attrNameLst>
                                          <p:attrName>style.visibility</p:attrName>
                                        </p:attrNameLst>
                                      </p:cBhvr>
                                      <p:to>
                                        <p:strVal val="visible"/>
                                      </p:to>
                                    </p:set>
                                    <p:anim calcmode="lin" valueType="num">
                                      <p:cBhvr>
                                        <p:cTn id="93" dur="500" fill="hold"/>
                                        <p:tgtEl>
                                          <p:spTgt spid="14"/>
                                        </p:tgtEl>
                                        <p:attrNameLst>
                                          <p:attrName>ppt_w</p:attrName>
                                        </p:attrNameLst>
                                      </p:cBhvr>
                                      <p:tavLst>
                                        <p:tav tm="0">
                                          <p:val>
                                            <p:fltVal val="0"/>
                                          </p:val>
                                        </p:tav>
                                        <p:tav tm="100000">
                                          <p:val>
                                            <p:strVal val="#ppt_w"/>
                                          </p:val>
                                        </p:tav>
                                      </p:tavLst>
                                    </p:anim>
                                    <p:anim calcmode="lin" valueType="num">
                                      <p:cBhvr>
                                        <p:cTn id="94" dur="500" fill="hold"/>
                                        <p:tgtEl>
                                          <p:spTgt spid="14"/>
                                        </p:tgtEl>
                                        <p:attrNameLst>
                                          <p:attrName>ppt_h</p:attrName>
                                        </p:attrNameLst>
                                      </p:cBhvr>
                                      <p:tavLst>
                                        <p:tav tm="0">
                                          <p:val>
                                            <p:fltVal val="0"/>
                                          </p:val>
                                        </p:tav>
                                        <p:tav tm="100000">
                                          <p:val>
                                            <p:strVal val="#ppt_h"/>
                                          </p:val>
                                        </p:tav>
                                      </p:tavLst>
                                    </p:anim>
                                    <p:anim calcmode="lin" valueType="num">
                                      <p:cBhvr>
                                        <p:cTn id="95" dur="500" fill="hold"/>
                                        <p:tgtEl>
                                          <p:spTgt spid="14"/>
                                        </p:tgtEl>
                                        <p:attrNameLst>
                                          <p:attrName>style.rotation</p:attrName>
                                        </p:attrNameLst>
                                      </p:cBhvr>
                                      <p:tavLst>
                                        <p:tav tm="0">
                                          <p:val>
                                            <p:fltVal val="90"/>
                                          </p:val>
                                        </p:tav>
                                        <p:tav tm="100000">
                                          <p:val>
                                            <p:fltVal val="0"/>
                                          </p:val>
                                        </p:tav>
                                      </p:tavLst>
                                    </p:anim>
                                    <p:animEffect transition="in" filter="fade">
                                      <p:cBhvr>
                                        <p:cTn id="96" dur="500"/>
                                        <p:tgtEl>
                                          <p:spTgt spid="14"/>
                                        </p:tgtEl>
                                      </p:cBhvr>
                                    </p:animEffect>
                                  </p:childTnLst>
                                </p:cTn>
                              </p:par>
                              <p:par>
                                <p:cTn id="97" presetID="31" presetClass="exit" presetSubtype="0" fill="hold" grpId="1" nodeType="withEffect">
                                  <p:stCondLst>
                                    <p:cond delay="900"/>
                                  </p:stCondLst>
                                  <p:iterate type="lt">
                                    <p:tmPct val="5000"/>
                                  </p:iterate>
                                  <p:childTnLst>
                                    <p:anim calcmode="lin" valueType="num">
                                      <p:cBhvr>
                                        <p:cTn id="98" dur="500"/>
                                        <p:tgtEl>
                                          <p:spTgt spid="14"/>
                                        </p:tgtEl>
                                        <p:attrNameLst>
                                          <p:attrName>ppt_w</p:attrName>
                                        </p:attrNameLst>
                                      </p:cBhvr>
                                      <p:tavLst>
                                        <p:tav tm="0">
                                          <p:val>
                                            <p:strVal val="ppt_w"/>
                                          </p:val>
                                        </p:tav>
                                        <p:tav tm="100000">
                                          <p:val>
                                            <p:fltVal val="0"/>
                                          </p:val>
                                        </p:tav>
                                      </p:tavLst>
                                    </p:anim>
                                    <p:anim calcmode="lin" valueType="num">
                                      <p:cBhvr>
                                        <p:cTn id="99" dur="500"/>
                                        <p:tgtEl>
                                          <p:spTgt spid="14"/>
                                        </p:tgtEl>
                                        <p:attrNameLst>
                                          <p:attrName>ppt_h</p:attrName>
                                        </p:attrNameLst>
                                      </p:cBhvr>
                                      <p:tavLst>
                                        <p:tav tm="0">
                                          <p:val>
                                            <p:strVal val="ppt_h"/>
                                          </p:val>
                                        </p:tav>
                                        <p:tav tm="100000">
                                          <p:val>
                                            <p:fltVal val="0"/>
                                          </p:val>
                                        </p:tav>
                                      </p:tavLst>
                                    </p:anim>
                                    <p:anim calcmode="lin" valueType="num">
                                      <p:cBhvr>
                                        <p:cTn id="100" dur="500"/>
                                        <p:tgtEl>
                                          <p:spTgt spid="14"/>
                                        </p:tgtEl>
                                        <p:attrNameLst>
                                          <p:attrName>style.rotation</p:attrName>
                                        </p:attrNameLst>
                                      </p:cBhvr>
                                      <p:tavLst>
                                        <p:tav tm="0">
                                          <p:val>
                                            <p:fltVal val="0"/>
                                          </p:val>
                                        </p:tav>
                                        <p:tav tm="100000">
                                          <p:val>
                                            <p:fltVal val="90"/>
                                          </p:val>
                                        </p:tav>
                                      </p:tavLst>
                                    </p:anim>
                                    <p:animEffect transition="out" filter="fade">
                                      <p:cBhvr>
                                        <p:cTn id="101" dur="500"/>
                                        <p:tgtEl>
                                          <p:spTgt spid="14"/>
                                        </p:tgtEl>
                                      </p:cBhvr>
                                    </p:animEffect>
                                    <p:set>
                                      <p:cBhvr>
                                        <p:cTn id="102" dur="1" fill="hold">
                                          <p:stCondLst>
                                            <p:cond delay="499"/>
                                          </p:stCondLst>
                                        </p:cTn>
                                        <p:tgtEl>
                                          <p:spTgt spid="14"/>
                                        </p:tgtEl>
                                        <p:attrNameLst>
                                          <p:attrName>style.visibility</p:attrName>
                                        </p:attrNameLst>
                                      </p:cBhvr>
                                      <p:to>
                                        <p:strVal val="hidden"/>
                                      </p:to>
                                    </p:set>
                                  </p:childTnLst>
                                </p:cTn>
                              </p:par>
                              <p:par>
                                <p:cTn id="103" presetID="31" presetClass="entr" presetSubtype="0" fill="hold" grpId="0" nodeType="withEffect">
                                  <p:stCondLst>
                                    <p:cond delay="400"/>
                                  </p:stCondLst>
                                  <p:iterate type="lt">
                                    <p:tmPct val="5000"/>
                                  </p:iterate>
                                  <p:childTnLst>
                                    <p:set>
                                      <p:cBhvr>
                                        <p:cTn id="104" dur="1" fill="hold">
                                          <p:stCondLst>
                                            <p:cond delay="0"/>
                                          </p:stCondLst>
                                        </p:cTn>
                                        <p:tgtEl>
                                          <p:spTgt spid="18"/>
                                        </p:tgtEl>
                                        <p:attrNameLst>
                                          <p:attrName>style.visibility</p:attrName>
                                        </p:attrNameLst>
                                      </p:cBhvr>
                                      <p:to>
                                        <p:strVal val="visible"/>
                                      </p:to>
                                    </p:set>
                                    <p:anim calcmode="lin" valueType="num">
                                      <p:cBhvr>
                                        <p:cTn id="105" dur="500" fill="hold"/>
                                        <p:tgtEl>
                                          <p:spTgt spid="18"/>
                                        </p:tgtEl>
                                        <p:attrNameLst>
                                          <p:attrName>ppt_w</p:attrName>
                                        </p:attrNameLst>
                                      </p:cBhvr>
                                      <p:tavLst>
                                        <p:tav tm="0">
                                          <p:val>
                                            <p:fltVal val="0"/>
                                          </p:val>
                                        </p:tav>
                                        <p:tav tm="100000">
                                          <p:val>
                                            <p:strVal val="#ppt_w"/>
                                          </p:val>
                                        </p:tav>
                                      </p:tavLst>
                                    </p:anim>
                                    <p:anim calcmode="lin" valueType="num">
                                      <p:cBhvr>
                                        <p:cTn id="106" dur="500" fill="hold"/>
                                        <p:tgtEl>
                                          <p:spTgt spid="18"/>
                                        </p:tgtEl>
                                        <p:attrNameLst>
                                          <p:attrName>ppt_h</p:attrName>
                                        </p:attrNameLst>
                                      </p:cBhvr>
                                      <p:tavLst>
                                        <p:tav tm="0">
                                          <p:val>
                                            <p:fltVal val="0"/>
                                          </p:val>
                                        </p:tav>
                                        <p:tav tm="100000">
                                          <p:val>
                                            <p:strVal val="#ppt_h"/>
                                          </p:val>
                                        </p:tav>
                                      </p:tavLst>
                                    </p:anim>
                                    <p:anim calcmode="lin" valueType="num">
                                      <p:cBhvr>
                                        <p:cTn id="107" dur="500" fill="hold"/>
                                        <p:tgtEl>
                                          <p:spTgt spid="18"/>
                                        </p:tgtEl>
                                        <p:attrNameLst>
                                          <p:attrName>style.rotation</p:attrName>
                                        </p:attrNameLst>
                                      </p:cBhvr>
                                      <p:tavLst>
                                        <p:tav tm="0">
                                          <p:val>
                                            <p:fltVal val="90"/>
                                          </p:val>
                                        </p:tav>
                                        <p:tav tm="100000">
                                          <p:val>
                                            <p:fltVal val="0"/>
                                          </p:val>
                                        </p:tav>
                                      </p:tavLst>
                                    </p:anim>
                                    <p:animEffect transition="in" filter="fade">
                                      <p:cBhvr>
                                        <p:cTn id="108" dur="500"/>
                                        <p:tgtEl>
                                          <p:spTgt spid="18"/>
                                        </p:tgtEl>
                                      </p:cBhvr>
                                    </p:animEffect>
                                  </p:childTnLst>
                                </p:cTn>
                              </p:par>
                              <p:par>
                                <p:cTn id="109" presetID="31" presetClass="exit" presetSubtype="0" fill="hold" grpId="1" nodeType="withEffect">
                                  <p:stCondLst>
                                    <p:cond delay="1100"/>
                                  </p:stCondLst>
                                  <p:iterate type="lt">
                                    <p:tmPct val="5000"/>
                                  </p:iterate>
                                  <p:childTnLst>
                                    <p:anim calcmode="lin" valueType="num">
                                      <p:cBhvr>
                                        <p:cTn id="110" dur="500"/>
                                        <p:tgtEl>
                                          <p:spTgt spid="18"/>
                                        </p:tgtEl>
                                        <p:attrNameLst>
                                          <p:attrName>ppt_w</p:attrName>
                                        </p:attrNameLst>
                                      </p:cBhvr>
                                      <p:tavLst>
                                        <p:tav tm="0">
                                          <p:val>
                                            <p:strVal val="ppt_w"/>
                                          </p:val>
                                        </p:tav>
                                        <p:tav tm="100000">
                                          <p:val>
                                            <p:fltVal val="0"/>
                                          </p:val>
                                        </p:tav>
                                      </p:tavLst>
                                    </p:anim>
                                    <p:anim calcmode="lin" valueType="num">
                                      <p:cBhvr>
                                        <p:cTn id="111" dur="500"/>
                                        <p:tgtEl>
                                          <p:spTgt spid="18"/>
                                        </p:tgtEl>
                                        <p:attrNameLst>
                                          <p:attrName>ppt_h</p:attrName>
                                        </p:attrNameLst>
                                      </p:cBhvr>
                                      <p:tavLst>
                                        <p:tav tm="0">
                                          <p:val>
                                            <p:strVal val="ppt_h"/>
                                          </p:val>
                                        </p:tav>
                                        <p:tav tm="100000">
                                          <p:val>
                                            <p:fltVal val="0"/>
                                          </p:val>
                                        </p:tav>
                                      </p:tavLst>
                                    </p:anim>
                                    <p:anim calcmode="lin" valueType="num">
                                      <p:cBhvr>
                                        <p:cTn id="112" dur="500"/>
                                        <p:tgtEl>
                                          <p:spTgt spid="18"/>
                                        </p:tgtEl>
                                        <p:attrNameLst>
                                          <p:attrName>style.rotation</p:attrName>
                                        </p:attrNameLst>
                                      </p:cBhvr>
                                      <p:tavLst>
                                        <p:tav tm="0">
                                          <p:val>
                                            <p:fltVal val="0"/>
                                          </p:val>
                                        </p:tav>
                                        <p:tav tm="100000">
                                          <p:val>
                                            <p:fltVal val="90"/>
                                          </p:val>
                                        </p:tav>
                                      </p:tavLst>
                                    </p:anim>
                                    <p:animEffect transition="out" filter="fade">
                                      <p:cBhvr>
                                        <p:cTn id="113" dur="500"/>
                                        <p:tgtEl>
                                          <p:spTgt spid="18"/>
                                        </p:tgtEl>
                                      </p:cBhvr>
                                    </p:animEffect>
                                    <p:set>
                                      <p:cBhvr>
                                        <p:cTn id="114" dur="1" fill="hold">
                                          <p:stCondLst>
                                            <p:cond delay="499"/>
                                          </p:stCondLst>
                                        </p:cTn>
                                        <p:tgtEl>
                                          <p:spTgt spid="18"/>
                                        </p:tgtEl>
                                        <p:attrNameLst>
                                          <p:attrName>style.visibility</p:attrName>
                                        </p:attrNameLst>
                                      </p:cBhvr>
                                      <p:to>
                                        <p:strVal val="hidden"/>
                                      </p:to>
                                    </p:set>
                                  </p:childTnLst>
                                </p:cTn>
                              </p:par>
                              <p:par>
                                <p:cTn id="115" presetID="31" presetClass="entr" presetSubtype="0" fill="hold" grpId="0" nodeType="withEffect">
                                  <p:stCondLst>
                                    <p:cond delay="600"/>
                                  </p:stCondLst>
                                  <p:iterate type="lt">
                                    <p:tmPct val="5000"/>
                                  </p:iterate>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 calcmode="lin" valueType="num">
                                      <p:cBhvr>
                                        <p:cTn id="119" dur="500" fill="hold"/>
                                        <p:tgtEl>
                                          <p:spTgt spid="17"/>
                                        </p:tgtEl>
                                        <p:attrNameLst>
                                          <p:attrName>style.rotation</p:attrName>
                                        </p:attrNameLst>
                                      </p:cBhvr>
                                      <p:tavLst>
                                        <p:tav tm="0">
                                          <p:val>
                                            <p:fltVal val="90"/>
                                          </p:val>
                                        </p:tav>
                                        <p:tav tm="100000">
                                          <p:val>
                                            <p:fltVal val="0"/>
                                          </p:val>
                                        </p:tav>
                                      </p:tavLst>
                                    </p:anim>
                                    <p:animEffect transition="in" filter="fade">
                                      <p:cBhvr>
                                        <p:cTn id="120" dur="500"/>
                                        <p:tgtEl>
                                          <p:spTgt spid="17"/>
                                        </p:tgtEl>
                                      </p:cBhvr>
                                    </p:animEffect>
                                  </p:childTnLst>
                                </p:cTn>
                              </p:par>
                              <p:par>
                                <p:cTn id="121" presetID="31" presetClass="exit" presetSubtype="0" fill="hold" grpId="1" nodeType="withEffect">
                                  <p:stCondLst>
                                    <p:cond delay="1300"/>
                                  </p:stCondLst>
                                  <p:iterate type="lt">
                                    <p:tmPct val="5000"/>
                                  </p:iterate>
                                  <p:childTnLst>
                                    <p:anim calcmode="lin" valueType="num">
                                      <p:cBhvr>
                                        <p:cTn id="122" dur="500"/>
                                        <p:tgtEl>
                                          <p:spTgt spid="17"/>
                                        </p:tgtEl>
                                        <p:attrNameLst>
                                          <p:attrName>ppt_w</p:attrName>
                                        </p:attrNameLst>
                                      </p:cBhvr>
                                      <p:tavLst>
                                        <p:tav tm="0">
                                          <p:val>
                                            <p:strVal val="ppt_w"/>
                                          </p:val>
                                        </p:tav>
                                        <p:tav tm="100000">
                                          <p:val>
                                            <p:fltVal val="0"/>
                                          </p:val>
                                        </p:tav>
                                      </p:tavLst>
                                    </p:anim>
                                    <p:anim calcmode="lin" valueType="num">
                                      <p:cBhvr>
                                        <p:cTn id="123" dur="500"/>
                                        <p:tgtEl>
                                          <p:spTgt spid="17"/>
                                        </p:tgtEl>
                                        <p:attrNameLst>
                                          <p:attrName>ppt_h</p:attrName>
                                        </p:attrNameLst>
                                      </p:cBhvr>
                                      <p:tavLst>
                                        <p:tav tm="0">
                                          <p:val>
                                            <p:strVal val="ppt_h"/>
                                          </p:val>
                                        </p:tav>
                                        <p:tav tm="100000">
                                          <p:val>
                                            <p:fltVal val="0"/>
                                          </p:val>
                                        </p:tav>
                                      </p:tavLst>
                                    </p:anim>
                                    <p:anim calcmode="lin" valueType="num">
                                      <p:cBhvr>
                                        <p:cTn id="124" dur="500"/>
                                        <p:tgtEl>
                                          <p:spTgt spid="17"/>
                                        </p:tgtEl>
                                        <p:attrNameLst>
                                          <p:attrName>style.rotation</p:attrName>
                                        </p:attrNameLst>
                                      </p:cBhvr>
                                      <p:tavLst>
                                        <p:tav tm="0">
                                          <p:val>
                                            <p:fltVal val="0"/>
                                          </p:val>
                                        </p:tav>
                                        <p:tav tm="100000">
                                          <p:val>
                                            <p:fltVal val="90"/>
                                          </p:val>
                                        </p:tav>
                                      </p:tavLst>
                                    </p:anim>
                                    <p:animEffect transition="out" filter="fade">
                                      <p:cBhvr>
                                        <p:cTn id="125" dur="500"/>
                                        <p:tgtEl>
                                          <p:spTgt spid="17"/>
                                        </p:tgtEl>
                                      </p:cBhvr>
                                    </p:animEffect>
                                    <p:set>
                                      <p:cBhvr>
                                        <p:cTn id="126" dur="1" fill="hold">
                                          <p:stCondLst>
                                            <p:cond delay="499"/>
                                          </p:stCondLst>
                                        </p:cTn>
                                        <p:tgtEl>
                                          <p:spTgt spid="17"/>
                                        </p:tgtEl>
                                        <p:attrNameLst>
                                          <p:attrName>style.visibility</p:attrName>
                                        </p:attrNameLst>
                                      </p:cBhvr>
                                      <p:to>
                                        <p:strVal val="hidden"/>
                                      </p:to>
                                    </p:set>
                                  </p:childTnLst>
                                </p:cTn>
                              </p:par>
                              <p:par>
                                <p:cTn id="127" presetID="31" presetClass="entr" presetSubtype="0" fill="hold" grpId="0" nodeType="withEffect">
                                  <p:stCondLst>
                                    <p:cond delay="800"/>
                                  </p:stCondLst>
                                  <p:iterate type="lt">
                                    <p:tmPct val="5000"/>
                                  </p:iterate>
                                  <p:childTnLst>
                                    <p:set>
                                      <p:cBhvr>
                                        <p:cTn id="128" dur="1" fill="hold">
                                          <p:stCondLst>
                                            <p:cond delay="0"/>
                                          </p:stCondLst>
                                        </p:cTn>
                                        <p:tgtEl>
                                          <p:spTgt spid="16"/>
                                        </p:tgtEl>
                                        <p:attrNameLst>
                                          <p:attrName>style.visibility</p:attrName>
                                        </p:attrNameLst>
                                      </p:cBhvr>
                                      <p:to>
                                        <p:strVal val="visible"/>
                                      </p:to>
                                    </p:set>
                                    <p:anim calcmode="lin" valueType="num">
                                      <p:cBhvr>
                                        <p:cTn id="129" dur="500" fill="hold"/>
                                        <p:tgtEl>
                                          <p:spTgt spid="16"/>
                                        </p:tgtEl>
                                        <p:attrNameLst>
                                          <p:attrName>ppt_w</p:attrName>
                                        </p:attrNameLst>
                                      </p:cBhvr>
                                      <p:tavLst>
                                        <p:tav tm="0">
                                          <p:val>
                                            <p:fltVal val="0"/>
                                          </p:val>
                                        </p:tav>
                                        <p:tav tm="100000">
                                          <p:val>
                                            <p:strVal val="#ppt_w"/>
                                          </p:val>
                                        </p:tav>
                                      </p:tavLst>
                                    </p:anim>
                                    <p:anim calcmode="lin" valueType="num">
                                      <p:cBhvr>
                                        <p:cTn id="130" dur="500" fill="hold"/>
                                        <p:tgtEl>
                                          <p:spTgt spid="16"/>
                                        </p:tgtEl>
                                        <p:attrNameLst>
                                          <p:attrName>ppt_h</p:attrName>
                                        </p:attrNameLst>
                                      </p:cBhvr>
                                      <p:tavLst>
                                        <p:tav tm="0">
                                          <p:val>
                                            <p:fltVal val="0"/>
                                          </p:val>
                                        </p:tav>
                                        <p:tav tm="100000">
                                          <p:val>
                                            <p:strVal val="#ppt_h"/>
                                          </p:val>
                                        </p:tav>
                                      </p:tavLst>
                                    </p:anim>
                                    <p:anim calcmode="lin" valueType="num">
                                      <p:cBhvr>
                                        <p:cTn id="131" dur="500" fill="hold"/>
                                        <p:tgtEl>
                                          <p:spTgt spid="16"/>
                                        </p:tgtEl>
                                        <p:attrNameLst>
                                          <p:attrName>style.rotation</p:attrName>
                                        </p:attrNameLst>
                                      </p:cBhvr>
                                      <p:tavLst>
                                        <p:tav tm="0">
                                          <p:val>
                                            <p:fltVal val="90"/>
                                          </p:val>
                                        </p:tav>
                                        <p:tav tm="100000">
                                          <p:val>
                                            <p:fltVal val="0"/>
                                          </p:val>
                                        </p:tav>
                                      </p:tavLst>
                                    </p:anim>
                                    <p:animEffect transition="in" filter="fade">
                                      <p:cBhvr>
                                        <p:cTn id="132" dur="500"/>
                                        <p:tgtEl>
                                          <p:spTgt spid="16"/>
                                        </p:tgtEl>
                                      </p:cBhvr>
                                    </p:animEffect>
                                  </p:childTnLst>
                                </p:cTn>
                              </p:par>
                              <p:par>
                                <p:cTn id="133" presetID="31" presetClass="exit" presetSubtype="0" fill="hold" grpId="1" nodeType="withEffect">
                                  <p:stCondLst>
                                    <p:cond delay="1500"/>
                                  </p:stCondLst>
                                  <p:iterate type="lt">
                                    <p:tmPct val="5000"/>
                                  </p:iterate>
                                  <p:childTnLst>
                                    <p:anim calcmode="lin" valueType="num">
                                      <p:cBhvr>
                                        <p:cTn id="134" dur="500"/>
                                        <p:tgtEl>
                                          <p:spTgt spid="16"/>
                                        </p:tgtEl>
                                        <p:attrNameLst>
                                          <p:attrName>ppt_w</p:attrName>
                                        </p:attrNameLst>
                                      </p:cBhvr>
                                      <p:tavLst>
                                        <p:tav tm="0">
                                          <p:val>
                                            <p:strVal val="ppt_w"/>
                                          </p:val>
                                        </p:tav>
                                        <p:tav tm="100000">
                                          <p:val>
                                            <p:fltVal val="0"/>
                                          </p:val>
                                        </p:tav>
                                      </p:tavLst>
                                    </p:anim>
                                    <p:anim calcmode="lin" valueType="num">
                                      <p:cBhvr>
                                        <p:cTn id="135" dur="500"/>
                                        <p:tgtEl>
                                          <p:spTgt spid="16"/>
                                        </p:tgtEl>
                                        <p:attrNameLst>
                                          <p:attrName>ppt_h</p:attrName>
                                        </p:attrNameLst>
                                      </p:cBhvr>
                                      <p:tavLst>
                                        <p:tav tm="0">
                                          <p:val>
                                            <p:strVal val="ppt_h"/>
                                          </p:val>
                                        </p:tav>
                                        <p:tav tm="100000">
                                          <p:val>
                                            <p:fltVal val="0"/>
                                          </p:val>
                                        </p:tav>
                                      </p:tavLst>
                                    </p:anim>
                                    <p:anim calcmode="lin" valueType="num">
                                      <p:cBhvr>
                                        <p:cTn id="136" dur="500"/>
                                        <p:tgtEl>
                                          <p:spTgt spid="16"/>
                                        </p:tgtEl>
                                        <p:attrNameLst>
                                          <p:attrName>style.rotation</p:attrName>
                                        </p:attrNameLst>
                                      </p:cBhvr>
                                      <p:tavLst>
                                        <p:tav tm="0">
                                          <p:val>
                                            <p:fltVal val="0"/>
                                          </p:val>
                                        </p:tav>
                                        <p:tav tm="100000">
                                          <p:val>
                                            <p:fltVal val="90"/>
                                          </p:val>
                                        </p:tav>
                                      </p:tavLst>
                                    </p:anim>
                                    <p:animEffect transition="out" filter="fade">
                                      <p:cBhvr>
                                        <p:cTn id="137" dur="500"/>
                                        <p:tgtEl>
                                          <p:spTgt spid="16"/>
                                        </p:tgtEl>
                                      </p:cBhvr>
                                    </p:animEffect>
                                    <p:set>
                                      <p:cBhvr>
                                        <p:cTn id="138" dur="1" fill="hold">
                                          <p:stCondLst>
                                            <p:cond delay="499"/>
                                          </p:stCondLst>
                                        </p:cTn>
                                        <p:tgtEl>
                                          <p:spTgt spid="16"/>
                                        </p:tgtEl>
                                        <p:attrNameLst>
                                          <p:attrName>style.visibility</p:attrName>
                                        </p:attrNameLst>
                                      </p:cBhvr>
                                      <p:to>
                                        <p:strVal val="hidden"/>
                                      </p:to>
                                    </p:set>
                                  </p:childTnLst>
                                </p:cTn>
                              </p:par>
                              <p:par>
                                <p:cTn id="139" presetID="31" presetClass="entr" presetSubtype="0" fill="hold" grpId="0" nodeType="withEffect">
                                  <p:stCondLst>
                                    <p:cond delay="1500"/>
                                  </p:stCondLst>
                                  <p:iterate type="lt">
                                    <p:tmPct val="5000"/>
                                  </p:iterate>
                                  <p:childTnLst>
                                    <p:set>
                                      <p:cBhvr>
                                        <p:cTn id="140" dur="1" fill="hold">
                                          <p:stCondLst>
                                            <p:cond delay="0"/>
                                          </p:stCondLst>
                                        </p:cTn>
                                        <p:tgtEl>
                                          <p:spTgt spid="20"/>
                                        </p:tgtEl>
                                        <p:attrNameLst>
                                          <p:attrName>style.visibility</p:attrName>
                                        </p:attrNameLst>
                                      </p:cBhvr>
                                      <p:to>
                                        <p:strVal val="visible"/>
                                      </p:to>
                                    </p:set>
                                    <p:anim calcmode="lin" valueType="num">
                                      <p:cBhvr>
                                        <p:cTn id="141" dur="500" fill="hold"/>
                                        <p:tgtEl>
                                          <p:spTgt spid="20"/>
                                        </p:tgtEl>
                                        <p:attrNameLst>
                                          <p:attrName>ppt_w</p:attrName>
                                        </p:attrNameLst>
                                      </p:cBhvr>
                                      <p:tavLst>
                                        <p:tav tm="0">
                                          <p:val>
                                            <p:fltVal val="0"/>
                                          </p:val>
                                        </p:tav>
                                        <p:tav tm="100000">
                                          <p:val>
                                            <p:strVal val="#ppt_w"/>
                                          </p:val>
                                        </p:tav>
                                      </p:tavLst>
                                    </p:anim>
                                    <p:anim calcmode="lin" valueType="num">
                                      <p:cBhvr>
                                        <p:cTn id="142" dur="500" fill="hold"/>
                                        <p:tgtEl>
                                          <p:spTgt spid="20"/>
                                        </p:tgtEl>
                                        <p:attrNameLst>
                                          <p:attrName>ppt_h</p:attrName>
                                        </p:attrNameLst>
                                      </p:cBhvr>
                                      <p:tavLst>
                                        <p:tav tm="0">
                                          <p:val>
                                            <p:fltVal val="0"/>
                                          </p:val>
                                        </p:tav>
                                        <p:tav tm="100000">
                                          <p:val>
                                            <p:strVal val="#ppt_h"/>
                                          </p:val>
                                        </p:tav>
                                      </p:tavLst>
                                    </p:anim>
                                    <p:anim calcmode="lin" valueType="num">
                                      <p:cBhvr>
                                        <p:cTn id="143" dur="500" fill="hold"/>
                                        <p:tgtEl>
                                          <p:spTgt spid="20"/>
                                        </p:tgtEl>
                                        <p:attrNameLst>
                                          <p:attrName>style.rotation</p:attrName>
                                        </p:attrNameLst>
                                      </p:cBhvr>
                                      <p:tavLst>
                                        <p:tav tm="0">
                                          <p:val>
                                            <p:fltVal val="90"/>
                                          </p:val>
                                        </p:tav>
                                        <p:tav tm="100000">
                                          <p:val>
                                            <p:fltVal val="0"/>
                                          </p:val>
                                        </p:tav>
                                      </p:tavLst>
                                    </p:anim>
                                    <p:animEffect transition="in" filter="fade">
                                      <p:cBhvr>
                                        <p:cTn id="144" dur="500"/>
                                        <p:tgtEl>
                                          <p:spTgt spid="20"/>
                                        </p:tgtEl>
                                      </p:cBhvr>
                                    </p:animEffect>
                                  </p:childTnLst>
                                </p:cTn>
                              </p:par>
                              <p:par>
                                <p:cTn id="145" presetID="31" presetClass="exit" presetSubtype="0" fill="hold" grpId="1" nodeType="withEffect">
                                  <p:stCondLst>
                                    <p:cond delay="700"/>
                                  </p:stCondLst>
                                  <p:iterate type="lt">
                                    <p:tmPct val="5000"/>
                                  </p:iterate>
                                  <p:childTnLst>
                                    <p:anim calcmode="lin" valueType="num">
                                      <p:cBhvr>
                                        <p:cTn id="146" dur="500"/>
                                        <p:tgtEl>
                                          <p:spTgt spid="20"/>
                                        </p:tgtEl>
                                        <p:attrNameLst>
                                          <p:attrName>ppt_w</p:attrName>
                                        </p:attrNameLst>
                                      </p:cBhvr>
                                      <p:tavLst>
                                        <p:tav tm="0">
                                          <p:val>
                                            <p:strVal val="ppt_w"/>
                                          </p:val>
                                        </p:tav>
                                        <p:tav tm="100000">
                                          <p:val>
                                            <p:fltVal val="0"/>
                                          </p:val>
                                        </p:tav>
                                      </p:tavLst>
                                    </p:anim>
                                    <p:anim calcmode="lin" valueType="num">
                                      <p:cBhvr>
                                        <p:cTn id="147" dur="500"/>
                                        <p:tgtEl>
                                          <p:spTgt spid="20"/>
                                        </p:tgtEl>
                                        <p:attrNameLst>
                                          <p:attrName>ppt_h</p:attrName>
                                        </p:attrNameLst>
                                      </p:cBhvr>
                                      <p:tavLst>
                                        <p:tav tm="0">
                                          <p:val>
                                            <p:strVal val="ppt_h"/>
                                          </p:val>
                                        </p:tav>
                                        <p:tav tm="100000">
                                          <p:val>
                                            <p:fltVal val="0"/>
                                          </p:val>
                                        </p:tav>
                                      </p:tavLst>
                                    </p:anim>
                                    <p:anim calcmode="lin" valueType="num">
                                      <p:cBhvr>
                                        <p:cTn id="148" dur="500"/>
                                        <p:tgtEl>
                                          <p:spTgt spid="20"/>
                                        </p:tgtEl>
                                        <p:attrNameLst>
                                          <p:attrName>style.rotation</p:attrName>
                                        </p:attrNameLst>
                                      </p:cBhvr>
                                      <p:tavLst>
                                        <p:tav tm="0">
                                          <p:val>
                                            <p:fltVal val="0"/>
                                          </p:val>
                                        </p:tav>
                                        <p:tav tm="100000">
                                          <p:val>
                                            <p:fltVal val="90"/>
                                          </p:val>
                                        </p:tav>
                                      </p:tavLst>
                                    </p:anim>
                                    <p:animEffect transition="out" filter="fade">
                                      <p:cBhvr>
                                        <p:cTn id="149" dur="500"/>
                                        <p:tgtEl>
                                          <p:spTgt spid="20"/>
                                        </p:tgtEl>
                                      </p:cBhvr>
                                    </p:animEffect>
                                    <p:set>
                                      <p:cBhvr>
                                        <p:cTn id="150" dur="1" fill="hold">
                                          <p:stCondLst>
                                            <p:cond delay="499"/>
                                          </p:stCondLst>
                                        </p:cTn>
                                        <p:tgtEl>
                                          <p:spTgt spid="20"/>
                                        </p:tgtEl>
                                        <p:attrNameLst>
                                          <p:attrName>style.visibility</p:attrName>
                                        </p:attrNameLst>
                                      </p:cBhvr>
                                      <p:to>
                                        <p:strVal val="hidden"/>
                                      </p:to>
                                    </p:set>
                                  </p:childTnLst>
                                </p:cTn>
                              </p:par>
                              <p:par>
                                <p:cTn id="151" presetID="31" presetClass="entr" presetSubtype="0" fill="hold" grpId="0" nodeType="withEffect">
                                  <p:stCondLst>
                                    <p:cond delay="200"/>
                                  </p:stCondLst>
                                  <p:iterate type="lt">
                                    <p:tmPct val="5000"/>
                                  </p:iterate>
                                  <p:childTnLst>
                                    <p:set>
                                      <p:cBhvr>
                                        <p:cTn id="152" dur="1" fill="hold">
                                          <p:stCondLst>
                                            <p:cond delay="0"/>
                                          </p:stCondLst>
                                        </p:cTn>
                                        <p:tgtEl>
                                          <p:spTgt spid="19"/>
                                        </p:tgtEl>
                                        <p:attrNameLst>
                                          <p:attrName>style.visibility</p:attrName>
                                        </p:attrNameLst>
                                      </p:cBhvr>
                                      <p:to>
                                        <p:strVal val="visible"/>
                                      </p:to>
                                    </p:set>
                                    <p:anim calcmode="lin" valueType="num">
                                      <p:cBhvr>
                                        <p:cTn id="153" dur="500" fill="hold"/>
                                        <p:tgtEl>
                                          <p:spTgt spid="19"/>
                                        </p:tgtEl>
                                        <p:attrNameLst>
                                          <p:attrName>ppt_w</p:attrName>
                                        </p:attrNameLst>
                                      </p:cBhvr>
                                      <p:tavLst>
                                        <p:tav tm="0">
                                          <p:val>
                                            <p:fltVal val="0"/>
                                          </p:val>
                                        </p:tav>
                                        <p:tav tm="100000">
                                          <p:val>
                                            <p:strVal val="#ppt_w"/>
                                          </p:val>
                                        </p:tav>
                                      </p:tavLst>
                                    </p:anim>
                                    <p:anim calcmode="lin" valueType="num">
                                      <p:cBhvr>
                                        <p:cTn id="154" dur="500" fill="hold"/>
                                        <p:tgtEl>
                                          <p:spTgt spid="19"/>
                                        </p:tgtEl>
                                        <p:attrNameLst>
                                          <p:attrName>ppt_h</p:attrName>
                                        </p:attrNameLst>
                                      </p:cBhvr>
                                      <p:tavLst>
                                        <p:tav tm="0">
                                          <p:val>
                                            <p:fltVal val="0"/>
                                          </p:val>
                                        </p:tav>
                                        <p:tav tm="100000">
                                          <p:val>
                                            <p:strVal val="#ppt_h"/>
                                          </p:val>
                                        </p:tav>
                                      </p:tavLst>
                                    </p:anim>
                                    <p:anim calcmode="lin" valueType="num">
                                      <p:cBhvr>
                                        <p:cTn id="155" dur="500" fill="hold"/>
                                        <p:tgtEl>
                                          <p:spTgt spid="19"/>
                                        </p:tgtEl>
                                        <p:attrNameLst>
                                          <p:attrName>style.rotation</p:attrName>
                                        </p:attrNameLst>
                                      </p:cBhvr>
                                      <p:tavLst>
                                        <p:tav tm="0">
                                          <p:val>
                                            <p:fltVal val="90"/>
                                          </p:val>
                                        </p:tav>
                                        <p:tav tm="100000">
                                          <p:val>
                                            <p:fltVal val="0"/>
                                          </p:val>
                                        </p:tav>
                                      </p:tavLst>
                                    </p:anim>
                                    <p:animEffect transition="in" filter="fade">
                                      <p:cBhvr>
                                        <p:cTn id="156" dur="500"/>
                                        <p:tgtEl>
                                          <p:spTgt spid="19"/>
                                        </p:tgtEl>
                                      </p:cBhvr>
                                    </p:animEffect>
                                  </p:childTnLst>
                                </p:cTn>
                              </p:par>
                              <p:par>
                                <p:cTn id="157" presetID="31" presetClass="exit" presetSubtype="0" fill="hold" grpId="1" nodeType="withEffect">
                                  <p:stCondLst>
                                    <p:cond delay="900"/>
                                  </p:stCondLst>
                                  <p:iterate type="lt">
                                    <p:tmPct val="5000"/>
                                  </p:iterate>
                                  <p:childTnLst>
                                    <p:anim calcmode="lin" valueType="num">
                                      <p:cBhvr>
                                        <p:cTn id="158" dur="500"/>
                                        <p:tgtEl>
                                          <p:spTgt spid="19"/>
                                        </p:tgtEl>
                                        <p:attrNameLst>
                                          <p:attrName>ppt_w</p:attrName>
                                        </p:attrNameLst>
                                      </p:cBhvr>
                                      <p:tavLst>
                                        <p:tav tm="0">
                                          <p:val>
                                            <p:strVal val="ppt_w"/>
                                          </p:val>
                                        </p:tav>
                                        <p:tav tm="100000">
                                          <p:val>
                                            <p:fltVal val="0"/>
                                          </p:val>
                                        </p:tav>
                                      </p:tavLst>
                                    </p:anim>
                                    <p:anim calcmode="lin" valueType="num">
                                      <p:cBhvr>
                                        <p:cTn id="159" dur="500"/>
                                        <p:tgtEl>
                                          <p:spTgt spid="19"/>
                                        </p:tgtEl>
                                        <p:attrNameLst>
                                          <p:attrName>ppt_h</p:attrName>
                                        </p:attrNameLst>
                                      </p:cBhvr>
                                      <p:tavLst>
                                        <p:tav tm="0">
                                          <p:val>
                                            <p:strVal val="ppt_h"/>
                                          </p:val>
                                        </p:tav>
                                        <p:tav tm="100000">
                                          <p:val>
                                            <p:fltVal val="0"/>
                                          </p:val>
                                        </p:tav>
                                      </p:tavLst>
                                    </p:anim>
                                    <p:anim calcmode="lin" valueType="num">
                                      <p:cBhvr>
                                        <p:cTn id="160" dur="500"/>
                                        <p:tgtEl>
                                          <p:spTgt spid="19"/>
                                        </p:tgtEl>
                                        <p:attrNameLst>
                                          <p:attrName>style.rotation</p:attrName>
                                        </p:attrNameLst>
                                      </p:cBhvr>
                                      <p:tavLst>
                                        <p:tav tm="0">
                                          <p:val>
                                            <p:fltVal val="0"/>
                                          </p:val>
                                        </p:tav>
                                        <p:tav tm="100000">
                                          <p:val>
                                            <p:fltVal val="90"/>
                                          </p:val>
                                        </p:tav>
                                      </p:tavLst>
                                    </p:anim>
                                    <p:animEffect transition="out" filter="fade">
                                      <p:cBhvr>
                                        <p:cTn id="161" dur="500"/>
                                        <p:tgtEl>
                                          <p:spTgt spid="19"/>
                                        </p:tgtEl>
                                      </p:cBhvr>
                                    </p:animEffect>
                                    <p:set>
                                      <p:cBhvr>
                                        <p:cTn id="162" dur="1" fill="hold">
                                          <p:stCondLst>
                                            <p:cond delay="499"/>
                                          </p:stCondLst>
                                        </p:cTn>
                                        <p:tgtEl>
                                          <p:spTgt spid="19"/>
                                        </p:tgtEl>
                                        <p:attrNameLst>
                                          <p:attrName>style.visibility</p:attrName>
                                        </p:attrNameLst>
                                      </p:cBhvr>
                                      <p:to>
                                        <p:strVal val="hidden"/>
                                      </p:to>
                                    </p:set>
                                  </p:childTnLst>
                                </p:cTn>
                              </p:par>
                              <p:par>
                                <p:cTn id="163" presetID="31" presetClass="entr" presetSubtype="0" fill="hold" grpId="0" nodeType="withEffect">
                                  <p:stCondLst>
                                    <p:cond delay="400"/>
                                  </p:stCondLst>
                                  <p:iterate type="lt">
                                    <p:tmPct val="5000"/>
                                  </p:iterate>
                                  <p:childTnLst>
                                    <p:set>
                                      <p:cBhvr>
                                        <p:cTn id="164" dur="1" fill="hold">
                                          <p:stCondLst>
                                            <p:cond delay="0"/>
                                          </p:stCondLst>
                                        </p:cTn>
                                        <p:tgtEl>
                                          <p:spTgt spid="23"/>
                                        </p:tgtEl>
                                        <p:attrNameLst>
                                          <p:attrName>style.visibility</p:attrName>
                                        </p:attrNameLst>
                                      </p:cBhvr>
                                      <p:to>
                                        <p:strVal val="visible"/>
                                      </p:to>
                                    </p:set>
                                    <p:anim calcmode="lin" valueType="num">
                                      <p:cBhvr>
                                        <p:cTn id="165" dur="500" fill="hold"/>
                                        <p:tgtEl>
                                          <p:spTgt spid="23"/>
                                        </p:tgtEl>
                                        <p:attrNameLst>
                                          <p:attrName>ppt_w</p:attrName>
                                        </p:attrNameLst>
                                      </p:cBhvr>
                                      <p:tavLst>
                                        <p:tav tm="0">
                                          <p:val>
                                            <p:fltVal val="0"/>
                                          </p:val>
                                        </p:tav>
                                        <p:tav tm="100000">
                                          <p:val>
                                            <p:strVal val="#ppt_w"/>
                                          </p:val>
                                        </p:tav>
                                      </p:tavLst>
                                    </p:anim>
                                    <p:anim calcmode="lin" valueType="num">
                                      <p:cBhvr>
                                        <p:cTn id="166" dur="500" fill="hold"/>
                                        <p:tgtEl>
                                          <p:spTgt spid="23"/>
                                        </p:tgtEl>
                                        <p:attrNameLst>
                                          <p:attrName>ppt_h</p:attrName>
                                        </p:attrNameLst>
                                      </p:cBhvr>
                                      <p:tavLst>
                                        <p:tav tm="0">
                                          <p:val>
                                            <p:fltVal val="0"/>
                                          </p:val>
                                        </p:tav>
                                        <p:tav tm="100000">
                                          <p:val>
                                            <p:strVal val="#ppt_h"/>
                                          </p:val>
                                        </p:tav>
                                      </p:tavLst>
                                    </p:anim>
                                    <p:anim calcmode="lin" valueType="num">
                                      <p:cBhvr>
                                        <p:cTn id="167" dur="500" fill="hold"/>
                                        <p:tgtEl>
                                          <p:spTgt spid="23"/>
                                        </p:tgtEl>
                                        <p:attrNameLst>
                                          <p:attrName>style.rotation</p:attrName>
                                        </p:attrNameLst>
                                      </p:cBhvr>
                                      <p:tavLst>
                                        <p:tav tm="0">
                                          <p:val>
                                            <p:fltVal val="90"/>
                                          </p:val>
                                        </p:tav>
                                        <p:tav tm="100000">
                                          <p:val>
                                            <p:fltVal val="0"/>
                                          </p:val>
                                        </p:tav>
                                      </p:tavLst>
                                    </p:anim>
                                    <p:animEffect transition="in" filter="fade">
                                      <p:cBhvr>
                                        <p:cTn id="168" dur="500"/>
                                        <p:tgtEl>
                                          <p:spTgt spid="23"/>
                                        </p:tgtEl>
                                      </p:cBhvr>
                                    </p:animEffect>
                                  </p:childTnLst>
                                </p:cTn>
                              </p:par>
                              <p:par>
                                <p:cTn id="169" presetID="31" presetClass="exit" presetSubtype="0" fill="hold" grpId="1" nodeType="withEffect">
                                  <p:stCondLst>
                                    <p:cond delay="1100"/>
                                  </p:stCondLst>
                                  <p:iterate type="lt">
                                    <p:tmPct val="5000"/>
                                  </p:iterate>
                                  <p:childTnLst>
                                    <p:anim calcmode="lin" valueType="num">
                                      <p:cBhvr>
                                        <p:cTn id="170" dur="500"/>
                                        <p:tgtEl>
                                          <p:spTgt spid="23"/>
                                        </p:tgtEl>
                                        <p:attrNameLst>
                                          <p:attrName>ppt_w</p:attrName>
                                        </p:attrNameLst>
                                      </p:cBhvr>
                                      <p:tavLst>
                                        <p:tav tm="0">
                                          <p:val>
                                            <p:strVal val="ppt_w"/>
                                          </p:val>
                                        </p:tav>
                                        <p:tav tm="100000">
                                          <p:val>
                                            <p:fltVal val="0"/>
                                          </p:val>
                                        </p:tav>
                                      </p:tavLst>
                                    </p:anim>
                                    <p:anim calcmode="lin" valueType="num">
                                      <p:cBhvr>
                                        <p:cTn id="171" dur="500"/>
                                        <p:tgtEl>
                                          <p:spTgt spid="23"/>
                                        </p:tgtEl>
                                        <p:attrNameLst>
                                          <p:attrName>ppt_h</p:attrName>
                                        </p:attrNameLst>
                                      </p:cBhvr>
                                      <p:tavLst>
                                        <p:tav tm="0">
                                          <p:val>
                                            <p:strVal val="ppt_h"/>
                                          </p:val>
                                        </p:tav>
                                        <p:tav tm="100000">
                                          <p:val>
                                            <p:fltVal val="0"/>
                                          </p:val>
                                        </p:tav>
                                      </p:tavLst>
                                    </p:anim>
                                    <p:anim calcmode="lin" valueType="num">
                                      <p:cBhvr>
                                        <p:cTn id="172" dur="500"/>
                                        <p:tgtEl>
                                          <p:spTgt spid="23"/>
                                        </p:tgtEl>
                                        <p:attrNameLst>
                                          <p:attrName>style.rotation</p:attrName>
                                        </p:attrNameLst>
                                      </p:cBhvr>
                                      <p:tavLst>
                                        <p:tav tm="0">
                                          <p:val>
                                            <p:fltVal val="0"/>
                                          </p:val>
                                        </p:tav>
                                        <p:tav tm="100000">
                                          <p:val>
                                            <p:fltVal val="90"/>
                                          </p:val>
                                        </p:tav>
                                      </p:tavLst>
                                    </p:anim>
                                    <p:animEffect transition="out" filter="fade">
                                      <p:cBhvr>
                                        <p:cTn id="173" dur="500"/>
                                        <p:tgtEl>
                                          <p:spTgt spid="23"/>
                                        </p:tgtEl>
                                      </p:cBhvr>
                                    </p:animEffect>
                                    <p:set>
                                      <p:cBhvr>
                                        <p:cTn id="174" dur="1" fill="hold">
                                          <p:stCondLst>
                                            <p:cond delay="499"/>
                                          </p:stCondLst>
                                        </p:cTn>
                                        <p:tgtEl>
                                          <p:spTgt spid="23"/>
                                        </p:tgtEl>
                                        <p:attrNameLst>
                                          <p:attrName>style.visibility</p:attrName>
                                        </p:attrNameLst>
                                      </p:cBhvr>
                                      <p:to>
                                        <p:strVal val="hidden"/>
                                      </p:to>
                                    </p:set>
                                  </p:childTnLst>
                                </p:cTn>
                              </p:par>
                              <p:par>
                                <p:cTn id="175" presetID="31" presetClass="entr" presetSubtype="0" fill="hold" grpId="0" nodeType="withEffect">
                                  <p:stCondLst>
                                    <p:cond delay="600"/>
                                  </p:stCondLst>
                                  <p:iterate type="lt">
                                    <p:tmPct val="5000"/>
                                  </p:iterate>
                                  <p:childTnLst>
                                    <p:set>
                                      <p:cBhvr>
                                        <p:cTn id="176" dur="1" fill="hold">
                                          <p:stCondLst>
                                            <p:cond delay="0"/>
                                          </p:stCondLst>
                                        </p:cTn>
                                        <p:tgtEl>
                                          <p:spTgt spid="22"/>
                                        </p:tgtEl>
                                        <p:attrNameLst>
                                          <p:attrName>style.visibility</p:attrName>
                                        </p:attrNameLst>
                                      </p:cBhvr>
                                      <p:to>
                                        <p:strVal val="visible"/>
                                      </p:to>
                                    </p:set>
                                    <p:anim calcmode="lin" valueType="num">
                                      <p:cBhvr>
                                        <p:cTn id="177" dur="500" fill="hold"/>
                                        <p:tgtEl>
                                          <p:spTgt spid="22"/>
                                        </p:tgtEl>
                                        <p:attrNameLst>
                                          <p:attrName>ppt_w</p:attrName>
                                        </p:attrNameLst>
                                      </p:cBhvr>
                                      <p:tavLst>
                                        <p:tav tm="0">
                                          <p:val>
                                            <p:fltVal val="0"/>
                                          </p:val>
                                        </p:tav>
                                        <p:tav tm="100000">
                                          <p:val>
                                            <p:strVal val="#ppt_w"/>
                                          </p:val>
                                        </p:tav>
                                      </p:tavLst>
                                    </p:anim>
                                    <p:anim calcmode="lin" valueType="num">
                                      <p:cBhvr>
                                        <p:cTn id="178" dur="500" fill="hold"/>
                                        <p:tgtEl>
                                          <p:spTgt spid="22"/>
                                        </p:tgtEl>
                                        <p:attrNameLst>
                                          <p:attrName>ppt_h</p:attrName>
                                        </p:attrNameLst>
                                      </p:cBhvr>
                                      <p:tavLst>
                                        <p:tav tm="0">
                                          <p:val>
                                            <p:fltVal val="0"/>
                                          </p:val>
                                        </p:tav>
                                        <p:tav tm="100000">
                                          <p:val>
                                            <p:strVal val="#ppt_h"/>
                                          </p:val>
                                        </p:tav>
                                      </p:tavLst>
                                    </p:anim>
                                    <p:anim calcmode="lin" valueType="num">
                                      <p:cBhvr>
                                        <p:cTn id="179" dur="500" fill="hold"/>
                                        <p:tgtEl>
                                          <p:spTgt spid="22"/>
                                        </p:tgtEl>
                                        <p:attrNameLst>
                                          <p:attrName>style.rotation</p:attrName>
                                        </p:attrNameLst>
                                      </p:cBhvr>
                                      <p:tavLst>
                                        <p:tav tm="0">
                                          <p:val>
                                            <p:fltVal val="90"/>
                                          </p:val>
                                        </p:tav>
                                        <p:tav tm="100000">
                                          <p:val>
                                            <p:fltVal val="0"/>
                                          </p:val>
                                        </p:tav>
                                      </p:tavLst>
                                    </p:anim>
                                    <p:animEffect transition="in" filter="fade">
                                      <p:cBhvr>
                                        <p:cTn id="180" dur="500"/>
                                        <p:tgtEl>
                                          <p:spTgt spid="22"/>
                                        </p:tgtEl>
                                      </p:cBhvr>
                                    </p:animEffect>
                                  </p:childTnLst>
                                </p:cTn>
                              </p:par>
                              <p:par>
                                <p:cTn id="181" presetID="31" presetClass="exit" presetSubtype="0" fill="hold" grpId="1" nodeType="withEffect">
                                  <p:stCondLst>
                                    <p:cond delay="1300"/>
                                  </p:stCondLst>
                                  <p:iterate type="lt">
                                    <p:tmPct val="5000"/>
                                  </p:iterate>
                                  <p:childTnLst>
                                    <p:anim calcmode="lin" valueType="num">
                                      <p:cBhvr>
                                        <p:cTn id="182" dur="500"/>
                                        <p:tgtEl>
                                          <p:spTgt spid="22"/>
                                        </p:tgtEl>
                                        <p:attrNameLst>
                                          <p:attrName>ppt_w</p:attrName>
                                        </p:attrNameLst>
                                      </p:cBhvr>
                                      <p:tavLst>
                                        <p:tav tm="0">
                                          <p:val>
                                            <p:strVal val="ppt_w"/>
                                          </p:val>
                                        </p:tav>
                                        <p:tav tm="100000">
                                          <p:val>
                                            <p:fltVal val="0"/>
                                          </p:val>
                                        </p:tav>
                                      </p:tavLst>
                                    </p:anim>
                                    <p:anim calcmode="lin" valueType="num">
                                      <p:cBhvr>
                                        <p:cTn id="183" dur="500"/>
                                        <p:tgtEl>
                                          <p:spTgt spid="22"/>
                                        </p:tgtEl>
                                        <p:attrNameLst>
                                          <p:attrName>ppt_h</p:attrName>
                                        </p:attrNameLst>
                                      </p:cBhvr>
                                      <p:tavLst>
                                        <p:tav tm="0">
                                          <p:val>
                                            <p:strVal val="ppt_h"/>
                                          </p:val>
                                        </p:tav>
                                        <p:tav tm="100000">
                                          <p:val>
                                            <p:fltVal val="0"/>
                                          </p:val>
                                        </p:tav>
                                      </p:tavLst>
                                    </p:anim>
                                    <p:anim calcmode="lin" valueType="num">
                                      <p:cBhvr>
                                        <p:cTn id="184" dur="500"/>
                                        <p:tgtEl>
                                          <p:spTgt spid="22"/>
                                        </p:tgtEl>
                                        <p:attrNameLst>
                                          <p:attrName>style.rotation</p:attrName>
                                        </p:attrNameLst>
                                      </p:cBhvr>
                                      <p:tavLst>
                                        <p:tav tm="0">
                                          <p:val>
                                            <p:fltVal val="0"/>
                                          </p:val>
                                        </p:tav>
                                        <p:tav tm="100000">
                                          <p:val>
                                            <p:fltVal val="90"/>
                                          </p:val>
                                        </p:tav>
                                      </p:tavLst>
                                    </p:anim>
                                    <p:animEffect transition="out" filter="fade">
                                      <p:cBhvr>
                                        <p:cTn id="185" dur="500"/>
                                        <p:tgtEl>
                                          <p:spTgt spid="22"/>
                                        </p:tgtEl>
                                      </p:cBhvr>
                                    </p:animEffect>
                                    <p:set>
                                      <p:cBhvr>
                                        <p:cTn id="186" dur="1" fill="hold">
                                          <p:stCondLst>
                                            <p:cond delay="499"/>
                                          </p:stCondLst>
                                        </p:cTn>
                                        <p:tgtEl>
                                          <p:spTgt spid="22"/>
                                        </p:tgtEl>
                                        <p:attrNameLst>
                                          <p:attrName>style.visibility</p:attrName>
                                        </p:attrNameLst>
                                      </p:cBhvr>
                                      <p:to>
                                        <p:strVal val="hidden"/>
                                      </p:to>
                                    </p:set>
                                  </p:childTnLst>
                                </p:cTn>
                              </p:par>
                              <p:par>
                                <p:cTn id="187" presetID="31" presetClass="entr" presetSubtype="0" fill="hold" grpId="0" nodeType="withEffect">
                                  <p:stCondLst>
                                    <p:cond delay="800"/>
                                  </p:stCondLst>
                                  <p:iterate type="lt">
                                    <p:tmPct val="5000"/>
                                  </p:iterate>
                                  <p:childTnLst>
                                    <p:set>
                                      <p:cBhvr>
                                        <p:cTn id="188" dur="1" fill="hold">
                                          <p:stCondLst>
                                            <p:cond delay="0"/>
                                          </p:stCondLst>
                                        </p:cTn>
                                        <p:tgtEl>
                                          <p:spTgt spid="21"/>
                                        </p:tgtEl>
                                        <p:attrNameLst>
                                          <p:attrName>style.visibility</p:attrName>
                                        </p:attrNameLst>
                                      </p:cBhvr>
                                      <p:to>
                                        <p:strVal val="visible"/>
                                      </p:to>
                                    </p:set>
                                    <p:anim calcmode="lin" valueType="num">
                                      <p:cBhvr>
                                        <p:cTn id="189" dur="500" fill="hold"/>
                                        <p:tgtEl>
                                          <p:spTgt spid="21"/>
                                        </p:tgtEl>
                                        <p:attrNameLst>
                                          <p:attrName>ppt_w</p:attrName>
                                        </p:attrNameLst>
                                      </p:cBhvr>
                                      <p:tavLst>
                                        <p:tav tm="0">
                                          <p:val>
                                            <p:fltVal val="0"/>
                                          </p:val>
                                        </p:tav>
                                        <p:tav tm="100000">
                                          <p:val>
                                            <p:strVal val="#ppt_w"/>
                                          </p:val>
                                        </p:tav>
                                      </p:tavLst>
                                    </p:anim>
                                    <p:anim calcmode="lin" valueType="num">
                                      <p:cBhvr>
                                        <p:cTn id="190" dur="500" fill="hold"/>
                                        <p:tgtEl>
                                          <p:spTgt spid="21"/>
                                        </p:tgtEl>
                                        <p:attrNameLst>
                                          <p:attrName>ppt_h</p:attrName>
                                        </p:attrNameLst>
                                      </p:cBhvr>
                                      <p:tavLst>
                                        <p:tav tm="0">
                                          <p:val>
                                            <p:fltVal val="0"/>
                                          </p:val>
                                        </p:tav>
                                        <p:tav tm="100000">
                                          <p:val>
                                            <p:strVal val="#ppt_h"/>
                                          </p:val>
                                        </p:tav>
                                      </p:tavLst>
                                    </p:anim>
                                    <p:anim calcmode="lin" valueType="num">
                                      <p:cBhvr>
                                        <p:cTn id="191" dur="500" fill="hold"/>
                                        <p:tgtEl>
                                          <p:spTgt spid="21"/>
                                        </p:tgtEl>
                                        <p:attrNameLst>
                                          <p:attrName>style.rotation</p:attrName>
                                        </p:attrNameLst>
                                      </p:cBhvr>
                                      <p:tavLst>
                                        <p:tav tm="0">
                                          <p:val>
                                            <p:fltVal val="90"/>
                                          </p:val>
                                        </p:tav>
                                        <p:tav tm="100000">
                                          <p:val>
                                            <p:fltVal val="0"/>
                                          </p:val>
                                        </p:tav>
                                      </p:tavLst>
                                    </p:anim>
                                    <p:animEffect transition="in" filter="fade">
                                      <p:cBhvr>
                                        <p:cTn id="192" dur="500"/>
                                        <p:tgtEl>
                                          <p:spTgt spid="21"/>
                                        </p:tgtEl>
                                      </p:cBhvr>
                                    </p:animEffect>
                                  </p:childTnLst>
                                </p:cTn>
                              </p:par>
                              <p:par>
                                <p:cTn id="193" presetID="31" presetClass="exit" presetSubtype="0" fill="hold" grpId="1" nodeType="withEffect">
                                  <p:stCondLst>
                                    <p:cond delay="1500"/>
                                  </p:stCondLst>
                                  <p:iterate type="lt">
                                    <p:tmPct val="5000"/>
                                  </p:iterate>
                                  <p:childTnLst>
                                    <p:anim calcmode="lin" valueType="num">
                                      <p:cBhvr>
                                        <p:cTn id="194" dur="500"/>
                                        <p:tgtEl>
                                          <p:spTgt spid="21"/>
                                        </p:tgtEl>
                                        <p:attrNameLst>
                                          <p:attrName>ppt_w</p:attrName>
                                        </p:attrNameLst>
                                      </p:cBhvr>
                                      <p:tavLst>
                                        <p:tav tm="0">
                                          <p:val>
                                            <p:strVal val="ppt_w"/>
                                          </p:val>
                                        </p:tav>
                                        <p:tav tm="100000">
                                          <p:val>
                                            <p:fltVal val="0"/>
                                          </p:val>
                                        </p:tav>
                                      </p:tavLst>
                                    </p:anim>
                                    <p:anim calcmode="lin" valueType="num">
                                      <p:cBhvr>
                                        <p:cTn id="195" dur="500"/>
                                        <p:tgtEl>
                                          <p:spTgt spid="21"/>
                                        </p:tgtEl>
                                        <p:attrNameLst>
                                          <p:attrName>ppt_h</p:attrName>
                                        </p:attrNameLst>
                                      </p:cBhvr>
                                      <p:tavLst>
                                        <p:tav tm="0">
                                          <p:val>
                                            <p:strVal val="ppt_h"/>
                                          </p:val>
                                        </p:tav>
                                        <p:tav tm="100000">
                                          <p:val>
                                            <p:fltVal val="0"/>
                                          </p:val>
                                        </p:tav>
                                      </p:tavLst>
                                    </p:anim>
                                    <p:anim calcmode="lin" valueType="num">
                                      <p:cBhvr>
                                        <p:cTn id="196" dur="500"/>
                                        <p:tgtEl>
                                          <p:spTgt spid="21"/>
                                        </p:tgtEl>
                                        <p:attrNameLst>
                                          <p:attrName>style.rotation</p:attrName>
                                        </p:attrNameLst>
                                      </p:cBhvr>
                                      <p:tavLst>
                                        <p:tav tm="0">
                                          <p:val>
                                            <p:fltVal val="0"/>
                                          </p:val>
                                        </p:tav>
                                        <p:tav tm="100000">
                                          <p:val>
                                            <p:fltVal val="90"/>
                                          </p:val>
                                        </p:tav>
                                      </p:tavLst>
                                    </p:anim>
                                    <p:animEffect transition="out" filter="fade">
                                      <p:cBhvr>
                                        <p:cTn id="197" dur="500"/>
                                        <p:tgtEl>
                                          <p:spTgt spid="21"/>
                                        </p:tgtEl>
                                      </p:cBhvr>
                                    </p:animEffect>
                                    <p:set>
                                      <p:cBhvr>
                                        <p:cTn id="198"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build="p"/>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4102" name="Picture 6" descr="http://static2.todanoticia.com/tn2/uploads/news_image/2013/07/21/latin-america.jpeg"/>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2850283" y="1469777"/>
            <a:ext cx="3408313" cy="3404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cstate="screen">
            <a:clrChange>
              <a:clrFrom>
                <a:srgbClr val="9AD9EA"/>
              </a:clrFrom>
              <a:clrTo>
                <a:srgbClr val="9AD9EA">
                  <a:alpha val="0"/>
                </a:srgbClr>
              </a:clrTo>
            </a:clrChange>
            <a:extLst>
              <a:ext uri="{28A0092B-C50C-407E-A947-70E740481C1C}">
                <a14:useLocalDpi xmlns:a14="http://schemas.microsoft.com/office/drawing/2010/main" val="0"/>
              </a:ext>
            </a:extLst>
          </a:blip>
          <a:srcRect/>
          <a:stretch>
            <a:fillRect/>
          </a:stretch>
        </p:blipFill>
        <p:spPr bwMode="auto">
          <a:xfrm rot="237821">
            <a:off x="4223412" y="2054875"/>
            <a:ext cx="1885240" cy="2713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9" name="Picture 13"/>
          <p:cNvPicPr>
            <a:picLocks noChangeAspect="1" noChangeArrowheads="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rot="165030">
            <a:off x="4090766" y="2032048"/>
            <a:ext cx="2066786" cy="2700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5865" y="124359"/>
            <a:ext cx="2526654"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América del Sur</a:t>
            </a:r>
            <a:endParaRPr lang="es-AR"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4 CuadroTexto"/>
          <p:cNvSpPr txBox="1"/>
          <p:nvPr/>
        </p:nvSpPr>
        <p:spPr>
          <a:xfrm>
            <a:off x="180480" y="654350"/>
            <a:ext cx="1758702" cy="523220"/>
          </a:xfrm>
          <a:prstGeom prst="rect">
            <a:avLst/>
          </a:prstGeom>
          <a:noFill/>
        </p:spPr>
        <p:txBody>
          <a:bodyPr wrap="square" rtlCol="0">
            <a:spAutoFit/>
          </a:bodyPr>
          <a:lstStyle/>
          <a:p>
            <a:pPr algn="ctr"/>
            <a:r>
              <a:rPr lang="es-AR" sz="1400" dirty="0" smtClean="0"/>
              <a:t>La presentación es por orden alfabético</a:t>
            </a:r>
            <a:endParaRPr lang="es-AR" sz="1400" dirty="0"/>
          </a:p>
        </p:txBody>
      </p:sp>
      <p:pic>
        <p:nvPicPr>
          <p:cNvPr id="34" name="Picture 4" descr="http://www.sudamericatours.ch/wp-content/uploads/2013/04/surinam.png"/>
          <p:cNvPicPr>
            <a:picLocks noChangeAspect="1" noChangeArrowheads="1"/>
          </p:cNvPicPr>
          <p:nvPr/>
        </p:nvPicPr>
        <p:blipFill>
          <a:blip r:embed="rId6" cstate="screen">
            <a:extLst>
              <a:ext uri="{28A0092B-C50C-407E-A947-70E740481C1C}">
                <a14:useLocalDpi xmlns:a14="http://schemas.microsoft.com/office/drawing/2010/main" val="0"/>
              </a:ext>
            </a:extLst>
          </a:blip>
          <a:srcRect/>
          <a:stretch>
            <a:fillRect/>
          </a:stretch>
        </p:blipFill>
        <p:spPr bwMode="auto">
          <a:xfrm>
            <a:off x="6169111" y="240526"/>
            <a:ext cx="621124" cy="4138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35" name="Picture 2" descr="http://tourpartner.com.ua/pic/mdb_country/ve.jpg"/>
          <p:cNvPicPr>
            <a:picLocks noChangeAspect="1" noChangeArrowheads="1"/>
          </p:cNvPicPr>
          <p:nvPr/>
        </p:nvPicPr>
        <p:blipFill>
          <a:blip r:embed="rId7" cstate="screen">
            <a:extLst>
              <a:ext uri="{28A0092B-C50C-407E-A947-70E740481C1C}">
                <a14:useLocalDpi xmlns:a14="http://schemas.microsoft.com/office/drawing/2010/main" val="0"/>
              </a:ext>
            </a:extLst>
          </a:blip>
          <a:srcRect/>
          <a:stretch>
            <a:fillRect/>
          </a:stretch>
        </p:blipFill>
        <p:spPr bwMode="auto">
          <a:xfrm>
            <a:off x="3922682" y="98314"/>
            <a:ext cx="632529"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36" name="Picture 2" descr="http://psn.sdn.si/sn/img/s800x534/14/127/635350749949478404_d_1_urugvaj.jpg"/>
          <p:cNvPicPr>
            <a:picLocks noChangeAspect="1" noChangeArrowheads="1"/>
          </p:cNvPicPr>
          <p:nvPr/>
        </p:nvPicPr>
        <p:blipFill>
          <a:blip r:embed="rId8" cstate="screen">
            <a:extLst>
              <a:ext uri="{28A0092B-C50C-407E-A947-70E740481C1C}">
                <a14:useLocalDpi xmlns:a14="http://schemas.microsoft.com/office/drawing/2010/main" val="0"/>
              </a:ext>
            </a:extLst>
          </a:blip>
          <a:srcRect/>
          <a:stretch>
            <a:fillRect/>
          </a:stretch>
        </p:blipFill>
        <p:spPr bwMode="auto">
          <a:xfrm>
            <a:off x="7277693" y="3517700"/>
            <a:ext cx="630298" cy="4207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37" name="36 CuadroTexto"/>
          <p:cNvSpPr txBox="1"/>
          <p:nvPr/>
        </p:nvSpPr>
        <p:spPr>
          <a:xfrm>
            <a:off x="3822887" y="515851"/>
            <a:ext cx="822341" cy="276999"/>
          </a:xfrm>
          <a:prstGeom prst="rect">
            <a:avLst/>
          </a:prstGeom>
          <a:noFill/>
        </p:spPr>
        <p:txBody>
          <a:bodyPr wrap="none" rtlCol="0">
            <a:spAutoFit/>
          </a:bodyPr>
          <a:lstStyle/>
          <a:p>
            <a:r>
              <a:rPr lang="es-AR" sz="1200" dirty="0" smtClean="0"/>
              <a:t>Venezuela</a:t>
            </a:r>
            <a:endParaRPr lang="es-AR" sz="1200" dirty="0"/>
          </a:p>
        </p:txBody>
      </p:sp>
      <p:sp>
        <p:nvSpPr>
          <p:cNvPr id="38" name="37 CuadroTexto"/>
          <p:cNvSpPr txBox="1"/>
          <p:nvPr/>
        </p:nvSpPr>
        <p:spPr>
          <a:xfrm>
            <a:off x="6121611" y="638961"/>
            <a:ext cx="700833" cy="276999"/>
          </a:xfrm>
          <a:prstGeom prst="rect">
            <a:avLst/>
          </a:prstGeom>
          <a:noFill/>
        </p:spPr>
        <p:txBody>
          <a:bodyPr wrap="none" rtlCol="0">
            <a:spAutoFit/>
          </a:bodyPr>
          <a:lstStyle/>
          <a:p>
            <a:r>
              <a:rPr lang="es-AR" sz="1200" dirty="0" smtClean="0"/>
              <a:t>Surinam</a:t>
            </a:r>
            <a:endParaRPr lang="es-AR" sz="1200" dirty="0"/>
          </a:p>
        </p:txBody>
      </p:sp>
      <p:sp>
        <p:nvSpPr>
          <p:cNvPr id="39" name="38 CuadroTexto"/>
          <p:cNvSpPr txBox="1"/>
          <p:nvPr/>
        </p:nvSpPr>
        <p:spPr>
          <a:xfrm>
            <a:off x="7206642" y="3940062"/>
            <a:ext cx="709168" cy="276999"/>
          </a:xfrm>
          <a:prstGeom prst="rect">
            <a:avLst/>
          </a:prstGeom>
          <a:noFill/>
        </p:spPr>
        <p:txBody>
          <a:bodyPr wrap="none" rtlCol="0">
            <a:spAutoFit/>
          </a:bodyPr>
          <a:lstStyle/>
          <a:p>
            <a:r>
              <a:rPr lang="es-AR" sz="1200" dirty="0" smtClean="0"/>
              <a:t>Uruguay</a:t>
            </a:r>
            <a:endParaRPr lang="es-AR" sz="1200" dirty="0"/>
          </a:p>
        </p:txBody>
      </p:sp>
      <p:cxnSp>
        <p:nvCxnSpPr>
          <p:cNvPr id="40" name="39 Conector recto de flecha"/>
          <p:cNvCxnSpPr/>
          <p:nvPr/>
        </p:nvCxnSpPr>
        <p:spPr>
          <a:xfrm flipV="1">
            <a:off x="5218234" y="3728062"/>
            <a:ext cx="1988408" cy="13000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1" name="40 Conector recto de flecha"/>
          <p:cNvCxnSpPr>
            <a:endCxn id="38" idx="2"/>
          </p:cNvCxnSpPr>
          <p:nvPr/>
        </p:nvCxnSpPr>
        <p:spPr>
          <a:xfrm flipV="1">
            <a:off x="5336814" y="915960"/>
            <a:ext cx="1135214" cy="146461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2" name="41 Conector recto de flecha"/>
          <p:cNvCxnSpPr>
            <a:endCxn id="37" idx="2"/>
          </p:cNvCxnSpPr>
          <p:nvPr/>
        </p:nvCxnSpPr>
        <p:spPr>
          <a:xfrm flipH="1" flipV="1">
            <a:off x="4234058" y="792850"/>
            <a:ext cx="733303" cy="145621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latin typeface="Alex Brush" pitchFamily="2" charset="0"/>
              </a:rPr>
              <a:t>RaúlTM</a:t>
            </a:r>
            <a:endParaRPr lang="es-AR" dirty="0" smtClean="0">
              <a:latin typeface="Alex Brush" pitchFamily="2" charset="0"/>
            </a:endParaRPr>
          </a:p>
        </p:txBody>
      </p:sp>
      <p:pic>
        <p:nvPicPr>
          <p:cNvPr id="17" name="16 Imagen"/>
          <p:cNvPicPr>
            <a:picLocks noChangeAspect="1"/>
          </p:cNvPicPr>
          <p:nvPr/>
        </p:nvPicPr>
        <p:blipFill rotWithShape="1">
          <a:blip r:embed="rId9" cstate="screen">
            <a:extLst>
              <a:ext uri="{28A0092B-C50C-407E-A947-70E740481C1C}">
                <a14:useLocalDpi xmlns:a14="http://schemas.microsoft.com/office/drawing/2010/main" val="0"/>
              </a:ext>
            </a:extLst>
          </a:blip>
          <a:srcRect/>
          <a:stretch/>
        </p:blipFill>
        <p:spPr>
          <a:xfrm>
            <a:off x="7255823" y="161190"/>
            <a:ext cx="1680463" cy="1378842"/>
          </a:xfrm>
          <a:prstGeom prst="rect">
            <a:avLst/>
          </a:prstGeom>
        </p:spPr>
      </p:pic>
    </p:spTree>
    <p:extLst>
      <p:ext uri="{BB962C8B-B14F-4D97-AF65-F5344CB8AC3E}">
        <p14:creationId xmlns:p14="http://schemas.microsoft.com/office/powerpoint/2010/main" val="14084713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par>
                                <p:cTn id="21" presetID="10" presetClass="entr" presetSubtype="0" fill="hold" nodeType="withEffect">
                                  <p:stCondLst>
                                    <p:cond delay="1000"/>
                                  </p:stCondLst>
                                  <p:childTnLst>
                                    <p:set>
                                      <p:cBhvr>
                                        <p:cTn id="22" dur="1" fill="hold">
                                          <p:stCondLst>
                                            <p:cond delay="0"/>
                                          </p:stCondLst>
                                        </p:cTn>
                                        <p:tgtEl>
                                          <p:spTgt spid="1026"/>
                                        </p:tgtEl>
                                        <p:attrNameLst>
                                          <p:attrName>style.visibility</p:attrName>
                                        </p:attrNameLst>
                                      </p:cBhvr>
                                      <p:to>
                                        <p:strVal val="visible"/>
                                      </p:to>
                                    </p:set>
                                    <p:animEffect transition="in" filter="fade">
                                      <p:cBhvr>
                                        <p:cTn id="23" dur="2300"/>
                                        <p:tgtEl>
                                          <p:spTgt spid="1026"/>
                                        </p:tgtEl>
                                      </p:cBhvr>
                                    </p:animEffect>
                                  </p:childTnLst>
                                </p:cTn>
                              </p:par>
                            </p:childTnLst>
                          </p:cTn>
                        </p:par>
                        <p:par>
                          <p:cTn id="24" fill="hold">
                            <p:stCondLst>
                              <p:cond delay="4300"/>
                            </p:stCondLst>
                            <p:childTnLst>
                              <p:par>
                                <p:cTn id="25" presetID="10" presetClass="entr" presetSubtype="0" fill="hold" nodeType="afterEffect">
                                  <p:stCondLst>
                                    <p:cond delay="0"/>
                                  </p:stCondLst>
                                  <p:childTnLst>
                                    <p:set>
                                      <p:cBhvr>
                                        <p:cTn id="26" dur="1" fill="hold">
                                          <p:stCondLst>
                                            <p:cond delay="0"/>
                                          </p:stCondLst>
                                        </p:cTn>
                                        <p:tgtEl>
                                          <p:spTgt spid="4109"/>
                                        </p:tgtEl>
                                        <p:attrNameLst>
                                          <p:attrName>style.visibility</p:attrName>
                                        </p:attrNameLst>
                                      </p:cBhvr>
                                      <p:to>
                                        <p:strVal val="visible"/>
                                      </p:to>
                                    </p:set>
                                    <p:animEffect transition="in" filter="fade">
                                      <p:cBhvr>
                                        <p:cTn id="27" dur="500"/>
                                        <p:tgtEl>
                                          <p:spTgt spid="4109"/>
                                        </p:tgtEl>
                                      </p:cBhvr>
                                    </p:animEffect>
                                  </p:childTnLst>
                                </p:cTn>
                              </p:par>
                            </p:childTnLst>
                          </p:cTn>
                        </p:par>
                        <p:par>
                          <p:cTn id="28" fill="hold">
                            <p:stCondLst>
                              <p:cond delay="4800"/>
                            </p:stCondLst>
                            <p:childTnLst>
                              <p:par>
                                <p:cTn id="29" presetID="22" presetClass="entr" presetSubtype="4"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down)">
                                      <p:cBhvr>
                                        <p:cTn id="31" dur="500"/>
                                        <p:tgtEl>
                                          <p:spTgt spid="41"/>
                                        </p:tgtEl>
                                      </p:cBhvr>
                                    </p:animEffect>
                                  </p:childTnLst>
                                </p:cTn>
                              </p:par>
                            </p:childTnLst>
                          </p:cTn>
                        </p:par>
                        <p:par>
                          <p:cTn id="32" fill="hold">
                            <p:stCondLst>
                              <p:cond delay="5300"/>
                            </p:stCondLst>
                            <p:childTnLst>
                              <p:par>
                                <p:cTn id="33" presetID="53" presetClass="entr" presetSubtype="16"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Effect transition="in" filter="fade">
                                      <p:cBhvr>
                                        <p:cTn id="37" dur="500"/>
                                        <p:tgtEl>
                                          <p:spTgt spid="34"/>
                                        </p:tgtEl>
                                      </p:cBhvr>
                                    </p:animEffect>
                                  </p:childTnLst>
                                </p:cTn>
                              </p:par>
                            </p:childTnLst>
                          </p:cTn>
                        </p:par>
                        <p:par>
                          <p:cTn id="38" fill="hold">
                            <p:stCondLst>
                              <p:cond delay="5800"/>
                            </p:stCondLst>
                            <p:childTnLst>
                              <p:par>
                                <p:cTn id="39" presetID="1"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childTnLst>
                                </p:cTn>
                              </p:par>
                            </p:childTnLst>
                          </p:cTn>
                        </p:par>
                        <p:par>
                          <p:cTn id="41" fill="hold">
                            <p:stCondLst>
                              <p:cond delay="5800"/>
                            </p:stCondLst>
                            <p:childTnLst>
                              <p:par>
                                <p:cTn id="42" presetID="22" presetClass="entr" presetSubtype="4" fill="hold"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cTn>
                              </p:par>
                            </p:childTnLst>
                          </p:cTn>
                        </p:par>
                        <p:par>
                          <p:cTn id="45" fill="hold">
                            <p:stCondLst>
                              <p:cond delay="6300"/>
                            </p:stCondLst>
                            <p:childTnLst>
                              <p:par>
                                <p:cTn id="46" presetID="53" presetClass="entr" presetSubtype="16"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500" fill="hold"/>
                                        <p:tgtEl>
                                          <p:spTgt spid="36"/>
                                        </p:tgtEl>
                                        <p:attrNameLst>
                                          <p:attrName>ppt_w</p:attrName>
                                        </p:attrNameLst>
                                      </p:cBhvr>
                                      <p:tavLst>
                                        <p:tav tm="0">
                                          <p:val>
                                            <p:fltVal val="0"/>
                                          </p:val>
                                        </p:tav>
                                        <p:tav tm="100000">
                                          <p:val>
                                            <p:strVal val="#ppt_w"/>
                                          </p:val>
                                        </p:tav>
                                      </p:tavLst>
                                    </p:anim>
                                    <p:anim calcmode="lin" valueType="num">
                                      <p:cBhvr>
                                        <p:cTn id="49" dur="500" fill="hold"/>
                                        <p:tgtEl>
                                          <p:spTgt spid="36"/>
                                        </p:tgtEl>
                                        <p:attrNameLst>
                                          <p:attrName>ppt_h</p:attrName>
                                        </p:attrNameLst>
                                      </p:cBhvr>
                                      <p:tavLst>
                                        <p:tav tm="0">
                                          <p:val>
                                            <p:fltVal val="0"/>
                                          </p:val>
                                        </p:tav>
                                        <p:tav tm="100000">
                                          <p:val>
                                            <p:strVal val="#ppt_h"/>
                                          </p:val>
                                        </p:tav>
                                      </p:tavLst>
                                    </p:anim>
                                    <p:animEffect transition="in" filter="fade">
                                      <p:cBhvr>
                                        <p:cTn id="50" dur="500"/>
                                        <p:tgtEl>
                                          <p:spTgt spid="36"/>
                                        </p:tgtEl>
                                      </p:cBhvr>
                                    </p:animEffect>
                                  </p:childTnLst>
                                </p:cTn>
                              </p:par>
                            </p:childTnLst>
                          </p:cTn>
                        </p:par>
                        <p:par>
                          <p:cTn id="51" fill="hold">
                            <p:stCondLst>
                              <p:cond delay="6800"/>
                            </p:stCondLst>
                            <p:childTnLst>
                              <p:par>
                                <p:cTn id="52" presetID="1" presetClass="entr" presetSubtype="0"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childTnLst>
                                </p:cTn>
                              </p:par>
                            </p:childTnLst>
                          </p:cTn>
                        </p:par>
                        <p:par>
                          <p:cTn id="54" fill="hold">
                            <p:stCondLst>
                              <p:cond delay="6800"/>
                            </p:stCondLst>
                            <p:childTnLst>
                              <p:par>
                                <p:cTn id="55" presetID="22" presetClass="entr" presetSubtype="4"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down)">
                                      <p:cBhvr>
                                        <p:cTn id="57" dur="500"/>
                                        <p:tgtEl>
                                          <p:spTgt spid="42"/>
                                        </p:tgtEl>
                                      </p:cBhvr>
                                    </p:animEffect>
                                  </p:childTnLst>
                                </p:cTn>
                              </p:par>
                            </p:childTnLst>
                          </p:cTn>
                        </p:par>
                        <p:par>
                          <p:cTn id="58" fill="hold">
                            <p:stCondLst>
                              <p:cond delay="7300"/>
                            </p:stCondLst>
                            <p:childTnLst>
                              <p:par>
                                <p:cTn id="59" presetID="53" presetClass="entr" presetSubtype="16" fill="hold"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p:cTn id="61" dur="500" fill="hold"/>
                                        <p:tgtEl>
                                          <p:spTgt spid="35"/>
                                        </p:tgtEl>
                                        <p:attrNameLst>
                                          <p:attrName>ppt_w</p:attrName>
                                        </p:attrNameLst>
                                      </p:cBhvr>
                                      <p:tavLst>
                                        <p:tav tm="0">
                                          <p:val>
                                            <p:fltVal val="0"/>
                                          </p:val>
                                        </p:tav>
                                        <p:tav tm="100000">
                                          <p:val>
                                            <p:strVal val="#ppt_w"/>
                                          </p:val>
                                        </p:tav>
                                      </p:tavLst>
                                    </p:anim>
                                    <p:anim calcmode="lin" valueType="num">
                                      <p:cBhvr>
                                        <p:cTn id="62" dur="500" fill="hold"/>
                                        <p:tgtEl>
                                          <p:spTgt spid="35"/>
                                        </p:tgtEl>
                                        <p:attrNameLst>
                                          <p:attrName>ppt_h</p:attrName>
                                        </p:attrNameLst>
                                      </p:cBhvr>
                                      <p:tavLst>
                                        <p:tav tm="0">
                                          <p:val>
                                            <p:fltVal val="0"/>
                                          </p:val>
                                        </p:tav>
                                        <p:tav tm="100000">
                                          <p:val>
                                            <p:strVal val="#ppt_h"/>
                                          </p:val>
                                        </p:tav>
                                      </p:tavLst>
                                    </p:anim>
                                    <p:animEffect transition="in" filter="fade">
                                      <p:cBhvr>
                                        <p:cTn id="63" dur="500"/>
                                        <p:tgtEl>
                                          <p:spTgt spid="35"/>
                                        </p:tgtEl>
                                      </p:cBhvr>
                                    </p:animEffect>
                                  </p:childTnLst>
                                </p:cTn>
                              </p:par>
                            </p:childTnLst>
                          </p:cTn>
                        </p:par>
                        <p:par>
                          <p:cTn id="64" fill="hold">
                            <p:stCondLst>
                              <p:cond delay="7800"/>
                            </p:stCondLst>
                            <p:childTnLst>
                              <p:par>
                                <p:cTn id="65" presetID="1"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7" grpId="0"/>
      <p:bldP spid="38" grpId="0"/>
      <p:bldP spid="3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226939">
            <a:off x="94861" y="166095"/>
            <a:ext cx="1232849" cy="787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Rectángulo"/>
          <p:cNvSpPr/>
          <p:nvPr/>
        </p:nvSpPr>
        <p:spPr>
          <a:xfrm>
            <a:off x="3383649" y="-943213"/>
            <a:ext cx="2284600"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AR" sz="4000" b="1" cap="all" dirty="0" smtClean="0">
                <a:ln/>
                <a:solidFill>
                  <a:schemeClr val="accent3">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SURINAM</a:t>
            </a:r>
            <a:endParaRPr lang="es-AR" sz="4000" b="1" cap="all" dirty="0">
              <a:ln/>
              <a:solidFill>
                <a:schemeClr val="accent3">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038050" y="2180742"/>
            <a:ext cx="2759136" cy="185596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264117" y="1811381"/>
            <a:ext cx="2175802" cy="182879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912578" y="852667"/>
            <a:ext cx="2294731" cy="400110"/>
          </a:xfrm>
          <a:prstGeom prst="rect">
            <a:avLst/>
          </a:prstGeom>
          <a:noFill/>
        </p:spPr>
        <p:txBody>
          <a:bodyPr wrap="none" rtlCol="0">
            <a:spAutoFit/>
          </a:bodyPr>
          <a:lstStyle/>
          <a:p>
            <a:r>
              <a:rPr lang="es-AR" sz="2000" dirty="0" smtClean="0">
                <a:solidFill>
                  <a:schemeClr val="bg1"/>
                </a:solidFill>
              </a:rPr>
              <a:t>Capital:  Paramaribo</a:t>
            </a:r>
            <a:endParaRPr lang="es-AR" sz="2000" dirty="0">
              <a:solidFill>
                <a:schemeClr val="bg1"/>
              </a:solidFill>
            </a:endParaRPr>
          </a:p>
        </p:txBody>
      </p:sp>
      <p:sp>
        <p:nvSpPr>
          <p:cNvPr id="34" name="33 CuadroTexto"/>
          <p:cNvSpPr txBox="1"/>
          <p:nvPr/>
        </p:nvSpPr>
        <p:spPr>
          <a:xfrm>
            <a:off x="898930" y="1233059"/>
            <a:ext cx="3770712" cy="400110"/>
          </a:xfrm>
          <a:prstGeom prst="rect">
            <a:avLst/>
          </a:prstGeom>
          <a:noFill/>
        </p:spPr>
        <p:txBody>
          <a:bodyPr wrap="none" rtlCol="0">
            <a:spAutoFit/>
          </a:bodyPr>
          <a:lstStyle/>
          <a:p>
            <a:r>
              <a:rPr lang="es-AR" sz="2000" dirty="0" smtClean="0">
                <a:solidFill>
                  <a:schemeClr val="bg1"/>
                </a:solidFill>
              </a:rPr>
              <a:t>Idioma:  Neerlandés, </a:t>
            </a:r>
            <a:r>
              <a:rPr lang="es-AR" sz="2000" dirty="0" err="1" smtClean="0">
                <a:solidFill>
                  <a:schemeClr val="bg1"/>
                </a:solidFill>
              </a:rPr>
              <a:t>Sranan</a:t>
            </a:r>
            <a:r>
              <a:rPr lang="es-AR" sz="2000" dirty="0" smtClean="0">
                <a:solidFill>
                  <a:schemeClr val="bg1"/>
                </a:solidFill>
              </a:rPr>
              <a:t> tongo</a:t>
            </a:r>
            <a:endParaRPr lang="es-AR" sz="2000" dirty="0">
              <a:solidFill>
                <a:schemeClr val="bg1"/>
              </a:solidFill>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7183598" y="267494"/>
            <a:ext cx="1720495" cy="1500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43 CuadroTexto"/>
          <p:cNvSpPr txBox="1"/>
          <p:nvPr/>
        </p:nvSpPr>
        <p:spPr>
          <a:xfrm>
            <a:off x="3781148" y="852667"/>
            <a:ext cx="3212482" cy="400110"/>
          </a:xfrm>
          <a:prstGeom prst="rect">
            <a:avLst/>
          </a:prstGeom>
          <a:noFill/>
        </p:spPr>
        <p:txBody>
          <a:bodyPr wrap="none" rtlCol="0">
            <a:spAutoFit/>
          </a:bodyPr>
          <a:lstStyle/>
          <a:p>
            <a:r>
              <a:rPr lang="es-AR" sz="2000" dirty="0" smtClean="0">
                <a:solidFill>
                  <a:schemeClr val="bg1"/>
                </a:solidFill>
              </a:rPr>
              <a:t>Habitantes (2013):  539.276 </a:t>
            </a:r>
            <a:endParaRPr lang="es-AR" sz="2000" dirty="0">
              <a:solidFill>
                <a:schemeClr val="bg1"/>
              </a:solidFill>
            </a:endParaRPr>
          </a:p>
        </p:txBody>
      </p:sp>
      <p:sp>
        <p:nvSpPr>
          <p:cNvPr id="2" name="1 Rectángulo"/>
          <p:cNvSpPr/>
          <p:nvPr/>
        </p:nvSpPr>
        <p:spPr>
          <a:xfrm>
            <a:off x="4817189" y="1252777"/>
            <a:ext cx="2806794" cy="400110"/>
          </a:xfrm>
          <a:prstGeom prst="rect">
            <a:avLst/>
          </a:prstGeom>
        </p:spPr>
        <p:txBody>
          <a:bodyPr wrap="none">
            <a:spAutoFit/>
          </a:bodyPr>
          <a:lstStyle/>
          <a:p>
            <a:r>
              <a:rPr lang="es-AR" sz="2000" dirty="0" smtClean="0">
                <a:solidFill>
                  <a:schemeClr val="bg1"/>
                </a:solidFill>
              </a:rPr>
              <a:t>Extensión:  163.270 </a:t>
            </a:r>
            <a:r>
              <a:rPr lang="es-AR" sz="2000" dirty="0">
                <a:solidFill>
                  <a:schemeClr val="bg1"/>
                </a:solidFill>
              </a:rPr>
              <a:t>km² </a:t>
            </a:r>
          </a:p>
        </p:txBody>
      </p:sp>
      <p:pic>
        <p:nvPicPr>
          <p:cNvPr id="6146" name="Picture 2"/>
          <p:cNvPicPr>
            <a:picLocks noChangeAspect="1" noChangeArrowheads="1"/>
          </p:cNvPicPr>
          <p:nvPr/>
        </p:nvPicPr>
        <p:blipFill>
          <a:blip r:embed="rId9" cstate="screen">
            <a:extLst>
              <a:ext uri="{28A0092B-C50C-407E-A947-70E740481C1C}">
                <a14:useLocalDpi xmlns:a14="http://schemas.microsoft.com/office/drawing/2010/main" val="0"/>
              </a:ext>
            </a:extLst>
          </a:blip>
          <a:stretch>
            <a:fillRect/>
          </a:stretch>
        </p:blipFill>
        <p:spPr bwMode="auto">
          <a:xfrm>
            <a:off x="2673413" y="1768075"/>
            <a:ext cx="3226331" cy="241974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CuadroTexto"/>
          <p:cNvSpPr txBox="1"/>
          <p:nvPr/>
        </p:nvSpPr>
        <p:spPr>
          <a:xfrm>
            <a:off x="519164" y="3890115"/>
            <a:ext cx="2113305" cy="400110"/>
          </a:xfrm>
          <a:prstGeom prst="rect">
            <a:avLst/>
          </a:prstGeom>
          <a:solidFill>
            <a:schemeClr val="tx1"/>
          </a:solidFill>
          <a:ln w="66675">
            <a:solidFill>
              <a:srgbClr val="FE140E"/>
            </a:solidFill>
          </a:ln>
          <a:effectLst>
            <a:reflection blurRad="6350" stA="50000" endA="295" endPos="92000" dist="101600" dir="5400000" sy="-100000" algn="bl" rotWithShape="0"/>
          </a:effectLst>
          <a:scene3d>
            <a:camera prst="perspectiveContrastingRightFacing">
              <a:rot lat="624000" lon="19800000" rev="27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Escudo Nacional</a:t>
            </a:r>
            <a:endParaRPr lang="es-AR" sz="2000" b="1" dirty="0">
              <a:ln w="11430"/>
              <a:solidFill>
                <a:schemeClr val="bg1"/>
              </a:solidFill>
              <a:effectLst/>
            </a:endParaRPr>
          </a:p>
        </p:txBody>
      </p:sp>
      <p:sp>
        <p:nvSpPr>
          <p:cNvPr id="16" name="15 CuadroTexto"/>
          <p:cNvSpPr txBox="1"/>
          <p:nvPr/>
        </p:nvSpPr>
        <p:spPr>
          <a:xfrm>
            <a:off x="6021859" y="4274539"/>
            <a:ext cx="2113305"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LeftFacing">
              <a:rot lat="623785" lon="18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Bandera Nacional</a:t>
            </a:r>
            <a:endParaRPr lang="es-AR" sz="2000" b="1" dirty="0">
              <a:ln w="11430"/>
              <a:solidFill>
                <a:schemeClr val="bg1"/>
              </a:solidFill>
              <a:effectLst/>
            </a:endParaRPr>
          </a:p>
        </p:txBody>
      </p:sp>
      <p:sp>
        <p:nvSpPr>
          <p:cNvPr id="17" name="16 CuadroTexto"/>
          <p:cNvSpPr txBox="1"/>
          <p:nvPr/>
        </p:nvSpPr>
        <p:spPr>
          <a:xfrm>
            <a:off x="2916000" y="4456800"/>
            <a:ext cx="2793600"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Plaza Independencia</a:t>
            </a:r>
            <a:endParaRPr lang="es-AR" sz="2000" b="1" dirty="0">
              <a:ln w="11430"/>
              <a:solidFill>
                <a:srgbClr val="FFFF00"/>
              </a:solidFill>
              <a:effectLst/>
            </a:endParaRPr>
          </a:p>
        </p:txBody>
      </p:sp>
      <p:sp>
        <p:nvSpPr>
          <p:cNvPr id="19" name="Oval 4"/>
          <p:cNvSpPr/>
          <p:nvPr/>
        </p:nvSpPr>
        <p:spPr>
          <a:xfrm>
            <a:off x="668180" y="169703"/>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3" name="Surinam y su Música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690974" y="-1189434"/>
            <a:ext cx="609600" cy="609600"/>
          </a:xfrm>
          <a:prstGeom prst="rect">
            <a:avLst/>
          </a:prstGeom>
        </p:spPr>
      </p:pic>
      <p:pic>
        <p:nvPicPr>
          <p:cNvPr id="18" name="Picture 2"/>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a:stretch/>
        </p:blipFill>
        <p:spPr bwMode="auto">
          <a:xfrm>
            <a:off x="2574361" y="1736084"/>
            <a:ext cx="3447498" cy="245173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CuadroTexto"/>
          <p:cNvSpPr txBox="1"/>
          <p:nvPr/>
        </p:nvSpPr>
        <p:spPr>
          <a:xfrm>
            <a:off x="2916000" y="4456800"/>
            <a:ext cx="2793600"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Corte de Justicia      </a:t>
            </a:r>
            <a:endParaRPr lang="es-AR" sz="2000" b="1" dirty="0">
              <a:ln w="11430"/>
              <a:solidFill>
                <a:srgbClr val="FFFF00"/>
              </a:solidFill>
              <a:effectLst/>
            </a:endParaRPr>
          </a:p>
        </p:txBody>
      </p:sp>
      <p:pic>
        <p:nvPicPr>
          <p:cNvPr id="22" name="Picture 2"/>
          <p:cNvPicPr>
            <a:picLocks noChangeAspect="1" noChangeArrowheads="1"/>
          </p:cNvPicPr>
          <p:nvPr/>
        </p:nvPicPr>
        <p:blipFill>
          <a:blip r:embed="rId12" cstate="screen">
            <a:extLst>
              <a:ext uri="{28A0092B-C50C-407E-A947-70E740481C1C}">
                <a14:useLocalDpi xmlns:a14="http://schemas.microsoft.com/office/drawing/2010/main" val="0"/>
              </a:ext>
            </a:extLst>
          </a:blip>
          <a:stretch>
            <a:fillRect/>
          </a:stretch>
        </p:blipFill>
        <p:spPr bwMode="auto">
          <a:xfrm>
            <a:off x="2536280" y="1705970"/>
            <a:ext cx="3482384" cy="24565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22 CuadroTexto"/>
          <p:cNvSpPr txBox="1"/>
          <p:nvPr/>
        </p:nvSpPr>
        <p:spPr>
          <a:xfrm>
            <a:off x="2916000" y="4456800"/>
            <a:ext cx="2793600"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Sede presidencial</a:t>
            </a:r>
            <a:endParaRPr lang="es-AR" sz="2000" b="1" dirty="0">
              <a:ln w="11430"/>
              <a:solidFill>
                <a:srgbClr val="FFFF00"/>
              </a:solidFill>
              <a:effectLst/>
            </a:endParaRPr>
          </a:p>
        </p:txBody>
      </p:sp>
      <p:pic>
        <p:nvPicPr>
          <p:cNvPr id="24" name="Picture 2"/>
          <p:cNvPicPr>
            <a:picLocks noChangeAspect="1" noChangeArrowheads="1"/>
          </p:cNvPicPr>
          <p:nvPr/>
        </p:nvPicPr>
        <p:blipFill>
          <a:blip r:embed="rId13">
            <a:extLst>
              <a:ext uri="{28A0092B-C50C-407E-A947-70E740481C1C}">
                <a14:useLocalDpi xmlns:a14="http://schemas.microsoft.com/office/drawing/2010/main" val="0"/>
              </a:ext>
            </a:extLst>
          </a:blip>
          <a:stretch>
            <a:fillRect/>
          </a:stretch>
        </p:blipFill>
        <p:spPr bwMode="auto">
          <a:xfrm>
            <a:off x="2560030" y="1652887"/>
            <a:ext cx="3501770" cy="25349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24 CuadroTexto"/>
          <p:cNvSpPr txBox="1"/>
          <p:nvPr/>
        </p:nvSpPr>
        <p:spPr>
          <a:xfrm>
            <a:off x="2916000" y="4456800"/>
            <a:ext cx="2793600"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Templo Hindú</a:t>
            </a:r>
            <a:endParaRPr lang="es-AR" sz="2000" b="1" dirty="0">
              <a:ln w="11430"/>
              <a:solidFill>
                <a:srgbClr val="FFFF00"/>
              </a:solidFill>
              <a:effectLst/>
            </a:endParaRPr>
          </a:p>
        </p:txBody>
      </p:sp>
      <p:sp>
        <p:nvSpPr>
          <p:cNvPr id="26" name="2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27" name="26 CuadroTexto"/>
          <p:cNvSpPr txBox="1"/>
          <p:nvPr/>
        </p:nvSpPr>
        <p:spPr>
          <a:xfrm>
            <a:off x="1276043" y="99162"/>
            <a:ext cx="778739"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Frutas</a:t>
            </a:r>
            <a:endParaRPr lang="es-AR" b="1" dirty="0">
              <a:ln/>
              <a:solidFill>
                <a:schemeClr val="accent3"/>
              </a:solidFill>
            </a:endParaRPr>
          </a:p>
        </p:txBody>
      </p:sp>
    </p:spTree>
    <p:extLst>
      <p:ext uri="{BB962C8B-B14F-4D97-AF65-F5344CB8AC3E}">
        <p14:creationId xmlns:p14="http://schemas.microsoft.com/office/powerpoint/2010/main" val="42220954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par>
                                <p:cTn id="7" presetID="5" presetClass="path" presetSubtype="0" fill="hold" grpId="0" nodeType="withEffect">
                                  <p:stCondLst>
                                    <p:cond delay="0"/>
                                  </p:stCondLst>
                                  <p:iterate type="lt">
                                    <p:tmPct val="10000"/>
                                  </p:iterate>
                                  <p:childTnLst>
                                    <p:animMotion origin="layout" path="M -0.00104 0.2092 L 0.03524 0.3681 L 0.15556 0.3681 L 0.05903 0.4656 L 0.09549 0.62512 L -0.00104 0.52731 L -0.09757 0.62512 L -0.06111 0.4656 L -0.15747 0.3681 L -0.03733 0.3681 L -0.00104 0.2092 Z " pathEditMode="relative" rAng="0" ptsTypes="FFFFFFFFFFF">
                                      <p:cBhvr>
                                        <p:cTn id="8" dur="2000" fill="hold"/>
                                        <p:tgtEl>
                                          <p:spTgt spid="20">
                                            <p:txEl>
                                              <p:pRg st="0" end="0"/>
                                            </p:txEl>
                                          </p:spTgt>
                                        </p:tgtEl>
                                        <p:attrNameLst>
                                          <p:attrName>ppt_x</p:attrName>
                                          <p:attrName>ppt_y</p:attrName>
                                        </p:attrNameLst>
                                      </p:cBhvr>
                                      <p:rCtr x="0" y="20796"/>
                                    </p:animMotion>
                                  </p:childTnLst>
                                </p:cTn>
                              </p:par>
                            </p:childTnLst>
                          </p:cTn>
                        </p:par>
                        <p:par>
                          <p:cTn id="9" fill="hold">
                            <p:stCondLst>
                              <p:cond delay="3200"/>
                            </p:stCondLst>
                            <p:childTnLst>
                              <p:par>
                                <p:cTn id="10" presetID="10" presetClass="entr" presetSubtype="0" fill="hold" nodeType="after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fade">
                                      <p:cBhvr>
                                        <p:cTn id="12" dur="2000"/>
                                        <p:tgtEl>
                                          <p:spTgt spid="1028"/>
                                        </p:tgtEl>
                                      </p:cBhvr>
                                    </p:animEffect>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7"/>
                                        </p:tgtEl>
                                        <p:attrNameLst>
                                          <p:attrName>ppt_y</p:attrName>
                                        </p:attrNameLst>
                                      </p:cBhvr>
                                      <p:tavLst>
                                        <p:tav tm="0">
                                          <p:val>
                                            <p:strVal val="#ppt_y"/>
                                          </p:val>
                                        </p:tav>
                                        <p:tav tm="100000">
                                          <p:val>
                                            <p:strVal val="#ppt_y"/>
                                          </p:val>
                                        </p:tav>
                                      </p:tavLst>
                                    </p:anim>
                                    <p:anim calcmode="lin" valueType="num">
                                      <p:cBhvr>
                                        <p:cTn id="18"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7"/>
                                        </p:tgtEl>
                                      </p:cBhvr>
                                    </p:animEffect>
                                  </p:childTnLst>
                                </p:cTn>
                              </p:par>
                            </p:childTnLst>
                          </p:cTn>
                        </p:par>
                        <p:par>
                          <p:cTn id="21" fill="hold">
                            <p:stCondLst>
                              <p:cond delay="595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childTnLst>
                                </p:cTn>
                              </p:par>
                              <p:par>
                                <p:cTn id="25" presetID="10" presetClass="exit" presetSubtype="0" fill="hold" grpId="2" nodeType="withEffect">
                                  <p:stCondLst>
                                    <p:cond delay="4000"/>
                                  </p:stCondLst>
                                  <p:childTnLst>
                                    <p:animEffect transition="out" filter="fade">
                                      <p:cBhvr>
                                        <p:cTn id="26" dur="1000"/>
                                        <p:tgtEl>
                                          <p:spTgt spid="19"/>
                                        </p:tgtEl>
                                      </p:cBhvr>
                                    </p:animEffect>
                                    <p:set>
                                      <p:cBhvr>
                                        <p:cTn id="27" dur="1" fill="hold">
                                          <p:stCondLst>
                                            <p:cond delay="999"/>
                                          </p:stCondLst>
                                        </p:cTn>
                                        <p:tgtEl>
                                          <p:spTgt spid="19"/>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childTnLst>
                                </p:cTn>
                              </p:par>
                              <p:par>
                                <p:cTn id="31" presetID="10" presetClass="exit" presetSubtype="0" fill="hold" grpId="4" nodeType="withEffect">
                                  <p:stCondLst>
                                    <p:cond delay="7000"/>
                                  </p:stCondLst>
                                  <p:childTnLst>
                                    <p:animEffect transition="out" filter="fade">
                                      <p:cBhvr>
                                        <p:cTn id="32" dur="1000"/>
                                        <p:tgtEl>
                                          <p:spTgt spid="19"/>
                                        </p:tgtEl>
                                      </p:cBhvr>
                                    </p:animEffect>
                                    <p:set>
                                      <p:cBhvr>
                                        <p:cTn id="33" dur="1" fill="hold">
                                          <p:stCondLst>
                                            <p:cond delay="999"/>
                                          </p:stCondLst>
                                        </p:cTn>
                                        <p:tgtEl>
                                          <p:spTgt spid="19"/>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5E-6 1.60962E-6 L 0.62605 1.60962E-6 " pathEditMode="relative" rAng="0" ptsTypes="AA">
                                      <p:cBhvr>
                                        <p:cTn id="35" dur="2000" fill="hold"/>
                                        <p:tgtEl>
                                          <p:spTgt spid="19"/>
                                        </p:tgtEl>
                                        <p:attrNameLst>
                                          <p:attrName>ppt_x</p:attrName>
                                          <p:attrName>ppt_y</p:attrName>
                                        </p:attrNameLst>
                                      </p:cBhvr>
                                      <p:rCtr x="313" y="0"/>
                                    </p:animMotion>
                                  </p:childTnLst>
                                </p:cTn>
                              </p:par>
                              <p:par>
                                <p:cTn id="36" presetID="42" presetClass="entr" presetSubtype="0" fill="hold" nodeType="withEffect">
                                  <p:stCondLst>
                                    <p:cond delay="2100"/>
                                  </p:stCondLst>
                                  <p:childTnLst>
                                    <p:set>
                                      <p:cBhvr>
                                        <p:cTn id="37" dur="1" fill="hold">
                                          <p:stCondLst>
                                            <p:cond delay="0"/>
                                          </p:stCondLst>
                                        </p:cTn>
                                        <p:tgtEl>
                                          <p:spTgt spid="4098"/>
                                        </p:tgtEl>
                                        <p:attrNameLst>
                                          <p:attrName>style.visibility</p:attrName>
                                        </p:attrNameLst>
                                      </p:cBhvr>
                                      <p:to>
                                        <p:strVal val="visible"/>
                                      </p:to>
                                    </p:set>
                                    <p:animEffect transition="in" filter="fade">
                                      <p:cBhvr>
                                        <p:cTn id="38" dur="1000"/>
                                        <p:tgtEl>
                                          <p:spTgt spid="4098"/>
                                        </p:tgtEl>
                                      </p:cBhvr>
                                    </p:animEffect>
                                    <p:anim calcmode="lin" valueType="num">
                                      <p:cBhvr>
                                        <p:cTn id="39" dur="1000" fill="hold"/>
                                        <p:tgtEl>
                                          <p:spTgt spid="4098"/>
                                        </p:tgtEl>
                                        <p:attrNameLst>
                                          <p:attrName>ppt_x</p:attrName>
                                        </p:attrNameLst>
                                      </p:cBhvr>
                                      <p:tavLst>
                                        <p:tav tm="0">
                                          <p:val>
                                            <p:strVal val="#ppt_x"/>
                                          </p:val>
                                        </p:tav>
                                        <p:tav tm="100000">
                                          <p:val>
                                            <p:strVal val="#ppt_x"/>
                                          </p:val>
                                        </p:tav>
                                      </p:tavLst>
                                    </p:anim>
                                    <p:anim calcmode="lin" valueType="num">
                                      <p:cBhvr>
                                        <p:cTn id="40" dur="1000" fill="hold"/>
                                        <p:tgtEl>
                                          <p:spTgt spid="4098"/>
                                        </p:tgtEl>
                                        <p:attrNameLst>
                                          <p:attrName>ppt_y</p:attrName>
                                        </p:attrNameLst>
                                      </p:cBhvr>
                                      <p:tavLst>
                                        <p:tav tm="0">
                                          <p:val>
                                            <p:strVal val="#ppt_y+.1"/>
                                          </p:val>
                                        </p:tav>
                                        <p:tav tm="100000">
                                          <p:val>
                                            <p:strVal val="#ppt_y"/>
                                          </p:val>
                                        </p:tav>
                                      </p:tavLst>
                                    </p:anim>
                                  </p:childTnLst>
                                </p:cTn>
                              </p:par>
                              <p:par>
                                <p:cTn id="41" presetID="26" presetClass="entr" presetSubtype="0" fill="hold" grpId="0" nodeType="withEffect">
                                  <p:stCondLst>
                                    <p:cond delay="32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wipe(down)">
                                      <p:cBhvr>
                                        <p:cTn id="43" dur="290">
                                          <p:stCondLst>
                                            <p:cond delay="0"/>
                                          </p:stCondLst>
                                        </p:cTn>
                                        <p:tgtEl>
                                          <p:spTgt spid="10"/>
                                        </p:tgtEl>
                                      </p:cBhvr>
                                    </p:animEffect>
                                    <p:anim calcmode="lin" valueType="num">
                                      <p:cBhvr>
                                        <p:cTn id="44"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49" dur="13">
                                          <p:stCondLst>
                                            <p:cond delay="325"/>
                                          </p:stCondLst>
                                        </p:cTn>
                                        <p:tgtEl>
                                          <p:spTgt spid="10"/>
                                        </p:tgtEl>
                                      </p:cBhvr>
                                      <p:to x="100000" y="60000"/>
                                    </p:animScale>
                                    <p:animScale>
                                      <p:cBhvr>
                                        <p:cTn id="50" dur="83" decel="50000">
                                          <p:stCondLst>
                                            <p:cond delay="338"/>
                                          </p:stCondLst>
                                        </p:cTn>
                                        <p:tgtEl>
                                          <p:spTgt spid="10"/>
                                        </p:tgtEl>
                                      </p:cBhvr>
                                      <p:to x="100000" y="100000"/>
                                    </p:animScale>
                                    <p:animScale>
                                      <p:cBhvr>
                                        <p:cTn id="51" dur="13">
                                          <p:stCondLst>
                                            <p:cond delay="656"/>
                                          </p:stCondLst>
                                        </p:cTn>
                                        <p:tgtEl>
                                          <p:spTgt spid="10"/>
                                        </p:tgtEl>
                                      </p:cBhvr>
                                      <p:to x="100000" y="80000"/>
                                    </p:animScale>
                                    <p:animScale>
                                      <p:cBhvr>
                                        <p:cTn id="52" dur="83" decel="50000">
                                          <p:stCondLst>
                                            <p:cond delay="669"/>
                                          </p:stCondLst>
                                        </p:cTn>
                                        <p:tgtEl>
                                          <p:spTgt spid="10"/>
                                        </p:tgtEl>
                                      </p:cBhvr>
                                      <p:to x="100000" y="100000"/>
                                    </p:animScale>
                                    <p:animScale>
                                      <p:cBhvr>
                                        <p:cTn id="53" dur="13">
                                          <p:stCondLst>
                                            <p:cond delay="821"/>
                                          </p:stCondLst>
                                        </p:cTn>
                                        <p:tgtEl>
                                          <p:spTgt spid="10"/>
                                        </p:tgtEl>
                                      </p:cBhvr>
                                      <p:to x="100000" y="90000"/>
                                    </p:animScale>
                                    <p:animScale>
                                      <p:cBhvr>
                                        <p:cTn id="54" dur="83" decel="50000">
                                          <p:stCondLst>
                                            <p:cond delay="834"/>
                                          </p:stCondLst>
                                        </p:cTn>
                                        <p:tgtEl>
                                          <p:spTgt spid="10"/>
                                        </p:tgtEl>
                                      </p:cBhvr>
                                      <p:to x="100000" y="100000"/>
                                    </p:animScale>
                                    <p:animScale>
                                      <p:cBhvr>
                                        <p:cTn id="55" dur="13">
                                          <p:stCondLst>
                                            <p:cond delay="904"/>
                                          </p:stCondLst>
                                        </p:cTn>
                                        <p:tgtEl>
                                          <p:spTgt spid="10"/>
                                        </p:tgtEl>
                                      </p:cBhvr>
                                      <p:to x="100000" y="95000"/>
                                    </p:animScale>
                                    <p:animScale>
                                      <p:cBhvr>
                                        <p:cTn id="56" dur="83" decel="50000">
                                          <p:stCondLst>
                                            <p:cond delay="917"/>
                                          </p:stCondLst>
                                        </p:cTn>
                                        <p:tgtEl>
                                          <p:spTgt spid="10"/>
                                        </p:tgtEl>
                                      </p:cBhvr>
                                      <p:to x="100000" y="100000"/>
                                    </p:animScale>
                                  </p:childTnLst>
                                </p:cTn>
                              </p:par>
                              <p:par>
                                <p:cTn id="57" presetID="26" presetClass="entr" presetSubtype="0" fill="hold" grpId="0" nodeType="withEffect">
                                  <p:stCondLst>
                                    <p:cond delay="5800"/>
                                  </p:stCondLst>
                                  <p:iterate type="lt">
                                    <p:tmPct val="10000"/>
                                  </p:iterate>
                                  <p:childTnLst>
                                    <p:set>
                                      <p:cBhvr>
                                        <p:cTn id="58" dur="1" fill="hold">
                                          <p:stCondLst>
                                            <p:cond delay="0"/>
                                          </p:stCondLst>
                                        </p:cTn>
                                        <p:tgtEl>
                                          <p:spTgt spid="34"/>
                                        </p:tgtEl>
                                        <p:attrNameLst>
                                          <p:attrName>style.visibility</p:attrName>
                                        </p:attrNameLst>
                                      </p:cBhvr>
                                      <p:to>
                                        <p:strVal val="visible"/>
                                      </p:to>
                                    </p:set>
                                    <p:animEffect transition="in" filter="wipe(down)">
                                      <p:cBhvr>
                                        <p:cTn id="59" dur="290">
                                          <p:stCondLst>
                                            <p:cond delay="0"/>
                                          </p:stCondLst>
                                        </p:cTn>
                                        <p:tgtEl>
                                          <p:spTgt spid="34"/>
                                        </p:tgtEl>
                                      </p:cBhvr>
                                    </p:animEffect>
                                    <p:anim calcmode="lin" valueType="num">
                                      <p:cBhvr>
                                        <p:cTn id="60"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65" dur="13">
                                          <p:stCondLst>
                                            <p:cond delay="325"/>
                                          </p:stCondLst>
                                        </p:cTn>
                                        <p:tgtEl>
                                          <p:spTgt spid="34"/>
                                        </p:tgtEl>
                                      </p:cBhvr>
                                      <p:to x="100000" y="60000"/>
                                    </p:animScale>
                                    <p:animScale>
                                      <p:cBhvr>
                                        <p:cTn id="66" dur="83" decel="50000">
                                          <p:stCondLst>
                                            <p:cond delay="338"/>
                                          </p:stCondLst>
                                        </p:cTn>
                                        <p:tgtEl>
                                          <p:spTgt spid="34"/>
                                        </p:tgtEl>
                                      </p:cBhvr>
                                      <p:to x="100000" y="100000"/>
                                    </p:animScale>
                                    <p:animScale>
                                      <p:cBhvr>
                                        <p:cTn id="67" dur="13">
                                          <p:stCondLst>
                                            <p:cond delay="656"/>
                                          </p:stCondLst>
                                        </p:cTn>
                                        <p:tgtEl>
                                          <p:spTgt spid="34"/>
                                        </p:tgtEl>
                                      </p:cBhvr>
                                      <p:to x="100000" y="80000"/>
                                    </p:animScale>
                                    <p:animScale>
                                      <p:cBhvr>
                                        <p:cTn id="68" dur="83" decel="50000">
                                          <p:stCondLst>
                                            <p:cond delay="669"/>
                                          </p:stCondLst>
                                        </p:cTn>
                                        <p:tgtEl>
                                          <p:spTgt spid="34"/>
                                        </p:tgtEl>
                                      </p:cBhvr>
                                      <p:to x="100000" y="100000"/>
                                    </p:animScale>
                                    <p:animScale>
                                      <p:cBhvr>
                                        <p:cTn id="69" dur="13">
                                          <p:stCondLst>
                                            <p:cond delay="821"/>
                                          </p:stCondLst>
                                        </p:cTn>
                                        <p:tgtEl>
                                          <p:spTgt spid="34"/>
                                        </p:tgtEl>
                                      </p:cBhvr>
                                      <p:to x="100000" y="90000"/>
                                    </p:animScale>
                                    <p:animScale>
                                      <p:cBhvr>
                                        <p:cTn id="70" dur="83" decel="50000">
                                          <p:stCondLst>
                                            <p:cond delay="834"/>
                                          </p:stCondLst>
                                        </p:cTn>
                                        <p:tgtEl>
                                          <p:spTgt spid="34"/>
                                        </p:tgtEl>
                                      </p:cBhvr>
                                      <p:to x="100000" y="100000"/>
                                    </p:animScale>
                                    <p:animScale>
                                      <p:cBhvr>
                                        <p:cTn id="71" dur="13">
                                          <p:stCondLst>
                                            <p:cond delay="904"/>
                                          </p:stCondLst>
                                        </p:cTn>
                                        <p:tgtEl>
                                          <p:spTgt spid="34"/>
                                        </p:tgtEl>
                                      </p:cBhvr>
                                      <p:to x="100000" y="95000"/>
                                    </p:animScale>
                                    <p:animScale>
                                      <p:cBhvr>
                                        <p:cTn id="72" dur="83" decel="50000">
                                          <p:stCondLst>
                                            <p:cond delay="917"/>
                                          </p:stCondLst>
                                        </p:cTn>
                                        <p:tgtEl>
                                          <p:spTgt spid="34"/>
                                        </p:tgtEl>
                                      </p:cBhvr>
                                      <p:to x="100000" y="100000"/>
                                    </p:animScale>
                                  </p:childTnLst>
                                </p:cTn>
                              </p:par>
                            </p:childTnLst>
                          </p:cTn>
                        </p:par>
                        <p:par>
                          <p:cTn id="73" fill="hold">
                            <p:stCondLst>
                              <p:cond delay="15550"/>
                            </p:stCondLst>
                            <p:childTnLst>
                              <p:par>
                                <p:cTn id="74" presetID="26" presetClass="entr" presetSubtype="0" fill="hold" grpId="0" nodeType="afterEffect">
                                  <p:stCondLst>
                                    <p:cond delay="0"/>
                                  </p:stCondLst>
                                  <p:iterate type="lt">
                                    <p:tmPct val="10000"/>
                                  </p:iterate>
                                  <p:childTnLst>
                                    <p:set>
                                      <p:cBhvr>
                                        <p:cTn id="75" dur="1" fill="hold">
                                          <p:stCondLst>
                                            <p:cond delay="0"/>
                                          </p:stCondLst>
                                        </p:cTn>
                                        <p:tgtEl>
                                          <p:spTgt spid="44"/>
                                        </p:tgtEl>
                                        <p:attrNameLst>
                                          <p:attrName>style.visibility</p:attrName>
                                        </p:attrNameLst>
                                      </p:cBhvr>
                                      <p:to>
                                        <p:strVal val="visible"/>
                                      </p:to>
                                    </p:set>
                                    <p:animEffect transition="in" filter="wipe(down)">
                                      <p:cBhvr>
                                        <p:cTn id="76" dur="290">
                                          <p:stCondLst>
                                            <p:cond delay="0"/>
                                          </p:stCondLst>
                                        </p:cTn>
                                        <p:tgtEl>
                                          <p:spTgt spid="44"/>
                                        </p:tgtEl>
                                      </p:cBhvr>
                                    </p:animEffect>
                                    <p:anim calcmode="lin" valueType="num">
                                      <p:cBhvr>
                                        <p:cTn id="77"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82" dur="13">
                                          <p:stCondLst>
                                            <p:cond delay="325"/>
                                          </p:stCondLst>
                                        </p:cTn>
                                        <p:tgtEl>
                                          <p:spTgt spid="44"/>
                                        </p:tgtEl>
                                      </p:cBhvr>
                                      <p:to x="100000" y="60000"/>
                                    </p:animScale>
                                    <p:animScale>
                                      <p:cBhvr>
                                        <p:cTn id="83" dur="83" decel="50000">
                                          <p:stCondLst>
                                            <p:cond delay="338"/>
                                          </p:stCondLst>
                                        </p:cTn>
                                        <p:tgtEl>
                                          <p:spTgt spid="44"/>
                                        </p:tgtEl>
                                      </p:cBhvr>
                                      <p:to x="100000" y="100000"/>
                                    </p:animScale>
                                    <p:animScale>
                                      <p:cBhvr>
                                        <p:cTn id="84" dur="13">
                                          <p:stCondLst>
                                            <p:cond delay="656"/>
                                          </p:stCondLst>
                                        </p:cTn>
                                        <p:tgtEl>
                                          <p:spTgt spid="44"/>
                                        </p:tgtEl>
                                      </p:cBhvr>
                                      <p:to x="100000" y="80000"/>
                                    </p:animScale>
                                    <p:animScale>
                                      <p:cBhvr>
                                        <p:cTn id="85" dur="83" decel="50000">
                                          <p:stCondLst>
                                            <p:cond delay="669"/>
                                          </p:stCondLst>
                                        </p:cTn>
                                        <p:tgtEl>
                                          <p:spTgt spid="44"/>
                                        </p:tgtEl>
                                      </p:cBhvr>
                                      <p:to x="100000" y="100000"/>
                                    </p:animScale>
                                    <p:animScale>
                                      <p:cBhvr>
                                        <p:cTn id="86" dur="13">
                                          <p:stCondLst>
                                            <p:cond delay="821"/>
                                          </p:stCondLst>
                                        </p:cTn>
                                        <p:tgtEl>
                                          <p:spTgt spid="44"/>
                                        </p:tgtEl>
                                      </p:cBhvr>
                                      <p:to x="100000" y="90000"/>
                                    </p:animScale>
                                    <p:animScale>
                                      <p:cBhvr>
                                        <p:cTn id="87" dur="83" decel="50000">
                                          <p:stCondLst>
                                            <p:cond delay="834"/>
                                          </p:stCondLst>
                                        </p:cTn>
                                        <p:tgtEl>
                                          <p:spTgt spid="44"/>
                                        </p:tgtEl>
                                      </p:cBhvr>
                                      <p:to x="100000" y="100000"/>
                                    </p:animScale>
                                    <p:animScale>
                                      <p:cBhvr>
                                        <p:cTn id="88" dur="13">
                                          <p:stCondLst>
                                            <p:cond delay="904"/>
                                          </p:stCondLst>
                                        </p:cTn>
                                        <p:tgtEl>
                                          <p:spTgt spid="44"/>
                                        </p:tgtEl>
                                      </p:cBhvr>
                                      <p:to x="100000" y="95000"/>
                                    </p:animScale>
                                    <p:animScale>
                                      <p:cBhvr>
                                        <p:cTn id="89" dur="83" decel="50000">
                                          <p:stCondLst>
                                            <p:cond delay="917"/>
                                          </p:stCondLst>
                                        </p:cTn>
                                        <p:tgtEl>
                                          <p:spTgt spid="44"/>
                                        </p:tgtEl>
                                      </p:cBhvr>
                                      <p:to x="100000" y="100000"/>
                                    </p:animScale>
                                  </p:childTnLst>
                                </p:cTn>
                              </p:par>
                            </p:childTnLst>
                          </p:cTn>
                        </p:par>
                        <p:par>
                          <p:cTn id="90" fill="hold">
                            <p:stCondLst>
                              <p:cond delay="18850"/>
                            </p:stCondLst>
                            <p:childTnLst>
                              <p:par>
                                <p:cTn id="91" presetID="26" presetClass="entr" presetSubtype="0" fill="hold" grpId="0" nodeType="afterEffect">
                                  <p:stCondLst>
                                    <p:cond delay="0"/>
                                  </p:stCondLst>
                                  <p:iterate type="lt">
                                    <p:tmPct val="10000"/>
                                  </p:iterate>
                                  <p:childTnLst>
                                    <p:set>
                                      <p:cBhvr>
                                        <p:cTn id="92" dur="1" fill="hold">
                                          <p:stCondLst>
                                            <p:cond delay="0"/>
                                          </p:stCondLst>
                                        </p:cTn>
                                        <p:tgtEl>
                                          <p:spTgt spid="2"/>
                                        </p:tgtEl>
                                        <p:attrNameLst>
                                          <p:attrName>style.visibility</p:attrName>
                                        </p:attrNameLst>
                                      </p:cBhvr>
                                      <p:to>
                                        <p:strVal val="visible"/>
                                      </p:to>
                                    </p:set>
                                    <p:animEffect transition="in" filter="wipe(down)">
                                      <p:cBhvr>
                                        <p:cTn id="93" dur="290">
                                          <p:stCondLst>
                                            <p:cond delay="0"/>
                                          </p:stCondLst>
                                        </p:cTn>
                                        <p:tgtEl>
                                          <p:spTgt spid="2"/>
                                        </p:tgtEl>
                                      </p:cBhvr>
                                    </p:animEffect>
                                    <p:anim calcmode="lin" valueType="num">
                                      <p:cBhvr>
                                        <p:cTn id="94"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5"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96"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97"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98"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99" dur="13">
                                          <p:stCondLst>
                                            <p:cond delay="325"/>
                                          </p:stCondLst>
                                        </p:cTn>
                                        <p:tgtEl>
                                          <p:spTgt spid="2"/>
                                        </p:tgtEl>
                                      </p:cBhvr>
                                      <p:to x="100000" y="60000"/>
                                    </p:animScale>
                                    <p:animScale>
                                      <p:cBhvr>
                                        <p:cTn id="100" dur="83" decel="50000">
                                          <p:stCondLst>
                                            <p:cond delay="338"/>
                                          </p:stCondLst>
                                        </p:cTn>
                                        <p:tgtEl>
                                          <p:spTgt spid="2"/>
                                        </p:tgtEl>
                                      </p:cBhvr>
                                      <p:to x="100000" y="100000"/>
                                    </p:animScale>
                                    <p:animScale>
                                      <p:cBhvr>
                                        <p:cTn id="101" dur="13">
                                          <p:stCondLst>
                                            <p:cond delay="656"/>
                                          </p:stCondLst>
                                        </p:cTn>
                                        <p:tgtEl>
                                          <p:spTgt spid="2"/>
                                        </p:tgtEl>
                                      </p:cBhvr>
                                      <p:to x="100000" y="80000"/>
                                    </p:animScale>
                                    <p:animScale>
                                      <p:cBhvr>
                                        <p:cTn id="102" dur="83" decel="50000">
                                          <p:stCondLst>
                                            <p:cond delay="669"/>
                                          </p:stCondLst>
                                        </p:cTn>
                                        <p:tgtEl>
                                          <p:spTgt spid="2"/>
                                        </p:tgtEl>
                                      </p:cBhvr>
                                      <p:to x="100000" y="100000"/>
                                    </p:animScale>
                                    <p:animScale>
                                      <p:cBhvr>
                                        <p:cTn id="103" dur="13">
                                          <p:stCondLst>
                                            <p:cond delay="821"/>
                                          </p:stCondLst>
                                        </p:cTn>
                                        <p:tgtEl>
                                          <p:spTgt spid="2"/>
                                        </p:tgtEl>
                                      </p:cBhvr>
                                      <p:to x="100000" y="90000"/>
                                    </p:animScale>
                                    <p:animScale>
                                      <p:cBhvr>
                                        <p:cTn id="104" dur="83" decel="50000">
                                          <p:stCondLst>
                                            <p:cond delay="834"/>
                                          </p:stCondLst>
                                        </p:cTn>
                                        <p:tgtEl>
                                          <p:spTgt spid="2"/>
                                        </p:tgtEl>
                                      </p:cBhvr>
                                      <p:to x="100000" y="100000"/>
                                    </p:animScale>
                                    <p:animScale>
                                      <p:cBhvr>
                                        <p:cTn id="105" dur="13">
                                          <p:stCondLst>
                                            <p:cond delay="904"/>
                                          </p:stCondLst>
                                        </p:cTn>
                                        <p:tgtEl>
                                          <p:spTgt spid="2"/>
                                        </p:tgtEl>
                                      </p:cBhvr>
                                      <p:to x="100000" y="95000"/>
                                    </p:animScale>
                                    <p:animScale>
                                      <p:cBhvr>
                                        <p:cTn id="106" dur="83" decel="50000">
                                          <p:stCondLst>
                                            <p:cond delay="917"/>
                                          </p:stCondLst>
                                        </p:cTn>
                                        <p:tgtEl>
                                          <p:spTgt spid="2"/>
                                        </p:tgtEl>
                                      </p:cBhvr>
                                      <p:to x="100000" y="100000"/>
                                    </p:animScale>
                                  </p:childTnLst>
                                </p:cTn>
                              </p:par>
                            </p:childTnLst>
                          </p:cTn>
                        </p:par>
                        <p:par>
                          <p:cTn id="107" fill="hold">
                            <p:stCondLst>
                              <p:cond delay="21750"/>
                            </p:stCondLst>
                            <p:childTnLst>
                              <p:par>
                                <p:cTn id="108" presetID="42" presetClass="entr" presetSubtype="0" fill="hold" nodeType="afterEffect">
                                  <p:stCondLst>
                                    <p:cond delay="0"/>
                                  </p:stCondLst>
                                  <p:childTnLst>
                                    <p:set>
                                      <p:cBhvr>
                                        <p:cTn id="109" dur="1" fill="hold">
                                          <p:stCondLst>
                                            <p:cond delay="0"/>
                                          </p:stCondLst>
                                        </p:cTn>
                                        <p:tgtEl>
                                          <p:spTgt spid="5123"/>
                                        </p:tgtEl>
                                        <p:attrNameLst>
                                          <p:attrName>style.visibility</p:attrName>
                                        </p:attrNameLst>
                                      </p:cBhvr>
                                      <p:to>
                                        <p:strVal val="visible"/>
                                      </p:to>
                                    </p:set>
                                    <p:animEffect transition="in" filter="fade">
                                      <p:cBhvr>
                                        <p:cTn id="110" dur="1000"/>
                                        <p:tgtEl>
                                          <p:spTgt spid="5123"/>
                                        </p:tgtEl>
                                      </p:cBhvr>
                                    </p:animEffect>
                                    <p:anim calcmode="lin" valueType="num">
                                      <p:cBhvr>
                                        <p:cTn id="111" dur="1000" fill="hold"/>
                                        <p:tgtEl>
                                          <p:spTgt spid="5123"/>
                                        </p:tgtEl>
                                        <p:attrNameLst>
                                          <p:attrName>ppt_x</p:attrName>
                                        </p:attrNameLst>
                                      </p:cBhvr>
                                      <p:tavLst>
                                        <p:tav tm="0">
                                          <p:val>
                                            <p:strVal val="#ppt_x"/>
                                          </p:val>
                                        </p:tav>
                                        <p:tav tm="100000">
                                          <p:val>
                                            <p:strVal val="#ppt_x"/>
                                          </p:val>
                                        </p:tav>
                                      </p:tavLst>
                                    </p:anim>
                                    <p:anim calcmode="lin" valueType="num">
                                      <p:cBhvr>
                                        <p:cTn id="112" dur="1000" fill="hold"/>
                                        <p:tgtEl>
                                          <p:spTgt spid="5123"/>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00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1000"/>
                                        <p:tgtEl>
                                          <p:spTgt spid="15"/>
                                        </p:tgtEl>
                                      </p:cBhvr>
                                    </p:animEffect>
                                    <p:anim calcmode="lin" valueType="num">
                                      <p:cBhvr>
                                        <p:cTn id="116" dur="1000" fill="hold"/>
                                        <p:tgtEl>
                                          <p:spTgt spid="15"/>
                                        </p:tgtEl>
                                        <p:attrNameLst>
                                          <p:attrName>ppt_x</p:attrName>
                                        </p:attrNameLst>
                                      </p:cBhvr>
                                      <p:tavLst>
                                        <p:tav tm="0">
                                          <p:val>
                                            <p:strVal val="#ppt_x"/>
                                          </p:val>
                                        </p:tav>
                                        <p:tav tm="100000">
                                          <p:val>
                                            <p:strVal val="#ppt_x"/>
                                          </p:val>
                                        </p:tav>
                                      </p:tavLst>
                                    </p:anim>
                                    <p:anim calcmode="lin" valueType="num">
                                      <p:cBhvr>
                                        <p:cTn id="117" dur="1000" fill="hold"/>
                                        <p:tgtEl>
                                          <p:spTgt spid="15"/>
                                        </p:tgtEl>
                                        <p:attrNameLst>
                                          <p:attrName>ppt_y</p:attrName>
                                        </p:attrNameLst>
                                      </p:cBhvr>
                                      <p:tavLst>
                                        <p:tav tm="0">
                                          <p:val>
                                            <p:strVal val="#ppt_y+.1"/>
                                          </p:val>
                                        </p:tav>
                                        <p:tav tm="100000">
                                          <p:val>
                                            <p:strVal val="#ppt_y"/>
                                          </p:val>
                                        </p:tav>
                                      </p:tavLst>
                                    </p:anim>
                                  </p:childTnLst>
                                </p:cTn>
                              </p:par>
                            </p:childTnLst>
                          </p:cTn>
                        </p:par>
                        <p:par>
                          <p:cTn id="118" fill="hold">
                            <p:stCondLst>
                              <p:cond delay="24750"/>
                            </p:stCondLst>
                            <p:childTnLst>
                              <p:par>
                                <p:cTn id="119" presetID="42" presetClass="entr" presetSubtype="0" fill="hold" nodeType="afterEffect">
                                  <p:stCondLst>
                                    <p:cond delay="0"/>
                                  </p:stCondLst>
                                  <p:childTnLst>
                                    <p:set>
                                      <p:cBhvr>
                                        <p:cTn id="120" dur="1" fill="hold">
                                          <p:stCondLst>
                                            <p:cond delay="0"/>
                                          </p:stCondLst>
                                        </p:cTn>
                                        <p:tgtEl>
                                          <p:spTgt spid="2056"/>
                                        </p:tgtEl>
                                        <p:attrNameLst>
                                          <p:attrName>style.visibility</p:attrName>
                                        </p:attrNameLst>
                                      </p:cBhvr>
                                      <p:to>
                                        <p:strVal val="visible"/>
                                      </p:to>
                                    </p:set>
                                    <p:animEffect transition="in" filter="fade">
                                      <p:cBhvr>
                                        <p:cTn id="121" dur="1000"/>
                                        <p:tgtEl>
                                          <p:spTgt spid="2056"/>
                                        </p:tgtEl>
                                      </p:cBhvr>
                                    </p:animEffect>
                                    <p:anim calcmode="lin" valueType="num">
                                      <p:cBhvr>
                                        <p:cTn id="122" dur="1000" fill="hold"/>
                                        <p:tgtEl>
                                          <p:spTgt spid="2056"/>
                                        </p:tgtEl>
                                        <p:attrNameLst>
                                          <p:attrName>ppt_x</p:attrName>
                                        </p:attrNameLst>
                                      </p:cBhvr>
                                      <p:tavLst>
                                        <p:tav tm="0">
                                          <p:val>
                                            <p:strVal val="#ppt_x"/>
                                          </p:val>
                                        </p:tav>
                                        <p:tav tm="100000">
                                          <p:val>
                                            <p:strVal val="#ppt_x"/>
                                          </p:val>
                                        </p:tav>
                                      </p:tavLst>
                                    </p:anim>
                                    <p:anim calcmode="lin" valueType="num">
                                      <p:cBhvr>
                                        <p:cTn id="123" dur="1000" fill="hold"/>
                                        <p:tgtEl>
                                          <p:spTgt spid="2056"/>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1000"/>
                                  </p:stCondLst>
                                  <p:childTnLst>
                                    <p:set>
                                      <p:cBhvr>
                                        <p:cTn id="125" dur="1" fill="hold">
                                          <p:stCondLst>
                                            <p:cond delay="0"/>
                                          </p:stCondLst>
                                        </p:cTn>
                                        <p:tgtEl>
                                          <p:spTgt spid="16"/>
                                        </p:tgtEl>
                                        <p:attrNameLst>
                                          <p:attrName>style.visibility</p:attrName>
                                        </p:attrNameLst>
                                      </p:cBhvr>
                                      <p:to>
                                        <p:strVal val="visible"/>
                                      </p:to>
                                    </p:set>
                                    <p:animEffect transition="in" filter="fade">
                                      <p:cBhvr>
                                        <p:cTn id="126" dur="1000"/>
                                        <p:tgtEl>
                                          <p:spTgt spid="16"/>
                                        </p:tgtEl>
                                      </p:cBhvr>
                                    </p:animEffect>
                                    <p:anim calcmode="lin" valueType="num">
                                      <p:cBhvr>
                                        <p:cTn id="127" dur="1000" fill="hold"/>
                                        <p:tgtEl>
                                          <p:spTgt spid="16"/>
                                        </p:tgtEl>
                                        <p:attrNameLst>
                                          <p:attrName>ppt_x</p:attrName>
                                        </p:attrNameLst>
                                      </p:cBhvr>
                                      <p:tavLst>
                                        <p:tav tm="0">
                                          <p:val>
                                            <p:strVal val="#ppt_x"/>
                                          </p:val>
                                        </p:tav>
                                        <p:tav tm="100000">
                                          <p:val>
                                            <p:strVal val="#ppt_x"/>
                                          </p:val>
                                        </p:tav>
                                      </p:tavLst>
                                    </p:anim>
                                    <p:anim calcmode="lin" valueType="num">
                                      <p:cBhvr>
                                        <p:cTn id="128" dur="1000" fill="hold"/>
                                        <p:tgtEl>
                                          <p:spTgt spid="16"/>
                                        </p:tgtEl>
                                        <p:attrNameLst>
                                          <p:attrName>ppt_y</p:attrName>
                                        </p:attrNameLst>
                                      </p:cBhvr>
                                      <p:tavLst>
                                        <p:tav tm="0">
                                          <p:val>
                                            <p:strVal val="#ppt_y+.1"/>
                                          </p:val>
                                        </p:tav>
                                        <p:tav tm="100000">
                                          <p:val>
                                            <p:strVal val="#ppt_y"/>
                                          </p:val>
                                        </p:tav>
                                      </p:tavLst>
                                    </p:anim>
                                  </p:childTnLst>
                                </p:cTn>
                              </p:par>
                            </p:childTnLst>
                          </p:cTn>
                        </p:par>
                        <p:par>
                          <p:cTn id="129" fill="hold">
                            <p:stCondLst>
                              <p:cond delay="26750"/>
                            </p:stCondLst>
                            <p:childTnLst>
                              <p:par>
                                <p:cTn id="130" presetID="45" presetClass="entr" presetSubtype="0" fill="hold" nodeType="afterEffect">
                                  <p:stCondLst>
                                    <p:cond delay="0"/>
                                  </p:stCondLst>
                                  <p:childTnLst>
                                    <p:set>
                                      <p:cBhvr>
                                        <p:cTn id="131" dur="1" fill="hold">
                                          <p:stCondLst>
                                            <p:cond delay="0"/>
                                          </p:stCondLst>
                                        </p:cTn>
                                        <p:tgtEl>
                                          <p:spTgt spid="6146"/>
                                        </p:tgtEl>
                                        <p:attrNameLst>
                                          <p:attrName>style.visibility</p:attrName>
                                        </p:attrNameLst>
                                      </p:cBhvr>
                                      <p:to>
                                        <p:strVal val="visible"/>
                                      </p:to>
                                    </p:set>
                                    <p:animEffect transition="in" filter="fade">
                                      <p:cBhvr>
                                        <p:cTn id="132" dur="2000"/>
                                        <p:tgtEl>
                                          <p:spTgt spid="6146"/>
                                        </p:tgtEl>
                                      </p:cBhvr>
                                    </p:animEffect>
                                    <p:anim calcmode="lin" valueType="num">
                                      <p:cBhvr>
                                        <p:cTn id="133" dur="2000" fill="hold"/>
                                        <p:tgtEl>
                                          <p:spTgt spid="6146"/>
                                        </p:tgtEl>
                                        <p:attrNameLst>
                                          <p:attrName>ppt_w</p:attrName>
                                        </p:attrNameLst>
                                      </p:cBhvr>
                                      <p:tavLst>
                                        <p:tav tm="0" fmla="#ppt_w*sin(2.5*pi*$)">
                                          <p:val>
                                            <p:fltVal val="0"/>
                                          </p:val>
                                        </p:tav>
                                        <p:tav tm="100000">
                                          <p:val>
                                            <p:fltVal val="1"/>
                                          </p:val>
                                        </p:tav>
                                      </p:tavLst>
                                    </p:anim>
                                    <p:anim calcmode="lin" valueType="num">
                                      <p:cBhvr>
                                        <p:cTn id="134" dur="2000" fill="hold"/>
                                        <p:tgtEl>
                                          <p:spTgt spid="6146"/>
                                        </p:tgtEl>
                                        <p:attrNameLst>
                                          <p:attrName>ppt_h</p:attrName>
                                        </p:attrNameLst>
                                      </p:cBhvr>
                                      <p:tavLst>
                                        <p:tav tm="0">
                                          <p:val>
                                            <p:strVal val="#ppt_h"/>
                                          </p:val>
                                        </p:tav>
                                        <p:tav tm="100000">
                                          <p:val>
                                            <p:strVal val="#ppt_h"/>
                                          </p:val>
                                        </p:tav>
                                      </p:tavLst>
                                    </p:anim>
                                  </p:childTnLst>
                                </p:cTn>
                              </p:par>
                              <p:par>
                                <p:cTn id="135" presetID="42" presetClass="entr" presetSubtype="0" fill="hold" grpId="0" nodeType="withEffect">
                                  <p:stCondLst>
                                    <p:cond delay="2000"/>
                                  </p:stCondLst>
                                  <p:childTnLst>
                                    <p:set>
                                      <p:cBhvr>
                                        <p:cTn id="136" dur="1" fill="hold">
                                          <p:stCondLst>
                                            <p:cond delay="0"/>
                                          </p:stCondLst>
                                        </p:cTn>
                                        <p:tgtEl>
                                          <p:spTgt spid="17"/>
                                        </p:tgtEl>
                                        <p:attrNameLst>
                                          <p:attrName>style.visibility</p:attrName>
                                        </p:attrNameLst>
                                      </p:cBhvr>
                                      <p:to>
                                        <p:strVal val="visible"/>
                                      </p:to>
                                    </p:set>
                                    <p:animEffect transition="in" filter="fade">
                                      <p:cBhvr>
                                        <p:cTn id="137" dur="1000"/>
                                        <p:tgtEl>
                                          <p:spTgt spid="17"/>
                                        </p:tgtEl>
                                      </p:cBhvr>
                                    </p:animEffect>
                                    <p:anim calcmode="lin" valueType="num">
                                      <p:cBhvr>
                                        <p:cTn id="138" dur="1000" fill="hold"/>
                                        <p:tgtEl>
                                          <p:spTgt spid="17"/>
                                        </p:tgtEl>
                                        <p:attrNameLst>
                                          <p:attrName>ppt_x</p:attrName>
                                        </p:attrNameLst>
                                      </p:cBhvr>
                                      <p:tavLst>
                                        <p:tav tm="0">
                                          <p:val>
                                            <p:strVal val="#ppt_x"/>
                                          </p:val>
                                        </p:tav>
                                        <p:tav tm="100000">
                                          <p:val>
                                            <p:strVal val="#ppt_x"/>
                                          </p:val>
                                        </p:tav>
                                      </p:tavLst>
                                    </p:anim>
                                    <p:anim calcmode="lin" valueType="num">
                                      <p:cBhvr>
                                        <p:cTn id="139" dur="1000" fill="hold"/>
                                        <p:tgtEl>
                                          <p:spTgt spid="17"/>
                                        </p:tgtEl>
                                        <p:attrNameLst>
                                          <p:attrName>ppt_y</p:attrName>
                                        </p:attrNameLst>
                                      </p:cBhvr>
                                      <p:tavLst>
                                        <p:tav tm="0">
                                          <p:val>
                                            <p:strVal val="#ppt_y+.1"/>
                                          </p:val>
                                        </p:tav>
                                        <p:tav tm="100000">
                                          <p:val>
                                            <p:strVal val="#ppt_y"/>
                                          </p:val>
                                        </p:tav>
                                      </p:tavLst>
                                    </p:anim>
                                  </p:childTnLst>
                                </p:cTn>
                              </p:par>
                            </p:childTnLst>
                          </p:cTn>
                        </p:par>
                        <p:par>
                          <p:cTn id="140" fill="hold">
                            <p:stCondLst>
                              <p:cond delay="29750"/>
                            </p:stCondLst>
                            <p:childTnLst>
                              <p:par>
                                <p:cTn id="141" presetID="45" presetClass="entr" presetSubtype="0" fill="hold" nodeType="afterEffect">
                                  <p:stCondLst>
                                    <p:cond delay="0"/>
                                  </p:stCondLst>
                                  <p:childTnLst>
                                    <p:set>
                                      <p:cBhvr>
                                        <p:cTn id="142" dur="1" fill="hold">
                                          <p:stCondLst>
                                            <p:cond delay="0"/>
                                          </p:stCondLst>
                                        </p:cTn>
                                        <p:tgtEl>
                                          <p:spTgt spid="18"/>
                                        </p:tgtEl>
                                        <p:attrNameLst>
                                          <p:attrName>style.visibility</p:attrName>
                                        </p:attrNameLst>
                                      </p:cBhvr>
                                      <p:to>
                                        <p:strVal val="visible"/>
                                      </p:to>
                                    </p:set>
                                    <p:animEffect transition="in" filter="fade">
                                      <p:cBhvr>
                                        <p:cTn id="143" dur="2000"/>
                                        <p:tgtEl>
                                          <p:spTgt spid="18"/>
                                        </p:tgtEl>
                                      </p:cBhvr>
                                    </p:animEffect>
                                    <p:anim calcmode="lin" valueType="num">
                                      <p:cBhvr>
                                        <p:cTn id="144" dur="2000" fill="hold"/>
                                        <p:tgtEl>
                                          <p:spTgt spid="18"/>
                                        </p:tgtEl>
                                        <p:attrNameLst>
                                          <p:attrName>ppt_w</p:attrName>
                                        </p:attrNameLst>
                                      </p:cBhvr>
                                      <p:tavLst>
                                        <p:tav tm="0" fmla="#ppt_w*sin(2.5*pi*$)">
                                          <p:val>
                                            <p:fltVal val="0"/>
                                          </p:val>
                                        </p:tav>
                                        <p:tav tm="100000">
                                          <p:val>
                                            <p:fltVal val="1"/>
                                          </p:val>
                                        </p:tav>
                                      </p:tavLst>
                                    </p:anim>
                                    <p:anim calcmode="lin" valueType="num">
                                      <p:cBhvr>
                                        <p:cTn id="145" dur="2000" fill="hold"/>
                                        <p:tgtEl>
                                          <p:spTgt spid="18"/>
                                        </p:tgtEl>
                                        <p:attrNameLst>
                                          <p:attrName>ppt_h</p:attrName>
                                        </p:attrNameLst>
                                      </p:cBhvr>
                                      <p:tavLst>
                                        <p:tav tm="0">
                                          <p:val>
                                            <p:strVal val="#ppt_h"/>
                                          </p:val>
                                        </p:tav>
                                        <p:tav tm="100000">
                                          <p:val>
                                            <p:strVal val="#ppt_h"/>
                                          </p:val>
                                        </p:tav>
                                      </p:tavLst>
                                    </p:anim>
                                  </p:childTnLst>
                                </p:cTn>
                              </p:par>
                              <p:par>
                                <p:cTn id="146" presetID="42" presetClass="entr" presetSubtype="0" fill="hold" grpId="0" nodeType="withEffect">
                                  <p:stCondLst>
                                    <p:cond delay="2000"/>
                                  </p:stCondLst>
                                  <p:childTnLst>
                                    <p:set>
                                      <p:cBhvr>
                                        <p:cTn id="147" dur="1" fill="hold">
                                          <p:stCondLst>
                                            <p:cond delay="0"/>
                                          </p:stCondLst>
                                        </p:cTn>
                                        <p:tgtEl>
                                          <p:spTgt spid="21"/>
                                        </p:tgtEl>
                                        <p:attrNameLst>
                                          <p:attrName>style.visibility</p:attrName>
                                        </p:attrNameLst>
                                      </p:cBhvr>
                                      <p:to>
                                        <p:strVal val="visible"/>
                                      </p:to>
                                    </p:set>
                                    <p:animEffect transition="in" filter="fade">
                                      <p:cBhvr>
                                        <p:cTn id="148" dur="1000"/>
                                        <p:tgtEl>
                                          <p:spTgt spid="21"/>
                                        </p:tgtEl>
                                      </p:cBhvr>
                                    </p:animEffect>
                                    <p:anim calcmode="lin" valueType="num">
                                      <p:cBhvr>
                                        <p:cTn id="149" dur="1000" fill="hold"/>
                                        <p:tgtEl>
                                          <p:spTgt spid="21"/>
                                        </p:tgtEl>
                                        <p:attrNameLst>
                                          <p:attrName>ppt_x</p:attrName>
                                        </p:attrNameLst>
                                      </p:cBhvr>
                                      <p:tavLst>
                                        <p:tav tm="0">
                                          <p:val>
                                            <p:strVal val="#ppt_x"/>
                                          </p:val>
                                        </p:tav>
                                        <p:tav tm="100000">
                                          <p:val>
                                            <p:strVal val="#ppt_x"/>
                                          </p:val>
                                        </p:tav>
                                      </p:tavLst>
                                    </p:anim>
                                    <p:anim calcmode="lin" valueType="num">
                                      <p:cBhvr>
                                        <p:cTn id="150" dur="1000" fill="hold"/>
                                        <p:tgtEl>
                                          <p:spTgt spid="21"/>
                                        </p:tgtEl>
                                        <p:attrNameLst>
                                          <p:attrName>ppt_y</p:attrName>
                                        </p:attrNameLst>
                                      </p:cBhvr>
                                      <p:tavLst>
                                        <p:tav tm="0">
                                          <p:val>
                                            <p:strVal val="#ppt_y+.1"/>
                                          </p:val>
                                        </p:tav>
                                        <p:tav tm="100000">
                                          <p:val>
                                            <p:strVal val="#ppt_y"/>
                                          </p:val>
                                        </p:tav>
                                      </p:tavLst>
                                    </p:anim>
                                  </p:childTnLst>
                                </p:cTn>
                              </p:par>
                            </p:childTnLst>
                          </p:cTn>
                        </p:par>
                        <p:par>
                          <p:cTn id="151" fill="hold">
                            <p:stCondLst>
                              <p:cond delay="32750"/>
                            </p:stCondLst>
                            <p:childTnLst>
                              <p:par>
                                <p:cTn id="152" presetID="45" presetClass="entr" presetSubtype="0" fill="hold" nodeType="afterEffect">
                                  <p:stCondLst>
                                    <p:cond delay="0"/>
                                  </p:stCondLst>
                                  <p:childTnLst>
                                    <p:set>
                                      <p:cBhvr>
                                        <p:cTn id="153" dur="1" fill="hold">
                                          <p:stCondLst>
                                            <p:cond delay="0"/>
                                          </p:stCondLst>
                                        </p:cTn>
                                        <p:tgtEl>
                                          <p:spTgt spid="22"/>
                                        </p:tgtEl>
                                        <p:attrNameLst>
                                          <p:attrName>style.visibility</p:attrName>
                                        </p:attrNameLst>
                                      </p:cBhvr>
                                      <p:to>
                                        <p:strVal val="visible"/>
                                      </p:to>
                                    </p:set>
                                    <p:animEffect transition="in" filter="fade">
                                      <p:cBhvr>
                                        <p:cTn id="154" dur="2000"/>
                                        <p:tgtEl>
                                          <p:spTgt spid="22"/>
                                        </p:tgtEl>
                                      </p:cBhvr>
                                    </p:animEffect>
                                    <p:anim calcmode="lin" valueType="num">
                                      <p:cBhvr>
                                        <p:cTn id="155" dur="2000" fill="hold"/>
                                        <p:tgtEl>
                                          <p:spTgt spid="22"/>
                                        </p:tgtEl>
                                        <p:attrNameLst>
                                          <p:attrName>ppt_w</p:attrName>
                                        </p:attrNameLst>
                                      </p:cBhvr>
                                      <p:tavLst>
                                        <p:tav tm="0" fmla="#ppt_w*sin(2.5*pi*$)">
                                          <p:val>
                                            <p:fltVal val="0"/>
                                          </p:val>
                                        </p:tav>
                                        <p:tav tm="100000">
                                          <p:val>
                                            <p:fltVal val="1"/>
                                          </p:val>
                                        </p:tav>
                                      </p:tavLst>
                                    </p:anim>
                                    <p:anim calcmode="lin" valueType="num">
                                      <p:cBhvr>
                                        <p:cTn id="156" dur="2000" fill="hold"/>
                                        <p:tgtEl>
                                          <p:spTgt spid="22"/>
                                        </p:tgtEl>
                                        <p:attrNameLst>
                                          <p:attrName>ppt_h</p:attrName>
                                        </p:attrNameLst>
                                      </p:cBhvr>
                                      <p:tavLst>
                                        <p:tav tm="0">
                                          <p:val>
                                            <p:strVal val="#ppt_h"/>
                                          </p:val>
                                        </p:tav>
                                        <p:tav tm="100000">
                                          <p:val>
                                            <p:strVal val="#ppt_h"/>
                                          </p:val>
                                        </p:tav>
                                      </p:tavLst>
                                    </p:anim>
                                  </p:childTnLst>
                                </p:cTn>
                              </p:par>
                              <p:par>
                                <p:cTn id="157" presetID="42" presetClass="entr" presetSubtype="0" fill="hold" grpId="0" nodeType="withEffect">
                                  <p:stCondLst>
                                    <p:cond delay="2000"/>
                                  </p:stCondLst>
                                  <p:childTnLst>
                                    <p:set>
                                      <p:cBhvr>
                                        <p:cTn id="158" dur="1" fill="hold">
                                          <p:stCondLst>
                                            <p:cond delay="0"/>
                                          </p:stCondLst>
                                        </p:cTn>
                                        <p:tgtEl>
                                          <p:spTgt spid="23"/>
                                        </p:tgtEl>
                                        <p:attrNameLst>
                                          <p:attrName>style.visibility</p:attrName>
                                        </p:attrNameLst>
                                      </p:cBhvr>
                                      <p:to>
                                        <p:strVal val="visible"/>
                                      </p:to>
                                    </p:set>
                                    <p:animEffect transition="in" filter="fade">
                                      <p:cBhvr>
                                        <p:cTn id="159" dur="1000"/>
                                        <p:tgtEl>
                                          <p:spTgt spid="23"/>
                                        </p:tgtEl>
                                      </p:cBhvr>
                                    </p:animEffect>
                                    <p:anim calcmode="lin" valueType="num">
                                      <p:cBhvr>
                                        <p:cTn id="160" dur="1000" fill="hold"/>
                                        <p:tgtEl>
                                          <p:spTgt spid="23"/>
                                        </p:tgtEl>
                                        <p:attrNameLst>
                                          <p:attrName>ppt_x</p:attrName>
                                        </p:attrNameLst>
                                      </p:cBhvr>
                                      <p:tavLst>
                                        <p:tav tm="0">
                                          <p:val>
                                            <p:strVal val="#ppt_x"/>
                                          </p:val>
                                        </p:tav>
                                        <p:tav tm="100000">
                                          <p:val>
                                            <p:strVal val="#ppt_x"/>
                                          </p:val>
                                        </p:tav>
                                      </p:tavLst>
                                    </p:anim>
                                    <p:anim calcmode="lin" valueType="num">
                                      <p:cBhvr>
                                        <p:cTn id="161" dur="1000" fill="hold"/>
                                        <p:tgtEl>
                                          <p:spTgt spid="23"/>
                                        </p:tgtEl>
                                        <p:attrNameLst>
                                          <p:attrName>ppt_y</p:attrName>
                                        </p:attrNameLst>
                                      </p:cBhvr>
                                      <p:tavLst>
                                        <p:tav tm="0">
                                          <p:val>
                                            <p:strVal val="#ppt_y+.1"/>
                                          </p:val>
                                        </p:tav>
                                        <p:tav tm="100000">
                                          <p:val>
                                            <p:strVal val="#ppt_y"/>
                                          </p:val>
                                        </p:tav>
                                      </p:tavLst>
                                    </p:anim>
                                  </p:childTnLst>
                                </p:cTn>
                              </p:par>
                            </p:childTnLst>
                          </p:cTn>
                        </p:par>
                        <p:par>
                          <p:cTn id="162" fill="hold">
                            <p:stCondLst>
                              <p:cond delay="35750"/>
                            </p:stCondLst>
                            <p:childTnLst>
                              <p:par>
                                <p:cTn id="163" presetID="45" presetClass="entr" presetSubtype="0" fill="hold" nodeType="after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fade">
                                      <p:cBhvr>
                                        <p:cTn id="165" dur="2000"/>
                                        <p:tgtEl>
                                          <p:spTgt spid="24"/>
                                        </p:tgtEl>
                                      </p:cBhvr>
                                    </p:animEffect>
                                    <p:anim calcmode="lin" valueType="num">
                                      <p:cBhvr>
                                        <p:cTn id="166" dur="2000" fill="hold"/>
                                        <p:tgtEl>
                                          <p:spTgt spid="24"/>
                                        </p:tgtEl>
                                        <p:attrNameLst>
                                          <p:attrName>ppt_w</p:attrName>
                                        </p:attrNameLst>
                                      </p:cBhvr>
                                      <p:tavLst>
                                        <p:tav tm="0" fmla="#ppt_w*sin(2.5*pi*$)">
                                          <p:val>
                                            <p:fltVal val="0"/>
                                          </p:val>
                                        </p:tav>
                                        <p:tav tm="100000">
                                          <p:val>
                                            <p:fltVal val="1"/>
                                          </p:val>
                                        </p:tav>
                                      </p:tavLst>
                                    </p:anim>
                                    <p:anim calcmode="lin" valueType="num">
                                      <p:cBhvr>
                                        <p:cTn id="167" dur="2000" fill="hold"/>
                                        <p:tgtEl>
                                          <p:spTgt spid="24"/>
                                        </p:tgtEl>
                                        <p:attrNameLst>
                                          <p:attrName>ppt_h</p:attrName>
                                        </p:attrNameLst>
                                      </p:cBhvr>
                                      <p:tavLst>
                                        <p:tav tm="0">
                                          <p:val>
                                            <p:strVal val="#ppt_h"/>
                                          </p:val>
                                        </p:tav>
                                        <p:tav tm="100000">
                                          <p:val>
                                            <p:strVal val="#ppt_h"/>
                                          </p:val>
                                        </p:tav>
                                      </p:tavLst>
                                    </p:anim>
                                  </p:childTnLst>
                                </p:cTn>
                              </p:par>
                              <p:par>
                                <p:cTn id="168" presetID="42" presetClass="entr" presetSubtype="0" fill="hold" grpId="0" nodeType="withEffect">
                                  <p:stCondLst>
                                    <p:cond delay="2000"/>
                                  </p:stCondLst>
                                  <p:childTnLst>
                                    <p:set>
                                      <p:cBhvr>
                                        <p:cTn id="169" dur="1" fill="hold">
                                          <p:stCondLst>
                                            <p:cond delay="0"/>
                                          </p:stCondLst>
                                        </p:cTn>
                                        <p:tgtEl>
                                          <p:spTgt spid="25"/>
                                        </p:tgtEl>
                                        <p:attrNameLst>
                                          <p:attrName>style.visibility</p:attrName>
                                        </p:attrNameLst>
                                      </p:cBhvr>
                                      <p:to>
                                        <p:strVal val="visible"/>
                                      </p:to>
                                    </p:set>
                                    <p:animEffect transition="in" filter="fade">
                                      <p:cBhvr>
                                        <p:cTn id="170" dur="1000"/>
                                        <p:tgtEl>
                                          <p:spTgt spid="25"/>
                                        </p:tgtEl>
                                      </p:cBhvr>
                                    </p:animEffect>
                                    <p:anim calcmode="lin" valueType="num">
                                      <p:cBhvr>
                                        <p:cTn id="171" dur="1000" fill="hold"/>
                                        <p:tgtEl>
                                          <p:spTgt spid="25"/>
                                        </p:tgtEl>
                                        <p:attrNameLst>
                                          <p:attrName>ppt_x</p:attrName>
                                        </p:attrNameLst>
                                      </p:cBhvr>
                                      <p:tavLst>
                                        <p:tav tm="0">
                                          <p:val>
                                            <p:strVal val="#ppt_x"/>
                                          </p:val>
                                        </p:tav>
                                        <p:tav tm="100000">
                                          <p:val>
                                            <p:strVal val="#ppt_x"/>
                                          </p:val>
                                        </p:tav>
                                      </p:tavLst>
                                    </p:anim>
                                    <p:anim calcmode="lin" valueType="num">
                                      <p:cBhvr>
                                        <p:cTn id="17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8">
                <p:cTn id="173" repeatCount="indefinite" fill="hold" display="0">
                  <p:stCondLst>
                    <p:cond delay="indefinite"/>
                  </p:stCondLst>
                  <p:endCondLst>
                    <p:cond evt="onStopAudio" delay="0">
                      <p:tgtEl>
                        <p:sldTgt/>
                      </p:tgtEl>
                    </p:cond>
                  </p:endCondLst>
                </p:cTn>
                <p:tgtEl>
                  <p:spTgt spid="3"/>
                </p:tgtEl>
              </p:cMediaNode>
            </p:audio>
          </p:childTnLst>
        </p:cTn>
      </p:par>
    </p:tnLst>
    <p:bldLst>
      <p:bldP spid="20" grpId="0" build="p"/>
      <p:bldP spid="10" grpId="0"/>
      <p:bldP spid="34" grpId="0"/>
      <p:bldP spid="44" grpId="0"/>
      <p:bldP spid="2" grpId="0"/>
      <p:bldP spid="15" grpId="0" animBg="1"/>
      <p:bldP spid="16" grpId="0" animBg="1"/>
      <p:bldP spid="17" grpId="0" animBg="1"/>
      <p:bldP spid="19" grpId="0" animBg="1"/>
      <p:bldP spid="19" grpId="1" animBg="1"/>
      <p:bldP spid="19" grpId="2" animBg="1"/>
      <p:bldP spid="19" grpId="3" animBg="1"/>
      <p:bldP spid="19" grpId="4" animBg="1"/>
      <p:bldP spid="21" grpId="0" animBg="1"/>
      <p:bldP spid="23" grpId="0" animBg="1"/>
      <p:bldP spid="25" grpId="0" animBg="1"/>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699792" y="461791"/>
            <a:ext cx="6281936" cy="738664"/>
          </a:xfrm>
          <a:prstGeom prst="rect">
            <a:avLst/>
          </a:prstGeom>
        </p:spPr>
        <p:txBody>
          <a:bodyPr wrap="square">
            <a:spAutoFit/>
          </a:bodyPr>
          <a:lstStyle/>
          <a:p>
            <a:r>
              <a:rPr lang="es-AR" sz="1400" dirty="0" smtClean="0">
                <a:solidFill>
                  <a:schemeClr val="accent3">
                    <a:lumMod val="60000"/>
                    <a:lumOff val="40000"/>
                  </a:schemeClr>
                </a:solidFill>
              </a:rPr>
              <a:t>La conformación </a:t>
            </a:r>
            <a:r>
              <a:rPr lang="es-AR" sz="1400" dirty="0">
                <a:solidFill>
                  <a:schemeClr val="accent3">
                    <a:lumMod val="60000"/>
                    <a:lumOff val="40000"/>
                  </a:schemeClr>
                </a:solidFill>
              </a:rPr>
              <a:t>étnica de la República de Surinam es una de las más diversas del mundo. Por ello ha sido difícil la </a:t>
            </a:r>
            <a:r>
              <a:rPr lang="es-AR" sz="1400" dirty="0" smtClean="0">
                <a:solidFill>
                  <a:schemeClr val="accent3">
                    <a:lumMod val="60000"/>
                    <a:lumOff val="40000"/>
                  </a:schemeClr>
                </a:solidFill>
              </a:rPr>
              <a:t>formación </a:t>
            </a:r>
            <a:r>
              <a:rPr lang="es-AR" sz="1400" dirty="0">
                <a:solidFill>
                  <a:schemeClr val="accent3">
                    <a:lumMod val="60000"/>
                    <a:lumOff val="40000"/>
                  </a:schemeClr>
                </a:solidFill>
              </a:rPr>
              <a:t>de una arraigada identidad nacional posterior a la independencia</a:t>
            </a:r>
            <a:r>
              <a:rPr lang="es-AR" sz="1400" dirty="0" smtClean="0">
                <a:solidFill>
                  <a:schemeClr val="accent3">
                    <a:lumMod val="60000"/>
                    <a:lumOff val="40000"/>
                  </a:schemeClr>
                </a:solidFill>
              </a:rPr>
              <a:t>.</a:t>
            </a:r>
            <a:endParaRPr lang="es-AR" sz="1400" dirty="0">
              <a:solidFill>
                <a:schemeClr val="accent3">
                  <a:lumMod val="60000"/>
                  <a:lumOff val="40000"/>
                </a:schemeClr>
              </a:solidFill>
            </a:endParaRPr>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978" y="221567"/>
            <a:ext cx="2286000" cy="25329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5 Rectángulo"/>
          <p:cNvSpPr/>
          <p:nvPr/>
        </p:nvSpPr>
        <p:spPr>
          <a:xfrm>
            <a:off x="2725940" y="1200455"/>
            <a:ext cx="6255787" cy="307777"/>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Indostaníes: </a:t>
            </a:r>
            <a:r>
              <a:rPr lang="es-AR" sz="1400" dirty="0">
                <a:solidFill>
                  <a:schemeClr val="bg1"/>
                </a:solidFill>
              </a:rPr>
              <a:t>El mayor grupo de Surinam con un 35% del total de la población.</a:t>
            </a:r>
          </a:p>
        </p:txBody>
      </p:sp>
      <p:sp>
        <p:nvSpPr>
          <p:cNvPr id="7" name="6 Rectángulo"/>
          <p:cNvSpPr/>
          <p:nvPr/>
        </p:nvSpPr>
        <p:spPr>
          <a:xfrm>
            <a:off x="2738989" y="1508232"/>
            <a:ext cx="6242739" cy="738664"/>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Criollos</a:t>
            </a:r>
            <a:r>
              <a:rPr lang="es-AR" sz="1400" dirty="0">
                <a:solidFill>
                  <a:schemeClr val="bg1"/>
                </a:solidFill>
              </a:rPr>
              <a:t>: Es el segundo grupo de importancia con alrededor del 31% de la población total de Surinam. Son fruto del mestizaje entre los esclavos traídos de la costa oeste de África, europeos, indígenas, asiáticos, etc.</a:t>
            </a:r>
          </a:p>
        </p:txBody>
      </p:sp>
      <p:sp>
        <p:nvSpPr>
          <p:cNvPr id="8" name="7 Rectángulo"/>
          <p:cNvSpPr/>
          <p:nvPr/>
        </p:nvSpPr>
        <p:spPr>
          <a:xfrm>
            <a:off x="2750064" y="2246896"/>
            <a:ext cx="6231664" cy="523220"/>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Javaneses</a:t>
            </a:r>
            <a:r>
              <a:rPr lang="es-AR" sz="1400" dirty="0">
                <a:solidFill>
                  <a:schemeClr val="bg1"/>
                </a:solidFill>
              </a:rPr>
              <a:t>: Existe una considerable fracción (15%) de la población proveniente de la isla de Java, en Indonesia. </a:t>
            </a:r>
          </a:p>
        </p:txBody>
      </p:sp>
      <p:sp>
        <p:nvSpPr>
          <p:cNvPr id="9" name="8 Rectángulo"/>
          <p:cNvSpPr/>
          <p:nvPr/>
        </p:nvSpPr>
        <p:spPr>
          <a:xfrm>
            <a:off x="107504" y="2770116"/>
            <a:ext cx="8874223" cy="523220"/>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Cimarrones</a:t>
            </a:r>
            <a:r>
              <a:rPr lang="es-AR" sz="1400" dirty="0">
                <a:solidFill>
                  <a:schemeClr val="bg1"/>
                </a:solidFill>
              </a:rPr>
              <a:t>: Conforma más del 10% de los habitantes de Surinam. Se trata de población esclava que huyó de sus captores a la selva.</a:t>
            </a:r>
          </a:p>
        </p:txBody>
      </p:sp>
      <p:sp>
        <p:nvSpPr>
          <p:cNvPr id="10" name="9 Rectángulo"/>
          <p:cNvSpPr/>
          <p:nvPr/>
        </p:nvSpPr>
        <p:spPr>
          <a:xfrm>
            <a:off x="107999" y="3293336"/>
            <a:ext cx="8873728" cy="523220"/>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Aborígenes</a:t>
            </a:r>
            <a:r>
              <a:rPr lang="es-AR" sz="1400" dirty="0">
                <a:solidFill>
                  <a:schemeClr val="bg1"/>
                </a:solidFill>
              </a:rPr>
              <a:t>: Representan poco menos del 4% de la población. Se trata de aquellos pobladores que habitaban la zona antes de la colonización europea.</a:t>
            </a:r>
          </a:p>
        </p:txBody>
      </p:sp>
      <p:sp>
        <p:nvSpPr>
          <p:cNvPr id="11" name="10 Rectángulo"/>
          <p:cNvSpPr/>
          <p:nvPr/>
        </p:nvSpPr>
        <p:spPr>
          <a:xfrm>
            <a:off x="4247456" y="4912668"/>
            <a:ext cx="4896544" cy="230832"/>
          </a:xfrm>
          <a:prstGeom prst="rect">
            <a:avLst/>
          </a:prstGeom>
        </p:spPr>
        <p:txBody>
          <a:bodyPr wrap="square">
            <a:spAutoFit/>
          </a:bodyPr>
          <a:lstStyle/>
          <a:p>
            <a:r>
              <a:rPr lang="es-AR" sz="900" dirty="0" smtClean="0">
                <a:solidFill>
                  <a:srgbClr val="FFFF00"/>
                </a:solidFill>
              </a:rPr>
              <a:t>Fuente: http</a:t>
            </a:r>
            <a:r>
              <a:rPr lang="es-AR" sz="900" dirty="0">
                <a:solidFill>
                  <a:srgbClr val="FFFF00"/>
                </a:solidFill>
              </a:rPr>
              <a:t>://geografia.laguia2000.com/geografia-regional/surinam-poblacion#ixzz3ZNdh3ynP</a:t>
            </a:r>
          </a:p>
        </p:txBody>
      </p:sp>
      <p:sp>
        <p:nvSpPr>
          <p:cNvPr id="12" name="11 Rectángulo"/>
          <p:cNvSpPr/>
          <p:nvPr/>
        </p:nvSpPr>
        <p:spPr>
          <a:xfrm>
            <a:off x="108000" y="3816556"/>
            <a:ext cx="8873727" cy="523220"/>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Europeos</a:t>
            </a:r>
            <a:r>
              <a:rPr lang="es-AR" sz="1400" dirty="0">
                <a:solidFill>
                  <a:schemeClr val="bg1"/>
                </a:solidFill>
              </a:rPr>
              <a:t>: Si bien después de la independencia en 1975, buena parte de la población europea abandonó el país, existe aún una minoría blanca residente. La mayoría tienen orígenes holandeses. </a:t>
            </a:r>
          </a:p>
        </p:txBody>
      </p:sp>
      <p:sp>
        <p:nvSpPr>
          <p:cNvPr id="13" name="12 Rectángulo"/>
          <p:cNvSpPr/>
          <p:nvPr/>
        </p:nvSpPr>
        <p:spPr>
          <a:xfrm>
            <a:off x="107999" y="4339776"/>
            <a:ext cx="8873727" cy="307777"/>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Chinos</a:t>
            </a:r>
            <a:r>
              <a:rPr lang="es-AR" sz="1400" dirty="0">
                <a:solidFill>
                  <a:schemeClr val="bg1"/>
                </a:solidFill>
              </a:rPr>
              <a:t>: Grupo cuya presencia ha ido creciendo en los últimos años, contándose alrededor de 40 mil actualmente.</a:t>
            </a:r>
          </a:p>
        </p:txBody>
      </p:sp>
      <p:sp>
        <p:nvSpPr>
          <p:cNvPr id="14" name="13 Rectángulo"/>
          <p:cNvSpPr/>
          <p:nvPr/>
        </p:nvSpPr>
        <p:spPr>
          <a:xfrm>
            <a:off x="108000" y="4618017"/>
            <a:ext cx="8873728" cy="307777"/>
          </a:xfrm>
          <a:prstGeom prst="rect">
            <a:avLst/>
          </a:prstGeom>
        </p:spPr>
        <p:txBody>
          <a:bodyPr wrap="square">
            <a:spAutoFit/>
          </a:bodyPr>
          <a:lstStyle/>
          <a:p>
            <a:r>
              <a:rPr lang="es-AR" sz="1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Brasileros</a:t>
            </a:r>
            <a:r>
              <a:rPr lang="es-AR" sz="1400" dirty="0">
                <a:solidFill>
                  <a:schemeClr val="bg1"/>
                </a:solidFill>
              </a:rPr>
              <a:t>: Se trata primordialmente de mineros ilegales que buscan oro en las tierras de Surinam.</a:t>
            </a:r>
          </a:p>
        </p:txBody>
      </p:sp>
      <p:sp>
        <p:nvSpPr>
          <p:cNvPr id="2" name="1 CuadroTexto"/>
          <p:cNvSpPr txBox="1"/>
          <p:nvPr/>
        </p:nvSpPr>
        <p:spPr>
          <a:xfrm>
            <a:off x="3923928" y="-668610"/>
            <a:ext cx="3102196"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Población llamativa</a:t>
            </a:r>
            <a:endPar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010008501"/>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39" presetClass="path" presetSubtype="0" fill="hold" grpId="0" nodeType="afterEffect">
                                  <p:stCondLst>
                                    <p:cond delay="0"/>
                                  </p:stCondLst>
                                  <p:iterate type="lt">
                                    <p:tmPct val="10000"/>
                                  </p:iterate>
                                  <p:childTnLst>
                                    <p:animMotion origin="layout" path="M 0.01146 0.14101 C 0.01146 0.17587 0.03941 0.20303 0.07344 0.20303 C 0.10851 0.20303 0.13646 0.17587 0.13646 0.14101 C 0.13646 0.10614 0.16441 0.07899 0.19948 0.07899 C 0.23351 0.07899 0.26146 0.10614 0.26146 0.14101 " pathEditMode="relative" rAng="0" ptsTypes="fffff">
                                      <p:cBhvr>
                                        <p:cTn id="12" dur="1000" spd="-100000" fill="hold"/>
                                        <p:tgtEl>
                                          <p:spTgt spid="2"/>
                                        </p:tgtEl>
                                        <p:attrNameLst>
                                          <p:attrName>ppt_x</p:attrName>
                                          <p:attrName>ppt_y</p:attrName>
                                        </p:attrNameLst>
                                      </p:cBhvr>
                                      <p:rCtr x="12500" y="0"/>
                                    </p:animMotion>
                                  </p:childTnLst>
                                </p:cTn>
                              </p:par>
                            </p:childTnLst>
                          </p:cTn>
                        </p:par>
                        <p:par>
                          <p:cTn id="13" fill="hold">
                            <p:stCondLst>
                              <p:cond delay="47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wipe(down)">
                                      <p:cBhvr>
                                        <p:cTn id="16" dur="145">
                                          <p:stCondLst>
                                            <p:cond delay="0"/>
                                          </p:stCondLst>
                                        </p:cTn>
                                        <p:tgtEl>
                                          <p:spTgt spid="4"/>
                                        </p:tgtEl>
                                      </p:cBhvr>
                                    </p:animEffect>
                                    <p:anim calcmode="lin" valueType="num">
                                      <p:cBhvr>
                                        <p:cTn id="17" dur="456"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8" dur="166"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9" dur="166" tmFilter="0, 0; 0.125,0.2665; 0.25,0.4; 0.375,0.465; 0.5,0.5;  0.625,0.535; 0.75,0.6; 0.875,0.7335; 1,1">
                                          <p:stCondLst>
                                            <p:cond delay="166"/>
                                          </p:stCondLst>
                                        </p:cTn>
                                        <p:tgtEl>
                                          <p:spTgt spid="4"/>
                                        </p:tgtEl>
                                        <p:attrNameLst>
                                          <p:attrName>ppt_y</p:attrName>
                                        </p:attrNameLst>
                                      </p:cBhvr>
                                      <p:tavLst>
                                        <p:tav tm="0" fmla="#ppt_y-sin(pi*$)/9">
                                          <p:val>
                                            <p:fltVal val="0"/>
                                          </p:val>
                                        </p:tav>
                                        <p:tav tm="100000">
                                          <p:val>
                                            <p:fltVal val="1"/>
                                          </p:val>
                                        </p:tav>
                                      </p:tavLst>
                                    </p:anim>
                                    <p:anim calcmode="lin" valueType="num">
                                      <p:cBhvr>
                                        <p:cTn id="20" dur="83" tmFilter="0, 0; 0.125,0.2665; 0.25,0.4; 0.375,0.465; 0.5,0.5;  0.625,0.535; 0.75,0.6; 0.875,0.7335; 1,1">
                                          <p:stCondLst>
                                            <p:cond delay="331"/>
                                          </p:stCondLst>
                                        </p:cTn>
                                        <p:tgtEl>
                                          <p:spTgt spid="4"/>
                                        </p:tgtEl>
                                        <p:attrNameLst>
                                          <p:attrName>ppt_y</p:attrName>
                                        </p:attrNameLst>
                                      </p:cBhvr>
                                      <p:tavLst>
                                        <p:tav tm="0" fmla="#ppt_y-sin(pi*$)/27">
                                          <p:val>
                                            <p:fltVal val="0"/>
                                          </p:val>
                                        </p:tav>
                                        <p:tav tm="100000">
                                          <p:val>
                                            <p:fltVal val="1"/>
                                          </p:val>
                                        </p:tav>
                                      </p:tavLst>
                                    </p:anim>
                                    <p:anim calcmode="lin" valueType="num">
                                      <p:cBhvr>
                                        <p:cTn id="21" dur="41" tmFilter="0, 0; 0.125,0.2665; 0.25,0.4; 0.375,0.465; 0.5,0.5;  0.625,0.535; 0.75,0.6; 0.875,0.7335; 1,1">
                                          <p:stCondLst>
                                            <p:cond delay="414"/>
                                          </p:stCondLst>
                                        </p:cTn>
                                        <p:tgtEl>
                                          <p:spTgt spid="4"/>
                                        </p:tgtEl>
                                        <p:attrNameLst>
                                          <p:attrName>ppt_y</p:attrName>
                                        </p:attrNameLst>
                                      </p:cBhvr>
                                      <p:tavLst>
                                        <p:tav tm="0" fmla="#ppt_y-sin(pi*$)/81">
                                          <p:val>
                                            <p:fltVal val="0"/>
                                          </p:val>
                                        </p:tav>
                                        <p:tav tm="100000">
                                          <p:val>
                                            <p:fltVal val="1"/>
                                          </p:val>
                                        </p:tav>
                                      </p:tavLst>
                                    </p:anim>
                                    <p:animScale>
                                      <p:cBhvr>
                                        <p:cTn id="22" dur="7">
                                          <p:stCondLst>
                                            <p:cond delay="162"/>
                                          </p:stCondLst>
                                        </p:cTn>
                                        <p:tgtEl>
                                          <p:spTgt spid="4"/>
                                        </p:tgtEl>
                                      </p:cBhvr>
                                      <p:to x="100000" y="60000"/>
                                    </p:animScale>
                                    <p:animScale>
                                      <p:cBhvr>
                                        <p:cTn id="23" dur="41" decel="50000">
                                          <p:stCondLst>
                                            <p:cond delay="169"/>
                                          </p:stCondLst>
                                        </p:cTn>
                                        <p:tgtEl>
                                          <p:spTgt spid="4"/>
                                        </p:tgtEl>
                                      </p:cBhvr>
                                      <p:to x="100000" y="100000"/>
                                    </p:animScale>
                                    <p:animScale>
                                      <p:cBhvr>
                                        <p:cTn id="24" dur="7">
                                          <p:stCondLst>
                                            <p:cond delay="328"/>
                                          </p:stCondLst>
                                        </p:cTn>
                                        <p:tgtEl>
                                          <p:spTgt spid="4"/>
                                        </p:tgtEl>
                                      </p:cBhvr>
                                      <p:to x="100000" y="80000"/>
                                    </p:animScale>
                                    <p:animScale>
                                      <p:cBhvr>
                                        <p:cTn id="25" dur="41" decel="50000">
                                          <p:stCondLst>
                                            <p:cond delay="335"/>
                                          </p:stCondLst>
                                        </p:cTn>
                                        <p:tgtEl>
                                          <p:spTgt spid="4"/>
                                        </p:tgtEl>
                                      </p:cBhvr>
                                      <p:to x="100000" y="100000"/>
                                    </p:animScale>
                                    <p:animScale>
                                      <p:cBhvr>
                                        <p:cTn id="26" dur="7">
                                          <p:stCondLst>
                                            <p:cond delay="410"/>
                                          </p:stCondLst>
                                        </p:cTn>
                                        <p:tgtEl>
                                          <p:spTgt spid="4"/>
                                        </p:tgtEl>
                                      </p:cBhvr>
                                      <p:to x="100000" y="90000"/>
                                    </p:animScale>
                                    <p:animScale>
                                      <p:cBhvr>
                                        <p:cTn id="27" dur="41" decel="50000">
                                          <p:stCondLst>
                                            <p:cond delay="417"/>
                                          </p:stCondLst>
                                        </p:cTn>
                                        <p:tgtEl>
                                          <p:spTgt spid="4"/>
                                        </p:tgtEl>
                                      </p:cBhvr>
                                      <p:to x="100000" y="100000"/>
                                    </p:animScale>
                                    <p:animScale>
                                      <p:cBhvr>
                                        <p:cTn id="28" dur="7">
                                          <p:stCondLst>
                                            <p:cond delay="452"/>
                                          </p:stCondLst>
                                        </p:cTn>
                                        <p:tgtEl>
                                          <p:spTgt spid="4"/>
                                        </p:tgtEl>
                                      </p:cBhvr>
                                      <p:to x="100000" y="95000"/>
                                    </p:animScale>
                                    <p:animScale>
                                      <p:cBhvr>
                                        <p:cTn id="29" dur="41" decel="50000">
                                          <p:stCondLst>
                                            <p:cond delay="459"/>
                                          </p:stCondLst>
                                        </p:cTn>
                                        <p:tgtEl>
                                          <p:spTgt spid="4"/>
                                        </p:tgtEl>
                                      </p:cBhvr>
                                      <p:to x="100000" y="100000"/>
                                    </p:animScale>
                                  </p:childTnLst>
                                </p:cTn>
                              </p:par>
                            </p:childTnLst>
                          </p:cTn>
                        </p:par>
                        <p:par>
                          <p:cTn id="30" fill="hold">
                            <p:stCondLst>
                              <p:cond delay="13150"/>
                            </p:stCondLst>
                            <p:childTnLst>
                              <p:par>
                                <p:cTn id="31" presetID="26" presetClass="entr" presetSubtype="0" fill="hold" nodeType="afterEffect">
                                  <p:stCondLst>
                                    <p:cond delay="0"/>
                                  </p:stCondLst>
                                  <p:iterate type="lt">
                                    <p:tmPct val="10000"/>
                                  </p:iterate>
                                  <p:childTnLst>
                                    <p:set>
                                      <p:cBhvr>
                                        <p:cTn id="32" dur="1" fill="hold">
                                          <p:stCondLst>
                                            <p:cond delay="0"/>
                                          </p:stCondLst>
                                        </p:cTn>
                                        <p:tgtEl>
                                          <p:spTgt spid="6">
                                            <p:txEl>
                                              <p:pRg st="0" end="0"/>
                                            </p:txEl>
                                          </p:spTgt>
                                        </p:tgtEl>
                                        <p:attrNameLst>
                                          <p:attrName>style.visibility</p:attrName>
                                        </p:attrNameLst>
                                      </p:cBhvr>
                                      <p:to>
                                        <p:strVal val="visible"/>
                                      </p:to>
                                    </p:set>
                                    <p:animEffect transition="in" filter="wipe(down)">
                                      <p:cBhvr>
                                        <p:cTn id="33" dur="145">
                                          <p:stCondLst>
                                            <p:cond delay="0"/>
                                          </p:stCondLst>
                                        </p:cTn>
                                        <p:tgtEl>
                                          <p:spTgt spid="6">
                                            <p:txEl>
                                              <p:pRg st="0" end="0"/>
                                            </p:txEl>
                                          </p:spTgt>
                                        </p:tgtEl>
                                      </p:cBhvr>
                                    </p:animEffect>
                                    <p:anim calcmode="lin" valueType="num">
                                      <p:cBhvr>
                                        <p:cTn id="34" dur="456"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35" dur="166"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36" dur="166" tmFilter="0, 0; 0.125,0.2665; 0.25,0.4; 0.375,0.465; 0.5,0.5;  0.625,0.535; 0.75,0.6; 0.875,0.7335; 1,1">
                                          <p:stCondLst>
                                            <p:cond delay="166"/>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37" dur="83" tmFilter="0, 0; 0.125,0.2665; 0.25,0.4; 0.375,0.465; 0.5,0.5;  0.625,0.535; 0.75,0.6; 0.875,0.7335; 1,1">
                                          <p:stCondLst>
                                            <p:cond delay="331"/>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38" dur="41" tmFilter="0, 0; 0.125,0.2665; 0.25,0.4; 0.375,0.465; 0.5,0.5;  0.625,0.535; 0.75,0.6; 0.875,0.7335; 1,1">
                                          <p:stCondLst>
                                            <p:cond delay="414"/>
                                          </p:stCondLst>
                                        </p:cTn>
                                        <p:tgtEl>
                                          <p:spTgt spid="6">
                                            <p:txEl>
                                              <p:pRg st="0" end="0"/>
                                            </p:txEl>
                                          </p:spTgt>
                                        </p:tgtEl>
                                        <p:attrNameLst>
                                          <p:attrName>ppt_y</p:attrName>
                                        </p:attrNameLst>
                                      </p:cBhvr>
                                      <p:tavLst>
                                        <p:tav tm="0" fmla="#ppt_y-sin(pi*$)/81">
                                          <p:val>
                                            <p:fltVal val="0"/>
                                          </p:val>
                                        </p:tav>
                                        <p:tav tm="100000">
                                          <p:val>
                                            <p:fltVal val="1"/>
                                          </p:val>
                                        </p:tav>
                                      </p:tavLst>
                                    </p:anim>
                                    <p:animScale>
                                      <p:cBhvr>
                                        <p:cTn id="39" dur="7">
                                          <p:stCondLst>
                                            <p:cond delay="162"/>
                                          </p:stCondLst>
                                        </p:cTn>
                                        <p:tgtEl>
                                          <p:spTgt spid="6">
                                            <p:txEl>
                                              <p:pRg st="0" end="0"/>
                                            </p:txEl>
                                          </p:spTgt>
                                        </p:tgtEl>
                                      </p:cBhvr>
                                      <p:to x="100000" y="60000"/>
                                    </p:animScale>
                                    <p:animScale>
                                      <p:cBhvr>
                                        <p:cTn id="40" dur="41" decel="50000">
                                          <p:stCondLst>
                                            <p:cond delay="169"/>
                                          </p:stCondLst>
                                        </p:cTn>
                                        <p:tgtEl>
                                          <p:spTgt spid="6">
                                            <p:txEl>
                                              <p:pRg st="0" end="0"/>
                                            </p:txEl>
                                          </p:spTgt>
                                        </p:tgtEl>
                                      </p:cBhvr>
                                      <p:to x="100000" y="100000"/>
                                    </p:animScale>
                                    <p:animScale>
                                      <p:cBhvr>
                                        <p:cTn id="41" dur="7">
                                          <p:stCondLst>
                                            <p:cond delay="328"/>
                                          </p:stCondLst>
                                        </p:cTn>
                                        <p:tgtEl>
                                          <p:spTgt spid="6">
                                            <p:txEl>
                                              <p:pRg st="0" end="0"/>
                                            </p:txEl>
                                          </p:spTgt>
                                        </p:tgtEl>
                                      </p:cBhvr>
                                      <p:to x="100000" y="80000"/>
                                    </p:animScale>
                                    <p:animScale>
                                      <p:cBhvr>
                                        <p:cTn id="42" dur="41" decel="50000">
                                          <p:stCondLst>
                                            <p:cond delay="335"/>
                                          </p:stCondLst>
                                        </p:cTn>
                                        <p:tgtEl>
                                          <p:spTgt spid="6">
                                            <p:txEl>
                                              <p:pRg st="0" end="0"/>
                                            </p:txEl>
                                          </p:spTgt>
                                        </p:tgtEl>
                                      </p:cBhvr>
                                      <p:to x="100000" y="100000"/>
                                    </p:animScale>
                                    <p:animScale>
                                      <p:cBhvr>
                                        <p:cTn id="43" dur="7">
                                          <p:stCondLst>
                                            <p:cond delay="410"/>
                                          </p:stCondLst>
                                        </p:cTn>
                                        <p:tgtEl>
                                          <p:spTgt spid="6">
                                            <p:txEl>
                                              <p:pRg st="0" end="0"/>
                                            </p:txEl>
                                          </p:spTgt>
                                        </p:tgtEl>
                                      </p:cBhvr>
                                      <p:to x="100000" y="90000"/>
                                    </p:animScale>
                                    <p:animScale>
                                      <p:cBhvr>
                                        <p:cTn id="44" dur="41" decel="50000">
                                          <p:stCondLst>
                                            <p:cond delay="417"/>
                                          </p:stCondLst>
                                        </p:cTn>
                                        <p:tgtEl>
                                          <p:spTgt spid="6">
                                            <p:txEl>
                                              <p:pRg st="0" end="0"/>
                                            </p:txEl>
                                          </p:spTgt>
                                        </p:tgtEl>
                                      </p:cBhvr>
                                      <p:to x="100000" y="100000"/>
                                    </p:animScale>
                                    <p:animScale>
                                      <p:cBhvr>
                                        <p:cTn id="45" dur="7">
                                          <p:stCondLst>
                                            <p:cond delay="452"/>
                                          </p:stCondLst>
                                        </p:cTn>
                                        <p:tgtEl>
                                          <p:spTgt spid="6">
                                            <p:txEl>
                                              <p:pRg st="0" end="0"/>
                                            </p:txEl>
                                          </p:spTgt>
                                        </p:tgtEl>
                                      </p:cBhvr>
                                      <p:to x="100000" y="95000"/>
                                    </p:animScale>
                                    <p:animScale>
                                      <p:cBhvr>
                                        <p:cTn id="46" dur="41" decel="50000">
                                          <p:stCondLst>
                                            <p:cond delay="459"/>
                                          </p:stCondLst>
                                        </p:cTn>
                                        <p:tgtEl>
                                          <p:spTgt spid="6">
                                            <p:txEl>
                                              <p:pRg st="0" end="0"/>
                                            </p:txEl>
                                          </p:spTgt>
                                        </p:tgtEl>
                                      </p:cBhvr>
                                      <p:to x="100000" y="100000"/>
                                    </p:animScale>
                                  </p:childTnLst>
                                </p:cTn>
                              </p:par>
                            </p:childTnLst>
                          </p:cTn>
                        </p:par>
                        <p:par>
                          <p:cTn id="47" fill="hold">
                            <p:stCondLst>
                              <p:cond delay="16750"/>
                            </p:stCondLst>
                            <p:childTnLst>
                              <p:par>
                                <p:cTn id="48" presetID="26"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wipe(down)">
                                      <p:cBhvr>
                                        <p:cTn id="50" dur="145">
                                          <p:stCondLst>
                                            <p:cond delay="0"/>
                                          </p:stCondLst>
                                        </p:cTn>
                                        <p:tgtEl>
                                          <p:spTgt spid="7"/>
                                        </p:tgtEl>
                                      </p:cBhvr>
                                    </p:animEffect>
                                    <p:anim calcmode="lin" valueType="num">
                                      <p:cBhvr>
                                        <p:cTn id="51" dur="456"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2" dur="16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3" dur="166" tmFilter="0, 0; 0.125,0.2665; 0.25,0.4; 0.375,0.465; 0.5,0.5;  0.625,0.535; 0.75,0.6; 0.875,0.7335; 1,1">
                                          <p:stCondLst>
                                            <p:cond delay="166"/>
                                          </p:stCondLst>
                                        </p:cTn>
                                        <p:tgtEl>
                                          <p:spTgt spid="7"/>
                                        </p:tgtEl>
                                        <p:attrNameLst>
                                          <p:attrName>ppt_y</p:attrName>
                                        </p:attrNameLst>
                                      </p:cBhvr>
                                      <p:tavLst>
                                        <p:tav tm="0" fmla="#ppt_y-sin(pi*$)/9">
                                          <p:val>
                                            <p:fltVal val="0"/>
                                          </p:val>
                                        </p:tav>
                                        <p:tav tm="100000">
                                          <p:val>
                                            <p:fltVal val="1"/>
                                          </p:val>
                                        </p:tav>
                                      </p:tavLst>
                                    </p:anim>
                                    <p:anim calcmode="lin" valueType="num">
                                      <p:cBhvr>
                                        <p:cTn id="54" dur="83" tmFilter="0, 0; 0.125,0.2665; 0.25,0.4; 0.375,0.465; 0.5,0.5;  0.625,0.535; 0.75,0.6; 0.875,0.7335; 1,1">
                                          <p:stCondLst>
                                            <p:cond delay="331"/>
                                          </p:stCondLst>
                                        </p:cTn>
                                        <p:tgtEl>
                                          <p:spTgt spid="7"/>
                                        </p:tgtEl>
                                        <p:attrNameLst>
                                          <p:attrName>ppt_y</p:attrName>
                                        </p:attrNameLst>
                                      </p:cBhvr>
                                      <p:tavLst>
                                        <p:tav tm="0" fmla="#ppt_y-sin(pi*$)/27">
                                          <p:val>
                                            <p:fltVal val="0"/>
                                          </p:val>
                                        </p:tav>
                                        <p:tav tm="100000">
                                          <p:val>
                                            <p:fltVal val="1"/>
                                          </p:val>
                                        </p:tav>
                                      </p:tavLst>
                                    </p:anim>
                                    <p:anim calcmode="lin" valueType="num">
                                      <p:cBhvr>
                                        <p:cTn id="55" dur="41" tmFilter="0, 0; 0.125,0.2665; 0.25,0.4; 0.375,0.465; 0.5,0.5;  0.625,0.535; 0.75,0.6; 0.875,0.7335; 1,1">
                                          <p:stCondLst>
                                            <p:cond delay="414"/>
                                          </p:stCondLst>
                                        </p:cTn>
                                        <p:tgtEl>
                                          <p:spTgt spid="7"/>
                                        </p:tgtEl>
                                        <p:attrNameLst>
                                          <p:attrName>ppt_y</p:attrName>
                                        </p:attrNameLst>
                                      </p:cBhvr>
                                      <p:tavLst>
                                        <p:tav tm="0" fmla="#ppt_y-sin(pi*$)/81">
                                          <p:val>
                                            <p:fltVal val="0"/>
                                          </p:val>
                                        </p:tav>
                                        <p:tav tm="100000">
                                          <p:val>
                                            <p:fltVal val="1"/>
                                          </p:val>
                                        </p:tav>
                                      </p:tavLst>
                                    </p:anim>
                                    <p:animScale>
                                      <p:cBhvr>
                                        <p:cTn id="56" dur="7">
                                          <p:stCondLst>
                                            <p:cond delay="162"/>
                                          </p:stCondLst>
                                        </p:cTn>
                                        <p:tgtEl>
                                          <p:spTgt spid="7"/>
                                        </p:tgtEl>
                                      </p:cBhvr>
                                      <p:to x="100000" y="60000"/>
                                    </p:animScale>
                                    <p:animScale>
                                      <p:cBhvr>
                                        <p:cTn id="57" dur="41" decel="50000">
                                          <p:stCondLst>
                                            <p:cond delay="169"/>
                                          </p:stCondLst>
                                        </p:cTn>
                                        <p:tgtEl>
                                          <p:spTgt spid="7"/>
                                        </p:tgtEl>
                                      </p:cBhvr>
                                      <p:to x="100000" y="100000"/>
                                    </p:animScale>
                                    <p:animScale>
                                      <p:cBhvr>
                                        <p:cTn id="58" dur="7">
                                          <p:stCondLst>
                                            <p:cond delay="328"/>
                                          </p:stCondLst>
                                        </p:cTn>
                                        <p:tgtEl>
                                          <p:spTgt spid="7"/>
                                        </p:tgtEl>
                                      </p:cBhvr>
                                      <p:to x="100000" y="80000"/>
                                    </p:animScale>
                                    <p:animScale>
                                      <p:cBhvr>
                                        <p:cTn id="59" dur="41" decel="50000">
                                          <p:stCondLst>
                                            <p:cond delay="335"/>
                                          </p:stCondLst>
                                        </p:cTn>
                                        <p:tgtEl>
                                          <p:spTgt spid="7"/>
                                        </p:tgtEl>
                                      </p:cBhvr>
                                      <p:to x="100000" y="100000"/>
                                    </p:animScale>
                                    <p:animScale>
                                      <p:cBhvr>
                                        <p:cTn id="60" dur="7">
                                          <p:stCondLst>
                                            <p:cond delay="410"/>
                                          </p:stCondLst>
                                        </p:cTn>
                                        <p:tgtEl>
                                          <p:spTgt spid="7"/>
                                        </p:tgtEl>
                                      </p:cBhvr>
                                      <p:to x="100000" y="90000"/>
                                    </p:animScale>
                                    <p:animScale>
                                      <p:cBhvr>
                                        <p:cTn id="61" dur="41" decel="50000">
                                          <p:stCondLst>
                                            <p:cond delay="417"/>
                                          </p:stCondLst>
                                        </p:cTn>
                                        <p:tgtEl>
                                          <p:spTgt spid="7"/>
                                        </p:tgtEl>
                                      </p:cBhvr>
                                      <p:to x="100000" y="100000"/>
                                    </p:animScale>
                                    <p:animScale>
                                      <p:cBhvr>
                                        <p:cTn id="62" dur="7">
                                          <p:stCondLst>
                                            <p:cond delay="452"/>
                                          </p:stCondLst>
                                        </p:cTn>
                                        <p:tgtEl>
                                          <p:spTgt spid="7"/>
                                        </p:tgtEl>
                                      </p:cBhvr>
                                      <p:to x="100000" y="95000"/>
                                    </p:animScale>
                                    <p:animScale>
                                      <p:cBhvr>
                                        <p:cTn id="63" dur="41" decel="50000">
                                          <p:stCondLst>
                                            <p:cond delay="459"/>
                                          </p:stCondLst>
                                        </p:cTn>
                                        <p:tgtEl>
                                          <p:spTgt spid="7"/>
                                        </p:tgtEl>
                                      </p:cBhvr>
                                      <p:to x="100000" y="100000"/>
                                    </p:animScale>
                                  </p:childTnLst>
                                </p:cTn>
                              </p:par>
                            </p:childTnLst>
                          </p:cTn>
                        </p:par>
                        <p:par>
                          <p:cTn id="64" fill="hold">
                            <p:stCondLst>
                              <p:cond delay="26350"/>
                            </p:stCondLst>
                            <p:childTnLst>
                              <p:par>
                                <p:cTn id="65" presetID="26" presetClass="entr" presetSubtype="0" fill="hold" grpId="0" nodeType="afterEffect">
                                  <p:stCondLst>
                                    <p:cond delay="0"/>
                                  </p:stCondLst>
                                  <p:iterate type="lt">
                                    <p:tmPct val="10000"/>
                                  </p:iterate>
                                  <p:childTnLst>
                                    <p:set>
                                      <p:cBhvr>
                                        <p:cTn id="66" dur="1" fill="hold">
                                          <p:stCondLst>
                                            <p:cond delay="0"/>
                                          </p:stCondLst>
                                        </p:cTn>
                                        <p:tgtEl>
                                          <p:spTgt spid="8"/>
                                        </p:tgtEl>
                                        <p:attrNameLst>
                                          <p:attrName>style.visibility</p:attrName>
                                        </p:attrNameLst>
                                      </p:cBhvr>
                                      <p:to>
                                        <p:strVal val="visible"/>
                                      </p:to>
                                    </p:set>
                                    <p:animEffect transition="in" filter="wipe(down)">
                                      <p:cBhvr>
                                        <p:cTn id="67" dur="145">
                                          <p:stCondLst>
                                            <p:cond delay="0"/>
                                          </p:stCondLst>
                                        </p:cTn>
                                        <p:tgtEl>
                                          <p:spTgt spid="8"/>
                                        </p:tgtEl>
                                      </p:cBhvr>
                                    </p:animEffect>
                                    <p:anim calcmode="lin" valueType="num">
                                      <p:cBhvr>
                                        <p:cTn id="68" dur="456"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9" dur="16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0" dur="166" tmFilter="0, 0; 0.125,0.2665; 0.25,0.4; 0.375,0.465; 0.5,0.5;  0.625,0.535; 0.75,0.6; 0.875,0.7335; 1,1">
                                          <p:stCondLst>
                                            <p:cond delay="166"/>
                                          </p:stCondLst>
                                        </p:cTn>
                                        <p:tgtEl>
                                          <p:spTgt spid="8"/>
                                        </p:tgtEl>
                                        <p:attrNameLst>
                                          <p:attrName>ppt_y</p:attrName>
                                        </p:attrNameLst>
                                      </p:cBhvr>
                                      <p:tavLst>
                                        <p:tav tm="0" fmla="#ppt_y-sin(pi*$)/9">
                                          <p:val>
                                            <p:fltVal val="0"/>
                                          </p:val>
                                        </p:tav>
                                        <p:tav tm="100000">
                                          <p:val>
                                            <p:fltVal val="1"/>
                                          </p:val>
                                        </p:tav>
                                      </p:tavLst>
                                    </p:anim>
                                    <p:anim calcmode="lin" valueType="num">
                                      <p:cBhvr>
                                        <p:cTn id="71" dur="83" tmFilter="0, 0; 0.125,0.2665; 0.25,0.4; 0.375,0.465; 0.5,0.5;  0.625,0.535; 0.75,0.6; 0.875,0.7335; 1,1">
                                          <p:stCondLst>
                                            <p:cond delay="331"/>
                                          </p:stCondLst>
                                        </p:cTn>
                                        <p:tgtEl>
                                          <p:spTgt spid="8"/>
                                        </p:tgtEl>
                                        <p:attrNameLst>
                                          <p:attrName>ppt_y</p:attrName>
                                        </p:attrNameLst>
                                      </p:cBhvr>
                                      <p:tavLst>
                                        <p:tav tm="0" fmla="#ppt_y-sin(pi*$)/27">
                                          <p:val>
                                            <p:fltVal val="0"/>
                                          </p:val>
                                        </p:tav>
                                        <p:tav tm="100000">
                                          <p:val>
                                            <p:fltVal val="1"/>
                                          </p:val>
                                        </p:tav>
                                      </p:tavLst>
                                    </p:anim>
                                    <p:anim calcmode="lin" valueType="num">
                                      <p:cBhvr>
                                        <p:cTn id="72" dur="41" tmFilter="0, 0; 0.125,0.2665; 0.25,0.4; 0.375,0.465; 0.5,0.5;  0.625,0.535; 0.75,0.6; 0.875,0.7335; 1,1">
                                          <p:stCondLst>
                                            <p:cond delay="414"/>
                                          </p:stCondLst>
                                        </p:cTn>
                                        <p:tgtEl>
                                          <p:spTgt spid="8"/>
                                        </p:tgtEl>
                                        <p:attrNameLst>
                                          <p:attrName>ppt_y</p:attrName>
                                        </p:attrNameLst>
                                      </p:cBhvr>
                                      <p:tavLst>
                                        <p:tav tm="0" fmla="#ppt_y-sin(pi*$)/81">
                                          <p:val>
                                            <p:fltVal val="0"/>
                                          </p:val>
                                        </p:tav>
                                        <p:tav tm="100000">
                                          <p:val>
                                            <p:fltVal val="1"/>
                                          </p:val>
                                        </p:tav>
                                      </p:tavLst>
                                    </p:anim>
                                    <p:animScale>
                                      <p:cBhvr>
                                        <p:cTn id="73" dur="7">
                                          <p:stCondLst>
                                            <p:cond delay="162"/>
                                          </p:stCondLst>
                                        </p:cTn>
                                        <p:tgtEl>
                                          <p:spTgt spid="8"/>
                                        </p:tgtEl>
                                      </p:cBhvr>
                                      <p:to x="100000" y="60000"/>
                                    </p:animScale>
                                    <p:animScale>
                                      <p:cBhvr>
                                        <p:cTn id="74" dur="41" decel="50000">
                                          <p:stCondLst>
                                            <p:cond delay="169"/>
                                          </p:stCondLst>
                                        </p:cTn>
                                        <p:tgtEl>
                                          <p:spTgt spid="8"/>
                                        </p:tgtEl>
                                      </p:cBhvr>
                                      <p:to x="100000" y="100000"/>
                                    </p:animScale>
                                    <p:animScale>
                                      <p:cBhvr>
                                        <p:cTn id="75" dur="7">
                                          <p:stCondLst>
                                            <p:cond delay="328"/>
                                          </p:stCondLst>
                                        </p:cTn>
                                        <p:tgtEl>
                                          <p:spTgt spid="8"/>
                                        </p:tgtEl>
                                      </p:cBhvr>
                                      <p:to x="100000" y="80000"/>
                                    </p:animScale>
                                    <p:animScale>
                                      <p:cBhvr>
                                        <p:cTn id="76" dur="41" decel="50000">
                                          <p:stCondLst>
                                            <p:cond delay="335"/>
                                          </p:stCondLst>
                                        </p:cTn>
                                        <p:tgtEl>
                                          <p:spTgt spid="8"/>
                                        </p:tgtEl>
                                      </p:cBhvr>
                                      <p:to x="100000" y="100000"/>
                                    </p:animScale>
                                    <p:animScale>
                                      <p:cBhvr>
                                        <p:cTn id="77" dur="7">
                                          <p:stCondLst>
                                            <p:cond delay="410"/>
                                          </p:stCondLst>
                                        </p:cTn>
                                        <p:tgtEl>
                                          <p:spTgt spid="8"/>
                                        </p:tgtEl>
                                      </p:cBhvr>
                                      <p:to x="100000" y="90000"/>
                                    </p:animScale>
                                    <p:animScale>
                                      <p:cBhvr>
                                        <p:cTn id="78" dur="41" decel="50000">
                                          <p:stCondLst>
                                            <p:cond delay="417"/>
                                          </p:stCondLst>
                                        </p:cTn>
                                        <p:tgtEl>
                                          <p:spTgt spid="8"/>
                                        </p:tgtEl>
                                      </p:cBhvr>
                                      <p:to x="100000" y="100000"/>
                                    </p:animScale>
                                    <p:animScale>
                                      <p:cBhvr>
                                        <p:cTn id="79" dur="7">
                                          <p:stCondLst>
                                            <p:cond delay="452"/>
                                          </p:stCondLst>
                                        </p:cTn>
                                        <p:tgtEl>
                                          <p:spTgt spid="8"/>
                                        </p:tgtEl>
                                      </p:cBhvr>
                                      <p:to x="100000" y="95000"/>
                                    </p:animScale>
                                    <p:animScale>
                                      <p:cBhvr>
                                        <p:cTn id="80" dur="41" decel="50000">
                                          <p:stCondLst>
                                            <p:cond delay="459"/>
                                          </p:stCondLst>
                                        </p:cTn>
                                        <p:tgtEl>
                                          <p:spTgt spid="8"/>
                                        </p:tgtEl>
                                      </p:cBhvr>
                                      <p:to x="100000" y="100000"/>
                                    </p:animScale>
                                  </p:childTnLst>
                                </p:cTn>
                              </p:par>
                            </p:childTnLst>
                          </p:cTn>
                        </p:par>
                        <p:par>
                          <p:cTn id="81" fill="hold">
                            <p:stCondLst>
                              <p:cond delay="31550"/>
                            </p:stCondLst>
                            <p:childTnLst>
                              <p:par>
                                <p:cTn id="82" presetID="26" presetClass="entr" presetSubtype="0" fill="hold" grpId="0" nodeType="afterEffect">
                                  <p:stCondLst>
                                    <p:cond delay="0"/>
                                  </p:stCondLst>
                                  <p:iterate type="lt">
                                    <p:tmPct val="10000"/>
                                  </p:iterate>
                                  <p:childTnLst>
                                    <p:set>
                                      <p:cBhvr>
                                        <p:cTn id="83" dur="1" fill="hold">
                                          <p:stCondLst>
                                            <p:cond delay="0"/>
                                          </p:stCondLst>
                                        </p:cTn>
                                        <p:tgtEl>
                                          <p:spTgt spid="9"/>
                                        </p:tgtEl>
                                        <p:attrNameLst>
                                          <p:attrName>style.visibility</p:attrName>
                                        </p:attrNameLst>
                                      </p:cBhvr>
                                      <p:to>
                                        <p:strVal val="visible"/>
                                      </p:to>
                                    </p:set>
                                    <p:animEffect transition="in" filter="wipe(down)">
                                      <p:cBhvr>
                                        <p:cTn id="84" dur="145">
                                          <p:stCondLst>
                                            <p:cond delay="0"/>
                                          </p:stCondLst>
                                        </p:cTn>
                                        <p:tgtEl>
                                          <p:spTgt spid="9"/>
                                        </p:tgtEl>
                                      </p:cBhvr>
                                    </p:animEffect>
                                    <p:anim calcmode="lin" valueType="num">
                                      <p:cBhvr>
                                        <p:cTn id="85" dur="456"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86" dur="16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87" dur="166" tmFilter="0, 0; 0.125,0.2665; 0.25,0.4; 0.375,0.465; 0.5,0.5;  0.625,0.535; 0.75,0.6; 0.875,0.7335; 1,1">
                                          <p:stCondLst>
                                            <p:cond delay="166"/>
                                          </p:stCondLst>
                                        </p:cTn>
                                        <p:tgtEl>
                                          <p:spTgt spid="9"/>
                                        </p:tgtEl>
                                        <p:attrNameLst>
                                          <p:attrName>ppt_y</p:attrName>
                                        </p:attrNameLst>
                                      </p:cBhvr>
                                      <p:tavLst>
                                        <p:tav tm="0" fmla="#ppt_y-sin(pi*$)/9">
                                          <p:val>
                                            <p:fltVal val="0"/>
                                          </p:val>
                                        </p:tav>
                                        <p:tav tm="100000">
                                          <p:val>
                                            <p:fltVal val="1"/>
                                          </p:val>
                                        </p:tav>
                                      </p:tavLst>
                                    </p:anim>
                                    <p:anim calcmode="lin" valueType="num">
                                      <p:cBhvr>
                                        <p:cTn id="88" dur="83" tmFilter="0, 0; 0.125,0.2665; 0.25,0.4; 0.375,0.465; 0.5,0.5;  0.625,0.535; 0.75,0.6; 0.875,0.7335; 1,1">
                                          <p:stCondLst>
                                            <p:cond delay="331"/>
                                          </p:stCondLst>
                                        </p:cTn>
                                        <p:tgtEl>
                                          <p:spTgt spid="9"/>
                                        </p:tgtEl>
                                        <p:attrNameLst>
                                          <p:attrName>ppt_y</p:attrName>
                                        </p:attrNameLst>
                                      </p:cBhvr>
                                      <p:tavLst>
                                        <p:tav tm="0" fmla="#ppt_y-sin(pi*$)/27">
                                          <p:val>
                                            <p:fltVal val="0"/>
                                          </p:val>
                                        </p:tav>
                                        <p:tav tm="100000">
                                          <p:val>
                                            <p:fltVal val="1"/>
                                          </p:val>
                                        </p:tav>
                                      </p:tavLst>
                                    </p:anim>
                                    <p:anim calcmode="lin" valueType="num">
                                      <p:cBhvr>
                                        <p:cTn id="89" dur="41" tmFilter="0, 0; 0.125,0.2665; 0.25,0.4; 0.375,0.465; 0.5,0.5;  0.625,0.535; 0.75,0.6; 0.875,0.7335; 1,1">
                                          <p:stCondLst>
                                            <p:cond delay="414"/>
                                          </p:stCondLst>
                                        </p:cTn>
                                        <p:tgtEl>
                                          <p:spTgt spid="9"/>
                                        </p:tgtEl>
                                        <p:attrNameLst>
                                          <p:attrName>ppt_y</p:attrName>
                                        </p:attrNameLst>
                                      </p:cBhvr>
                                      <p:tavLst>
                                        <p:tav tm="0" fmla="#ppt_y-sin(pi*$)/81">
                                          <p:val>
                                            <p:fltVal val="0"/>
                                          </p:val>
                                        </p:tav>
                                        <p:tav tm="100000">
                                          <p:val>
                                            <p:fltVal val="1"/>
                                          </p:val>
                                        </p:tav>
                                      </p:tavLst>
                                    </p:anim>
                                    <p:animScale>
                                      <p:cBhvr>
                                        <p:cTn id="90" dur="7">
                                          <p:stCondLst>
                                            <p:cond delay="162"/>
                                          </p:stCondLst>
                                        </p:cTn>
                                        <p:tgtEl>
                                          <p:spTgt spid="9"/>
                                        </p:tgtEl>
                                      </p:cBhvr>
                                      <p:to x="100000" y="60000"/>
                                    </p:animScale>
                                    <p:animScale>
                                      <p:cBhvr>
                                        <p:cTn id="91" dur="41" decel="50000">
                                          <p:stCondLst>
                                            <p:cond delay="169"/>
                                          </p:stCondLst>
                                        </p:cTn>
                                        <p:tgtEl>
                                          <p:spTgt spid="9"/>
                                        </p:tgtEl>
                                      </p:cBhvr>
                                      <p:to x="100000" y="100000"/>
                                    </p:animScale>
                                    <p:animScale>
                                      <p:cBhvr>
                                        <p:cTn id="92" dur="7">
                                          <p:stCondLst>
                                            <p:cond delay="328"/>
                                          </p:stCondLst>
                                        </p:cTn>
                                        <p:tgtEl>
                                          <p:spTgt spid="9"/>
                                        </p:tgtEl>
                                      </p:cBhvr>
                                      <p:to x="100000" y="80000"/>
                                    </p:animScale>
                                    <p:animScale>
                                      <p:cBhvr>
                                        <p:cTn id="93" dur="41" decel="50000">
                                          <p:stCondLst>
                                            <p:cond delay="335"/>
                                          </p:stCondLst>
                                        </p:cTn>
                                        <p:tgtEl>
                                          <p:spTgt spid="9"/>
                                        </p:tgtEl>
                                      </p:cBhvr>
                                      <p:to x="100000" y="100000"/>
                                    </p:animScale>
                                    <p:animScale>
                                      <p:cBhvr>
                                        <p:cTn id="94" dur="7">
                                          <p:stCondLst>
                                            <p:cond delay="410"/>
                                          </p:stCondLst>
                                        </p:cTn>
                                        <p:tgtEl>
                                          <p:spTgt spid="9"/>
                                        </p:tgtEl>
                                      </p:cBhvr>
                                      <p:to x="100000" y="90000"/>
                                    </p:animScale>
                                    <p:animScale>
                                      <p:cBhvr>
                                        <p:cTn id="95" dur="41" decel="50000">
                                          <p:stCondLst>
                                            <p:cond delay="417"/>
                                          </p:stCondLst>
                                        </p:cTn>
                                        <p:tgtEl>
                                          <p:spTgt spid="9"/>
                                        </p:tgtEl>
                                      </p:cBhvr>
                                      <p:to x="100000" y="100000"/>
                                    </p:animScale>
                                    <p:animScale>
                                      <p:cBhvr>
                                        <p:cTn id="96" dur="7">
                                          <p:stCondLst>
                                            <p:cond delay="452"/>
                                          </p:stCondLst>
                                        </p:cTn>
                                        <p:tgtEl>
                                          <p:spTgt spid="9"/>
                                        </p:tgtEl>
                                      </p:cBhvr>
                                      <p:to x="100000" y="95000"/>
                                    </p:animScale>
                                    <p:animScale>
                                      <p:cBhvr>
                                        <p:cTn id="97" dur="41" decel="50000">
                                          <p:stCondLst>
                                            <p:cond delay="459"/>
                                          </p:stCondLst>
                                        </p:cTn>
                                        <p:tgtEl>
                                          <p:spTgt spid="9"/>
                                        </p:tgtEl>
                                      </p:cBhvr>
                                      <p:to x="100000" y="100000"/>
                                    </p:animScale>
                                  </p:childTnLst>
                                </p:cTn>
                              </p:par>
                            </p:childTnLst>
                          </p:cTn>
                        </p:par>
                        <p:par>
                          <p:cTn id="98" fill="hold">
                            <p:stCondLst>
                              <p:cond delay="37350"/>
                            </p:stCondLst>
                            <p:childTnLst>
                              <p:par>
                                <p:cTn id="99" presetID="26" presetClass="entr" presetSubtype="0" fill="hold" grpId="0" nodeType="afterEffect">
                                  <p:stCondLst>
                                    <p:cond delay="0"/>
                                  </p:stCondLst>
                                  <p:iterate type="lt">
                                    <p:tmPct val="10000"/>
                                  </p:iterate>
                                  <p:childTnLst>
                                    <p:set>
                                      <p:cBhvr>
                                        <p:cTn id="100" dur="1" fill="hold">
                                          <p:stCondLst>
                                            <p:cond delay="0"/>
                                          </p:stCondLst>
                                        </p:cTn>
                                        <p:tgtEl>
                                          <p:spTgt spid="10"/>
                                        </p:tgtEl>
                                        <p:attrNameLst>
                                          <p:attrName>style.visibility</p:attrName>
                                        </p:attrNameLst>
                                      </p:cBhvr>
                                      <p:to>
                                        <p:strVal val="visible"/>
                                      </p:to>
                                    </p:set>
                                    <p:animEffect transition="in" filter="wipe(down)">
                                      <p:cBhvr>
                                        <p:cTn id="101" dur="145">
                                          <p:stCondLst>
                                            <p:cond delay="0"/>
                                          </p:stCondLst>
                                        </p:cTn>
                                        <p:tgtEl>
                                          <p:spTgt spid="10"/>
                                        </p:tgtEl>
                                      </p:cBhvr>
                                    </p:animEffect>
                                    <p:anim calcmode="lin" valueType="num">
                                      <p:cBhvr>
                                        <p:cTn id="102" dur="456"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03" dur="16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4" dur="166" tmFilter="0, 0; 0.125,0.2665; 0.25,0.4; 0.375,0.465; 0.5,0.5;  0.625,0.535; 0.75,0.6; 0.875,0.7335; 1,1">
                                          <p:stCondLst>
                                            <p:cond delay="166"/>
                                          </p:stCondLst>
                                        </p:cTn>
                                        <p:tgtEl>
                                          <p:spTgt spid="10"/>
                                        </p:tgtEl>
                                        <p:attrNameLst>
                                          <p:attrName>ppt_y</p:attrName>
                                        </p:attrNameLst>
                                      </p:cBhvr>
                                      <p:tavLst>
                                        <p:tav tm="0" fmla="#ppt_y-sin(pi*$)/9">
                                          <p:val>
                                            <p:fltVal val="0"/>
                                          </p:val>
                                        </p:tav>
                                        <p:tav tm="100000">
                                          <p:val>
                                            <p:fltVal val="1"/>
                                          </p:val>
                                        </p:tav>
                                      </p:tavLst>
                                    </p:anim>
                                    <p:anim calcmode="lin" valueType="num">
                                      <p:cBhvr>
                                        <p:cTn id="105" dur="83" tmFilter="0, 0; 0.125,0.2665; 0.25,0.4; 0.375,0.465; 0.5,0.5;  0.625,0.535; 0.75,0.6; 0.875,0.7335; 1,1">
                                          <p:stCondLst>
                                            <p:cond delay="331"/>
                                          </p:stCondLst>
                                        </p:cTn>
                                        <p:tgtEl>
                                          <p:spTgt spid="10"/>
                                        </p:tgtEl>
                                        <p:attrNameLst>
                                          <p:attrName>ppt_y</p:attrName>
                                        </p:attrNameLst>
                                      </p:cBhvr>
                                      <p:tavLst>
                                        <p:tav tm="0" fmla="#ppt_y-sin(pi*$)/27">
                                          <p:val>
                                            <p:fltVal val="0"/>
                                          </p:val>
                                        </p:tav>
                                        <p:tav tm="100000">
                                          <p:val>
                                            <p:fltVal val="1"/>
                                          </p:val>
                                        </p:tav>
                                      </p:tavLst>
                                    </p:anim>
                                    <p:anim calcmode="lin" valueType="num">
                                      <p:cBhvr>
                                        <p:cTn id="106" dur="41" tmFilter="0, 0; 0.125,0.2665; 0.25,0.4; 0.375,0.465; 0.5,0.5;  0.625,0.535; 0.75,0.6; 0.875,0.7335; 1,1">
                                          <p:stCondLst>
                                            <p:cond delay="414"/>
                                          </p:stCondLst>
                                        </p:cTn>
                                        <p:tgtEl>
                                          <p:spTgt spid="10"/>
                                        </p:tgtEl>
                                        <p:attrNameLst>
                                          <p:attrName>ppt_y</p:attrName>
                                        </p:attrNameLst>
                                      </p:cBhvr>
                                      <p:tavLst>
                                        <p:tav tm="0" fmla="#ppt_y-sin(pi*$)/81">
                                          <p:val>
                                            <p:fltVal val="0"/>
                                          </p:val>
                                        </p:tav>
                                        <p:tav tm="100000">
                                          <p:val>
                                            <p:fltVal val="1"/>
                                          </p:val>
                                        </p:tav>
                                      </p:tavLst>
                                    </p:anim>
                                    <p:animScale>
                                      <p:cBhvr>
                                        <p:cTn id="107" dur="7">
                                          <p:stCondLst>
                                            <p:cond delay="162"/>
                                          </p:stCondLst>
                                        </p:cTn>
                                        <p:tgtEl>
                                          <p:spTgt spid="10"/>
                                        </p:tgtEl>
                                      </p:cBhvr>
                                      <p:to x="100000" y="60000"/>
                                    </p:animScale>
                                    <p:animScale>
                                      <p:cBhvr>
                                        <p:cTn id="108" dur="41" decel="50000">
                                          <p:stCondLst>
                                            <p:cond delay="169"/>
                                          </p:stCondLst>
                                        </p:cTn>
                                        <p:tgtEl>
                                          <p:spTgt spid="10"/>
                                        </p:tgtEl>
                                      </p:cBhvr>
                                      <p:to x="100000" y="100000"/>
                                    </p:animScale>
                                    <p:animScale>
                                      <p:cBhvr>
                                        <p:cTn id="109" dur="7">
                                          <p:stCondLst>
                                            <p:cond delay="328"/>
                                          </p:stCondLst>
                                        </p:cTn>
                                        <p:tgtEl>
                                          <p:spTgt spid="10"/>
                                        </p:tgtEl>
                                      </p:cBhvr>
                                      <p:to x="100000" y="80000"/>
                                    </p:animScale>
                                    <p:animScale>
                                      <p:cBhvr>
                                        <p:cTn id="110" dur="41" decel="50000">
                                          <p:stCondLst>
                                            <p:cond delay="335"/>
                                          </p:stCondLst>
                                        </p:cTn>
                                        <p:tgtEl>
                                          <p:spTgt spid="10"/>
                                        </p:tgtEl>
                                      </p:cBhvr>
                                      <p:to x="100000" y="100000"/>
                                    </p:animScale>
                                    <p:animScale>
                                      <p:cBhvr>
                                        <p:cTn id="111" dur="7">
                                          <p:stCondLst>
                                            <p:cond delay="410"/>
                                          </p:stCondLst>
                                        </p:cTn>
                                        <p:tgtEl>
                                          <p:spTgt spid="10"/>
                                        </p:tgtEl>
                                      </p:cBhvr>
                                      <p:to x="100000" y="90000"/>
                                    </p:animScale>
                                    <p:animScale>
                                      <p:cBhvr>
                                        <p:cTn id="112" dur="41" decel="50000">
                                          <p:stCondLst>
                                            <p:cond delay="417"/>
                                          </p:stCondLst>
                                        </p:cTn>
                                        <p:tgtEl>
                                          <p:spTgt spid="10"/>
                                        </p:tgtEl>
                                      </p:cBhvr>
                                      <p:to x="100000" y="100000"/>
                                    </p:animScale>
                                    <p:animScale>
                                      <p:cBhvr>
                                        <p:cTn id="113" dur="7">
                                          <p:stCondLst>
                                            <p:cond delay="452"/>
                                          </p:stCondLst>
                                        </p:cTn>
                                        <p:tgtEl>
                                          <p:spTgt spid="10"/>
                                        </p:tgtEl>
                                      </p:cBhvr>
                                      <p:to x="100000" y="95000"/>
                                    </p:animScale>
                                    <p:animScale>
                                      <p:cBhvr>
                                        <p:cTn id="114" dur="41" decel="50000">
                                          <p:stCondLst>
                                            <p:cond delay="459"/>
                                          </p:stCondLst>
                                        </p:cTn>
                                        <p:tgtEl>
                                          <p:spTgt spid="10"/>
                                        </p:tgtEl>
                                      </p:cBhvr>
                                      <p:to x="100000" y="100000"/>
                                    </p:animScale>
                                  </p:childTnLst>
                                </p:cTn>
                              </p:par>
                            </p:childTnLst>
                          </p:cTn>
                        </p:par>
                        <p:par>
                          <p:cTn id="115" fill="hold">
                            <p:stCondLst>
                              <p:cond delay="44000"/>
                            </p:stCondLst>
                            <p:childTnLst>
                              <p:par>
                                <p:cTn id="116" presetID="26" presetClass="entr" presetSubtype="0" fill="hold" grpId="0" nodeType="afterEffect">
                                  <p:stCondLst>
                                    <p:cond delay="0"/>
                                  </p:stCondLst>
                                  <p:iterate type="lt">
                                    <p:tmPct val="10000"/>
                                  </p:iterate>
                                  <p:childTnLst>
                                    <p:set>
                                      <p:cBhvr>
                                        <p:cTn id="117" dur="1" fill="hold">
                                          <p:stCondLst>
                                            <p:cond delay="0"/>
                                          </p:stCondLst>
                                        </p:cTn>
                                        <p:tgtEl>
                                          <p:spTgt spid="12"/>
                                        </p:tgtEl>
                                        <p:attrNameLst>
                                          <p:attrName>style.visibility</p:attrName>
                                        </p:attrNameLst>
                                      </p:cBhvr>
                                      <p:to>
                                        <p:strVal val="visible"/>
                                      </p:to>
                                    </p:set>
                                    <p:animEffect transition="in" filter="wipe(down)">
                                      <p:cBhvr>
                                        <p:cTn id="118" dur="145">
                                          <p:stCondLst>
                                            <p:cond delay="0"/>
                                          </p:stCondLst>
                                        </p:cTn>
                                        <p:tgtEl>
                                          <p:spTgt spid="12"/>
                                        </p:tgtEl>
                                      </p:cBhvr>
                                    </p:animEffect>
                                    <p:anim calcmode="lin" valueType="num">
                                      <p:cBhvr>
                                        <p:cTn id="119" dur="456"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20" dur="16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21" dur="166" tmFilter="0, 0; 0.125,0.2665; 0.25,0.4; 0.375,0.465; 0.5,0.5;  0.625,0.535; 0.75,0.6; 0.875,0.7335; 1,1">
                                          <p:stCondLst>
                                            <p:cond delay="166"/>
                                          </p:stCondLst>
                                        </p:cTn>
                                        <p:tgtEl>
                                          <p:spTgt spid="12"/>
                                        </p:tgtEl>
                                        <p:attrNameLst>
                                          <p:attrName>ppt_y</p:attrName>
                                        </p:attrNameLst>
                                      </p:cBhvr>
                                      <p:tavLst>
                                        <p:tav tm="0" fmla="#ppt_y-sin(pi*$)/9">
                                          <p:val>
                                            <p:fltVal val="0"/>
                                          </p:val>
                                        </p:tav>
                                        <p:tav tm="100000">
                                          <p:val>
                                            <p:fltVal val="1"/>
                                          </p:val>
                                        </p:tav>
                                      </p:tavLst>
                                    </p:anim>
                                    <p:anim calcmode="lin" valueType="num">
                                      <p:cBhvr>
                                        <p:cTn id="122" dur="83" tmFilter="0, 0; 0.125,0.2665; 0.25,0.4; 0.375,0.465; 0.5,0.5;  0.625,0.535; 0.75,0.6; 0.875,0.7335; 1,1">
                                          <p:stCondLst>
                                            <p:cond delay="331"/>
                                          </p:stCondLst>
                                        </p:cTn>
                                        <p:tgtEl>
                                          <p:spTgt spid="12"/>
                                        </p:tgtEl>
                                        <p:attrNameLst>
                                          <p:attrName>ppt_y</p:attrName>
                                        </p:attrNameLst>
                                      </p:cBhvr>
                                      <p:tavLst>
                                        <p:tav tm="0" fmla="#ppt_y-sin(pi*$)/27">
                                          <p:val>
                                            <p:fltVal val="0"/>
                                          </p:val>
                                        </p:tav>
                                        <p:tav tm="100000">
                                          <p:val>
                                            <p:fltVal val="1"/>
                                          </p:val>
                                        </p:tav>
                                      </p:tavLst>
                                    </p:anim>
                                    <p:anim calcmode="lin" valueType="num">
                                      <p:cBhvr>
                                        <p:cTn id="123" dur="41" tmFilter="0, 0; 0.125,0.2665; 0.25,0.4; 0.375,0.465; 0.5,0.5;  0.625,0.535; 0.75,0.6; 0.875,0.7335; 1,1">
                                          <p:stCondLst>
                                            <p:cond delay="414"/>
                                          </p:stCondLst>
                                        </p:cTn>
                                        <p:tgtEl>
                                          <p:spTgt spid="12"/>
                                        </p:tgtEl>
                                        <p:attrNameLst>
                                          <p:attrName>ppt_y</p:attrName>
                                        </p:attrNameLst>
                                      </p:cBhvr>
                                      <p:tavLst>
                                        <p:tav tm="0" fmla="#ppt_y-sin(pi*$)/81">
                                          <p:val>
                                            <p:fltVal val="0"/>
                                          </p:val>
                                        </p:tav>
                                        <p:tav tm="100000">
                                          <p:val>
                                            <p:fltVal val="1"/>
                                          </p:val>
                                        </p:tav>
                                      </p:tavLst>
                                    </p:anim>
                                    <p:animScale>
                                      <p:cBhvr>
                                        <p:cTn id="124" dur="7">
                                          <p:stCondLst>
                                            <p:cond delay="162"/>
                                          </p:stCondLst>
                                        </p:cTn>
                                        <p:tgtEl>
                                          <p:spTgt spid="12"/>
                                        </p:tgtEl>
                                      </p:cBhvr>
                                      <p:to x="100000" y="60000"/>
                                    </p:animScale>
                                    <p:animScale>
                                      <p:cBhvr>
                                        <p:cTn id="125" dur="41" decel="50000">
                                          <p:stCondLst>
                                            <p:cond delay="169"/>
                                          </p:stCondLst>
                                        </p:cTn>
                                        <p:tgtEl>
                                          <p:spTgt spid="12"/>
                                        </p:tgtEl>
                                      </p:cBhvr>
                                      <p:to x="100000" y="100000"/>
                                    </p:animScale>
                                    <p:animScale>
                                      <p:cBhvr>
                                        <p:cTn id="126" dur="7">
                                          <p:stCondLst>
                                            <p:cond delay="328"/>
                                          </p:stCondLst>
                                        </p:cTn>
                                        <p:tgtEl>
                                          <p:spTgt spid="12"/>
                                        </p:tgtEl>
                                      </p:cBhvr>
                                      <p:to x="100000" y="80000"/>
                                    </p:animScale>
                                    <p:animScale>
                                      <p:cBhvr>
                                        <p:cTn id="127" dur="41" decel="50000">
                                          <p:stCondLst>
                                            <p:cond delay="335"/>
                                          </p:stCondLst>
                                        </p:cTn>
                                        <p:tgtEl>
                                          <p:spTgt spid="12"/>
                                        </p:tgtEl>
                                      </p:cBhvr>
                                      <p:to x="100000" y="100000"/>
                                    </p:animScale>
                                    <p:animScale>
                                      <p:cBhvr>
                                        <p:cTn id="128" dur="7">
                                          <p:stCondLst>
                                            <p:cond delay="410"/>
                                          </p:stCondLst>
                                        </p:cTn>
                                        <p:tgtEl>
                                          <p:spTgt spid="12"/>
                                        </p:tgtEl>
                                      </p:cBhvr>
                                      <p:to x="100000" y="90000"/>
                                    </p:animScale>
                                    <p:animScale>
                                      <p:cBhvr>
                                        <p:cTn id="129" dur="41" decel="50000">
                                          <p:stCondLst>
                                            <p:cond delay="417"/>
                                          </p:stCondLst>
                                        </p:cTn>
                                        <p:tgtEl>
                                          <p:spTgt spid="12"/>
                                        </p:tgtEl>
                                      </p:cBhvr>
                                      <p:to x="100000" y="100000"/>
                                    </p:animScale>
                                    <p:animScale>
                                      <p:cBhvr>
                                        <p:cTn id="130" dur="7">
                                          <p:stCondLst>
                                            <p:cond delay="452"/>
                                          </p:stCondLst>
                                        </p:cTn>
                                        <p:tgtEl>
                                          <p:spTgt spid="12"/>
                                        </p:tgtEl>
                                      </p:cBhvr>
                                      <p:to x="100000" y="95000"/>
                                    </p:animScale>
                                    <p:animScale>
                                      <p:cBhvr>
                                        <p:cTn id="131" dur="41" decel="50000">
                                          <p:stCondLst>
                                            <p:cond delay="459"/>
                                          </p:stCondLst>
                                        </p:cTn>
                                        <p:tgtEl>
                                          <p:spTgt spid="12"/>
                                        </p:tgtEl>
                                      </p:cBhvr>
                                      <p:to x="100000" y="100000"/>
                                    </p:animScale>
                                  </p:childTnLst>
                                </p:cTn>
                              </p:par>
                            </p:childTnLst>
                          </p:cTn>
                        </p:par>
                        <p:par>
                          <p:cTn id="132" fill="hold">
                            <p:stCondLst>
                              <p:cond delay="52450"/>
                            </p:stCondLst>
                            <p:childTnLst>
                              <p:par>
                                <p:cTn id="133" presetID="26" presetClass="entr" presetSubtype="0" fill="hold" grpId="0" nodeType="afterEffect">
                                  <p:stCondLst>
                                    <p:cond delay="0"/>
                                  </p:stCondLst>
                                  <p:iterate type="lt">
                                    <p:tmPct val="10000"/>
                                  </p:iterate>
                                  <p:childTnLst>
                                    <p:set>
                                      <p:cBhvr>
                                        <p:cTn id="134" dur="1" fill="hold">
                                          <p:stCondLst>
                                            <p:cond delay="0"/>
                                          </p:stCondLst>
                                        </p:cTn>
                                        <p:tgtEl>
                                          <p:spTgt spid="13"/>
                                        </p:tgtEl>
                                        <p:attrNameLst>
                                          <p:attrName>style.visibility</p:attrName>
                                        </p:attrNameLst>
                                      </p:cBhvr>
                                      <p:to>
                                        <p:strVal val="visible"/>
                                      </p:to>
                                    </p:set>
                                    <p:animEffect transition="in" filter="wipe(down)">
                                      <p:cBhvr>
                                        <p:cTn id="135" dur="145">
                                          <p:stCondLst>
                                            <p:cond delay="0"/>
                                          </p:stCondLst>
                                        </p:cTn>
                                        <p:tgtEl>
                                          <p:spTgt spid="13"/>
                                        </p:tgtEl>
                                      </p:cBhvr>
                                    </p:animEffect>
                                    <p:anim calcmode="lin" valueType="num">
                                      <p:cBhvr>
                                        <p:cTn id="136" dur="456"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37" dur="16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38" dur="166" tmFilter="0, 0; 0.125,0.2665; 0.25,0.4; 0.375,0.465; 0.5,0.5;  0.625,0.535; 0.75,0.6; 0.875,0.7335; 1,1">
                                          <p:stCondLst>
                                            <p:cond delay="166"/>
                                          </p:stCondLst>
                                        </p:cTn>
                                        <p:tgtEl>
                                          <p:spTgt spid="13"/>
                                        </p:tgtEl>
                                        <p:attrNameLst>
                                          <p:attrName>ppt_y</p:attrName>
                                        </p:attrNameLst>
                                      </p:cBhvr>
                                      <p:tavLst>
                                        <p:tav tm="0" fmla="#ppt_y-sin(pi*$)/9">
                                          <p:val>
                                            <p:fltVal val="0"/>
                                          </p:val>
                                        </p:tav>
                                        <p:tav tm="100000">
                                          <p:val>
                                            <p:fltVal val="1"/>
                                          </p:val>
                                        </p:tav>
                                      </p:tavLst>
                                    </p:anim>
                                    <p:anim calcmode="lin" valueType="num">
                                      <p:cBhvr>
                                        <p:cTn id="139" dur="83" tmFilter="0, 0; 0.125,0.2665; 0.25,0.4; 0.375,0.465; 0.5,0.5;  0.625,0.535; 0.75,0.6; 0.875,0.7335; 1,1">
                                          <p:stCondLst>
                                            <p:cond delay="331"/>
                                          </p:stCondLst>
                                        </p:cTn>
                                        <p:tgtEl>
                                          <p:spTgt spid="13"/>
                                        </p:tgtEl>
                                        <p:attrNameLst>
                                          <p:attrName>ppt_y</p:attrName>
                                        </p:attrNameLst>
                                      </p:cBhvr>
                                      <p:tavLst>
                                        <p:tav tm="0" fmla="#ppt_y-sin(pi*$)/27">
                                          <p:val>
                                            <p:fltVal val="0"/>
                                          </p:val>
                                        </p:tav>
                                        <p:tav tm="100000">
                                          <p:val>
                                            <p:fltVal val="1"/>
                                          </p:val>
                                        </p:tav>
                                      </p:tavLst>
                                    </p:anim>
                                    <p:anim calcmode="lin" valueType="num">
                                      <p:cBhvr>
                                        <p:cTn id="140" dur="41" tmFilter="0, 0; 0.125,0.2665; 0.25,0.4; 0.375,0.465; 0.5,0.5;  0.625,0.535; 0.75,0.6; 0.875,0.7335; 1,1">
                                          <p:stCondLst>
                                            <p:cond delay="414"/>
                                          </p:stCondLst>
                                        </p:cTn>
                                        <p:tgtEl>
                                          <p:spTgt spid="13"/>
                                        </p:tgtEl>
                                        <p:attrNameLst>
                                          <p:attrName>ppt_y</p:attrName>
                                        </p:attrNameLst>
                                      </p:cBhvr>
                                      <p:tavLst>
                                        <p:tav tm="0" fmla="#ppt_y-sin(pi*$)/81">
                                          <p:val>
                                            <p:fltVal val="0"/>
                                          </p:val>
                                        </p:tav>
                                        <p:tav tm="100000">
                                          <p:val>
                                            <p:fltVal val="1"/>
                                          </p:val>
                                        </p:tav>
                                      </p:tavLst>
                                    </p:anim>
                                    <p:animScale>
                                      <p:cBhvr>
                                        <p:cTn id="141" dur="7">
                                          <p:stCondLst>
                                            <p:cond delay="162"/>
                                          </p:stCondLst>
                                        </p:cTn>
                                        <p:tgtEl>
                                          <p:spTgt spid="13"/>
                                        </p:tgtEl>
                                      </p:cBhvr>
                                      <p:to x="100000" y="60000"/>
                                    </p:animScale>
                                    <p:animScale>
                                      <p:cBhvr>
                                        <p:cTn id="142" dur="41" decel="50000">
                                          <p:stCondLst>
                                            <p:cond delay="169"/>
                                          </p:stCondLst>
                                        </p:cTn>
                                        <p:tgtEl>
                                          <p:spTgt spid="13"/>
                                        </p:tgtEl>
                                      </p:cBhvr>
                                      <p:to x="100000" y="100000"/>
                                    </p:animScale>
                                    <p:animScale>
                                      <p:cBhvr>
                                        <p:cTn id="143" dur="7">
                                          <p:stCondLst>
                                            <p:cond delay="328"/>
                                          </p:stCondLst>
                                        </p:cTn>
                                        <p:tgtEl>
                                          <p:spTgt spid="13"/>
                                        </p:tgtEl>
                                      </p:cBhvr>
                                      <p:to x="100000" y="80000"/>
                                    </p:animScale>
                                    <p:animScale>
                                      <p:cBhvr>
                                        <p:cTn id="144" dur="41" decel="50000">
                                          <p:stCondLst>
                                            <p:cond delay="335"/>
                                          </p:stCondLst>
                                        </p:cTn>
                                        <p:tgtEl>
                                          <p:spTgt spid="13"/>
                                        </p:tgtEl>
                                      </p:cBhvr>
                                      <p:to x="100000" y="100000"/>
                                    </p:animScale>
                                    <p:animScale>
                                      <p:cBhvr>
                                        <p:cTn id="145" dur="7">
                                          <p:stCondLst>
                                            <p:cond delay="410"/>
                                          </p:stCondLst>
                                        </p:cTn>
                                        <p:tgtEl>
                                          <p:spTgt spid="13"/>
                                        </p:tgtEl>
                                      </p:cBhvr>
                                      <p:to x="100000" y="90000"/>
                                    </p:animScale>
                                    <p:animScale>
                                      <p:cBhvr>
                                        <p:cTn id="146" dur="41" decel="50000">
                                          <p:stCondLst>
                                            <p:cond delay="417"/>
                                          </p:stCondLst>
                                        </p:cTn>
                                        <p:tgtEl>
                                          <p:spTgt spid="13"/>
                                        </p:tgtEl>
                                      </p:cBhvr>
                                      <p:to x="100000" y="100000"/>
                                    </p:animScale>
                                    <p:animScale>
                                      <p:cBhvr>
                                        <p:cTn id="147" dur="7">
                                          <p:stCondLst>
                                            <p:cond delay="452"/>
                                          </p:stCondLst>
                                        </p:cTn>
                                        <p:tgtEl>
                                          <p:spTgt spid="13"/>
                                        </p:tgtEl>
                                      </p:cBhvr>
                                      <p:to x="100000" y="95000"/>
                                    </p:animScale>
                                    <p:animScale>
                                      <p:cBhvr>
                                        <p:cTn id="148" dur="41" decel="50000">
                                          <p:stCondLst>
                                            <p:cond delay="459"/>
                                          </p:stCondLst>
                                        </p:cTn>
                                        <p:tgtEl>
                                          <p:spTgt spid="13"/>
                                        </p:tgtEl>
                                      </p:cBhvr>
                                      <p:to x="100000" y="100000"/>
                                    </p:animScale>
                                  </p:childTnLst>
                                </p:cTn>
                              </p:par>
                            </p:childTnLst>
                          </p:cTn>
                        </p:par>
                        <p:par>
                          <p:cTn id="149" fill="hold">
                            <p:stCondLst>
                              <p:cond delay="57600"/>
                            </p:stCondLst>
                            <p:childTnLst>
                              <p:par>
                                <p:cTn id="150" presetID="26" presetClass="entr" presetSubtype="0" fill="hold" grpId="0" nodeType="afterEffect">
                                  <p:stCondLst>
                                    <p:cond delay="0"/>
                                  </p:stCondLst>
                                  <p:iterate type="lt">
                                    <p:tmPct val="10000"/>
                                  </p:iterate>
                                  <p:childTnLst>
                                    <p:set>
                                      <p:cBhvr>
                                        <p:cTn id="151" dur="1" fill="hold">
                                          <p:stCondLst>
                                            <p:cond delay="0"/>
                                          </p:stCondLst>
                                        </p:cTn>
                                        <p:tgtEl>
                                          <p:spTgt spid="14"/>
                                        </p:tgtEl>
                                        <p:attrNameLst>
                                          <p:attrName>style.visibility</p:attrName>
                                        </p:attrNameLst>
                                      </p:cBhvr>
                                      <p:to>
                                        <p:strVal val="visible"/>
                                      </p:to>
                                    </p:set>
                                    <p:animEffect transition="in" filter="wipe(down)">
                                      <p:cBhvr>
                                        <p:cTn id="152" dur="145">
                                          <p:stCondLst>
                                            <p:cond delay="0"/>
                                          </p:stCondLst>
                                        </p:cTn>
                                        <p:tgtEl>
                                          <p:spTgt spid="14"/>
                                        </p:tgtEl>
                                      </p:cBhvr>
                                    </p:animEffect>
                                    <p:anim calcmode="lin" valueType="num">
                                      <p:cBhvr>
                                        <p:cTn id="153" dur="456"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54" dur="16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55" dur="166" tmFilter="0, 0; 0.125,0.2665; 0.25,0.4; 0.375,0.465; 0.5,0.5;  0.625,0.535; 0.75,0.6; 0.875,0.7335; 1,1">
                                          <p:stCondLst>
                                            <p:cond delay="166"/>
                                          </p:stCondLst>
                                        </p:cTn>
                                        <p:tgtEl>
                                          <p:spTgt spid="14"/>
                                        </p:tgtEl>
                                        <p:attrNameLst>
                                          <p:attrName>ppt_y</p:attrName>
                                        </p:attrNameLst>
                                      </p:cBhvr>
                                      <p:tavLst>
                                        <p:tav tm="0" fmla="#ppt_y-sin(pi*$)/9">
                                          <p:val>
                                            <p:fltVal val="0"/>
                                          </p:val>
                                        </p:tav>
                                        <p:tav tm="100000">
                                          <p:val>
                                            <p:fltVal val="1"/>
                                          </p:val>
                                        </p:tav>
                                      </p:tavLst>
                                    </p:anim>
                                    <p:anim calcmode="lin" valueType="num">
                                      <p:cBhvr>
                                        <p:cTn id="156" dur="83" tmFilter="0, 0; 0.125,0.2665; 0.25,0.4; 0.375,0.465; 0.5,0.5;  0.625,0.535; 0.75,0.6; 0.875,0.7335; 1,1">
                                          <p:stCondLst>
                                            <p:cond delay="331"/>
                                          </p:stCondLst>
                                        </p:cTn>
                                        <p:tgtEl>
                                          <p:spTgt spid="14"/>
                                        </p:tgtEl>
                                        <p:attrNameLst>
                                          <p:attrName>ppt_y</p:attrName>
                                        </p:attrNameLst>
                                      </p:cBhvr>
                                      <p:tavLst>
                                        <p:tav tm="0" fmla="#ppt_y-sin(pi*$)/27">
                                          <p:val>
                                            <p:fltVal val="0"/>
                                          </p:val>
                                        </p:tav>
                                        <p:tav tm="100000">
                                          <p:val>
                                            <p:fltVal val="1"/>
                                          </p:val>
                                        </p:tav>
                                      </p:tavLst>
                                    </p:anim>
                                    <p:anim calcmode="lin" valueType="num">
                                      <p:cBhvr>
                                        <p:cTn id="157" dur="41" tmFilter="0, 0; 0.125,0.2665; 0.25,0.4; 0.375,0.465; 0.5,0.5;  0.625,0.535; 0.75,0.6; 0.875,0.7335; 1,1">
                                          <p:stCondLst>
                                            <p:cond delay="414"/>
                                          </p:stCondLst>
                                        </p:cTn>
                                        <p:tgtEl>
                                          <p:spTgt spid="14"/>
                                        </p:tgtEl>
                                        <p:attrNameLst>
                                          <p:attrName>ppt_y</p:attrName>
                                        </p:attrNameLst>
                                      </p:cBhvr>
                                      <p:tavLst>
                                        <p:tav tm="0" fmla="#ppt_y-sin(pi*$)/81">
                                          <p:val>
                                            <p:fltVal val="0"/>
                                          </p:val>
                                        </p:tav>
                                        <p:tav tm="100000">
                                          <p:val>
                                            <p:fltVal val="1"/>
                                          </p:val>
                                        </p:tav>
                                      </p:tavLst>
                                    </p:anim>
                                    <p:animScale>
                                      <p:cBhvr>
                                        <p:cTn id="158" dur="7">
                                          <p:stCondLst>
                                            <p:cond delay="162"/>
                                          </p:stCondLst>
                                        </p:cTn>
                                        <p:tgtEl>
                                          <p:spTgt spid="14"/>
                                        </p:tgtEl>
                                      </p:cBhvr>
                                      <p:to x="100000" y="60000"/>
                                    </p:animScale>
                                    <p:animScale>
                                      <p:cBhvr>
                                        <p:cTn id="159" dur="41" decel="50000">
                                          <p:stCondLst>
                                            <p:cond delay="169"/>
                                          </p:stCondLst>
                                        </p:cTn>
                                        <p:tgtEl>
                                          <p:spTgt spid="14"/>
                                        </p:tgtEl>
                                      </p:cBhvr>
                                      <p:to x="100000" y="100000"/>
                                    </p:animScale>
                                    <p:animScale>
                                      <p:cBhvr>
                                        <p:cTn id="160" dur="7">
                                          <p:stCondLst>
                                            <p:cond delay="328"/>
                                          </p:stCondLst>
                                        </p:cTn>
                                        <p:tgtEl>
                                          <p:spTgt spid="14"/>
                                        </p:tgtEl>
                                      </p:cBhvr>
                                      <p:to x="100000" y="80000"/>
                                    </p:animScale>
                                    <p:animScale>
                                      <p:cBhvr>
                                        <p:cTn id="161" dur="41" decel="50000">
                                          <p:stCondLst>
                                            <p:cond delay="335"/>
                                          </p:stCondLst>
                                        </p:cTn>
                                        <p:tgtEl>
                                          <p:spTgt spid="14"/>
                                        </p:tgtEl>
                                      </p:cBhvr>
                                      <p:to x="100000" y="100000"/>
                                    </p:animScale>
                                    <p:animScale>
                                      <p:cBhvr>
                                        <p:cTn id="162" dur="7">
                                          <p:stCondLst>
                                            <p:cond delay="410"/>
                                          </p:stCondLst>
                                        </p:cTn>
                                        <p:tgtEl>
                                          <p:spTgt spid="14"/>
                                        </p:tgtEl>
                                      </p:cBhvr>
                                      <p:to x="100000" y="90000"/>
                                    </p:animScale>
                                    <p:animScale>
                                      <p:cBhvr>
                                        <p:cTn id="163" dur="41" decel="50000">
                                          <p:stCondLst>
                                            <p:cond delay="417"/>
                                          </p:stCondLst>
                                        </p:cTn>
                                        <p:tgtEl>
                                          <p:spTgt spid="14"/>
                                        </p:tgtEl>
                                      </p:cBhvr>
                                      <p:to x="100000" y="100000"/>
                                    </p:animScale>
                                    <p:animScale>
                                      <p:cBhvr>
                                        <p:cTn id="164" dur="7">
                                          <p:stCondLst>
                                            <p:cond delay="452"/>
                                          </p:stCondLst>
                                        </p:cTn>
                                        <p:tgtEl>
                                          <p:spTgt spid="14"/>
                                        </p:tgtEl>
                                      </p:cBhvr>
                                      <p:to x="100000" y="95000"/>
                                    </p:animScale>
                                    <p:animScale>
                                      <p:cBhvr>
                                        <p:cTn id="165" dur="41" decel="50000">
                                          <p:stCondLst>
                                            <p:cond delay="459"/>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P spid="12" grpId="0"/>
      <p:bldP spid="13" grpId="0"/>
      <p:bldP spid="14"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412776" y="300865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10701"/>
                </a:solidFill>
                <a:effectLst>
                  <a:outerShdw blurRad="50800" dist="39000" dir="5460000" algn="tl">
                    <a:srgbClr val="000000">
                      <a:alpha val="38000"/>
                    </a:srgbClr>
                  </a:outerShdw>
                </a:effectLst>
              </a:rPr>
              <a:t>Flor Nacional </a:t>
            </a:r>
          </a:p>
        </p:txBody>
      </p:sp>
      <p:sp>
        <p:nvSpPr>
          <p:cNvPr id="6" name="5 Rectángulo"/>
          <p:cNvSpPr/>
          <p:nvPr/>
        </p:nvSpPr>
        <p:spPr>
          <a:xfrm>
            <a:off x="9396536" y="1524689"/>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2052" name="Picture 4"/>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a:off x="3374802" y="2047909"/>
            <a:ext cx="2849326" cy="21369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6" name="Picture 1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74706" y="1475625"/>
            <a:ext cx="2427235" cy="31782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594000"/>
            </a:camera>
            <a:lightRig rig="threePt" dir="t">
              <a:rot lat="0" lon="0" rev="2700000"/>
            </a:lightRig>
          </a:scene3d>
          <a:sp3d>
            <a:bevelT h="38100"/>
            <a:contourClr>
              <a:srgbClr val="C0C0C0"/>
            </a:contourClr>
          </a:sp3d>
          <a:extLst/>
        </p:spPr>
      </p:pic>
      <p:pic>
        <p:nvPicPr>
          <p:cNvPr id="1036" name="Picture 12"/>
          <p:cNvPicPr>
            <a:picLocks noChangeAspect="1" noChangeArrowheads="1"/>
          </p:cNvPicPr>
          <p:nvPr/>
        </p:nvPicPr>
        <p:blipFill rotWithShape="1">
          <a:blip r:embed="rId4" cstate="screen">
            <a:extLst>
              <a:ext uri="{28A0092B-C50C-407E-A947-70E740481C1C}">
                <a14:useLocalDpi xmlns:a14="http://schemas.microsoft.com/office/drawing/2010/main" val="0"/>
              </a:ext>
            </a:extLst>
          </a:blip>
          <a:srcRect/>
          <a:stretch/>
        </p:blipFill>
        <p:spPr bwMode="auto">
          <a:xfrm>
            <a:off x="230412" y="652042"/>
            <a:ext cx="2880320" cy="31377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20400000" rev="213211"/>
            </a:camera>
            <a:lightRig rig="threePt" dir="t">
              <a:rot lat="0" lon="0" rev="2700000"/>
            </a:lightRig>
          </a:scene3d>
          <a:sp3d>
            <a:bevelT h="38100"/>
            <a:contourClr>
              <a:srgbClr val="C0C0C0"/>
            </a:contourClr>
          </a:sp3d>
          <a:extLst/>
        </p:spPr>
      </p:pic>
      <p:sp>
        <p:nvSpPr>
          <p:cNvPr id="3" name="2 Rectángulo"/>
          <p:cNvSpPr/>
          <p:nvPr/>
        </p:nvSpPr>
        <p:spPr>
          <a:xfrm>
            <a:off x="251520" y="4238386"/>
            <a:ext cx="7017918" cy="830997"/>
          </a:xfrm>
          <a:prstGeom prst="rect">
            <a:avLst/>
          </a:prstGeom>
          <a:noFill/>
        </p:spPr>
        <p:txBody>
          <a:bodyPr wrap="square" rtlCol="0">
            <a:spAutoFit/>
          </a:bodyPr>
          <a:lstStyle/>
          <a:p>
            <a:r>
              <a:rPr lang="es-AR" sz="2000" dirty="0">
                <a:solidFill>
                  <a:schemeClr val="accent3">
                    <a:lumMod val="60000"/>
                    <a:lumOff val="40000"/>
                  </a:schemeClr>
                </a:solidFill>
              </a:rPr>
              <a:t>Pico de loro </a:t>
            </a:r>
            <a:r>
              <a:rPr lang="es-AR" sz="2000" dirty="0">
                <a:solidFill>
                  <a:schemeClr val="bg1"/>
                </a:solidFill>
              </a:rPr>
              <a:t> ó </a:t>
            </a:r>
            <a:r>
              <a:rPr lang="es-AR" sz="2000" dirty="0" err="1">
                <a:solidFill>
                  <a:schemeClr val="accent3">
                    <a:lumMod val="60000"/>
                    <a:lumOff val="40000"/>
                  </a:schemeClr>
                </a:solidFill>
              </a:rPr>
              <a:t>Popokai</a:t>
            </a:r>
            <a:r>
              <a:rPr lang="es-AR" sz="2000" dirty="0">
                <a:solidFill>
                  <a:schemeClr val="accent3">
                    <a:lumMod val="60000"/>
                    <a:lumOff val="40000"/>
                  </a:schemeClr>
                </a:solidFill>
              </a:rPr>
              <a:t> tongo </a:t>
            </a:r>
            <a:r>
              <a:rPr lang="es-AR" sz="2000" dirty="0" smtClean="0">
                <a:solidFill>
                  <a:schemeClr val="bg1"/>
                </a:solidFill>
              </a:rPr>
              <a:t>- </a:t>
            </a:r>
            <a:r>
              <a:rPr lang="es-AR" sz="2000" i="1" dirty="0" smtClean="0">
                <a:solidFill>
                  <a:schemeClr val="bg1"/>
                </a:solidFill>
              </a:rPr>
              <a:t>(Heliconia </a:t>
            </a:r>
            <a:r>
              <a:rPr lang="es-AR" sz="2000" i="1" dirty="0" err="1">
                <a:solidFill>
                  <a:schemeClr val="bg1"/>
                </a:solidFill>
              </a:rPr>
              <a:t>psittacorum</a:t>
            </a:r>
            <a:r>
              <a:rPr lang="es-AR" sz="2000" i="1" dirty="0">
                <a:solidFill>
                  <a:schemeClr val="bg1"/>
                </a:solidFill>
              </a:rPr>
              <a:t>)</a:t>
            </a:r>
            <a:endParaRPr lang="es-AR" sz="2000" i="1" dirty="0" smtClean="0">
              <a:solidFill>
                <a:schemeClr val="bg1"/>
              </a:solidFill>
            </a:endParaRPr>
          </a:p>
          <a:p>
            <a:r>
              <a:rPr lang="es-AR" sz="1400" dirty="0" smtClean="0">
                <a:solidFill>
                  <a:schemeClr val="bg1"/>
                </a:solidFill>
              </a:rPr>
              <a:t>La </a:t>
            </a:r>
            <a:r>
              <a:rPr lang="es-AR" sz="1400" dirty="0" err="1" smtClean="0">
                <a:solidFill>
                  <a:schemeClr val="bg1"/>
                </a:solidFill>
              </a:rPr>
              <a:t>inflorecencia</a:t>
            </a:r>
            <a:r>
              <a:rPr lang="es-AR" sz="1400" dirty="0" smtClean="0">
                <a:solidFill>
                  <a:schemeClr val="bg1"/>
                </a:solidFill>
              </a:rPr>
              <a:t>, sobre un pedúnculo largo 15 a 50 cm, es un espiga terminal de 6 a 12 cm, generalmente de color naranja, con brácteas de color rojo, rojo-naranja brillante o lila.</a:t>
            </a:r>
            <a:endParaRPr lang="es-AR" sz="1400" dirty="0">
              <a:solidFill>
                <a:schemeClr val="bg1"/>
              </a:solidFill>
            </a:endParaRPr>
          </a:p>
        </p:txBody>
      </p:sp>
      <p:sp>
        <p:nvSpPr>
          <p:cNvPr id="42" name="41 Rectángulo"/>
          <p:cNvSpPr/>
          <p:nvPr/>
        </p:nvSpPr>
        <p:spPr>
          <a:xfrm>
            <a:off x="2913428" y="446380"/>
            <a:ext cx="6166346" cy="954107"/>
          </a:xfrm>
          <a:prstGeom prst="rect">
            <a:avLst/>
          </a:prstGeom>
          <a:noFill/>
        </p:spPr>
        <p:txBody>
          <a:bodyPr wrap="square" rtlCol="0">
            <a:spAutoFit/>
          </a:bodyPr>
          <a:lstStyle/>
          <a:p>
            <a:pPr algn="just"/>
            <a:r>
              <a:rPr lang="es-AR" sz="1400" dirty="0" smtClean="0">
                <a:solidFill>
                  <a:schemeClr val="bg1"/>
                </a:solidFill>
              </a:rPr>
              <a:t>Es </a:t>
            </a:r>
            <a:r>
              <a:rPr lang="es-AR" sz="1400" dirty="0">
                <a:solidFill>
                  <a:schemeClr val="bg1"/>
                </a:solidFill>
              </a:rPr>
              <a:t>un árbol perennifolio que alcanza una altura de 15 a 30 m con un diámetro en su tronco de unos 35 a 60 cm. Su madera es extremadamente dura y resistente, posee una dureza tal que no es posible trabajarla con herramientas comunes. </a:t>
            </a:r>
            <a:r>
              <a:rPr lang="es-AR" sz="1400" dirty="0" smtClean="0">
                <a:solidFill>
                  <a:schemeClr val="bg1"/>
                </a:solidFill>
              </a:rPr>
              <a:t>Su madera resistente en condiciones marinas </a:t>
            </a:r>
            <a:r>
              <a:rPr lang="es-AR" sz="1400" dirty="0">
                <a:solidFill>
                  <a:schemeClr val="bg1"/>
                </a:solidFill>
              </a:rPr>
              <a:t>es muy utilizada para construir </a:t>
            </a:r>
            <a:r>
              <a:rPr lang="es-AR" sz="1400" dirty="0" smtClean="0">
                <a:solidFill>
                  <a:schemeClr val="bg1"/>
                </a:solidFill>
              </a:rPr>
              <a:t>muelles.</a:t>
            </a:r>
            <a:endParaRPr lang="es-AR" sz="1400" dirty="0">
              <a:solidFill>
                <a:schemeClr val="bg1"/>
              </a:solidFill>
            </a:endParaRPr>
          </a:p>
        </p:txBody>
      </p:sp>
      <p:pic>
        <p:nvPicPr>
          <p:cNvPr id="11" name="Picture 1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305325" y="1475625"/>
            <a:ext cx="2427235" cy="323165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594000"/>
            </a:camera>
            <a:lightRig rig="threePt" dir="t">
              <a:rot lat="0" lon="0" rev="2700000"/>
            </a:lightRig>
          </a:scene3d>
          <a:sp3d>
            <a:bevelT h="38100"/>
            <a:contourClr>
              <a:srgbClr val="C0C0C0"/>
            </a:contourClr>
          </a:sp3d>
          <a:extLst/>
        </p:spPr>
      </p:pic>
      <p:sp>
        <p:nvSpPr>
          <p:cNvPr id="2" name="1 Rectángulo"/>
          <p:cNvSpPr/>
          <p:nvPr/>
        </p:nvSpPr>
        <p:spPr>
          <a:xfrm>
            <a:off x="2168260" y="77048"/>
            <a:ext cx="3897029" cy="400110"/>
          </a:xfrm>
          <a:prstGeom prst="rect">
            <a:avLst/>
          </a:prstGeom>
        </p:spPr>
        <p:txBody>
          <a:bodyPr wrap="none">
            <a:spAutoFit/>
          </a:bodyPr>
          <a:lstStyle/>
          <a:p>
            <a:r>
              <a:rPr lang="es-AR" sz="2000" dirty="0" err="1">
                <a:solidFill>
                  <a:schemeClr val="accent3">
                    <a:lumMod val="60000"/>
                    <a:lumOff val="40000"/>
                  </a:schemeClr>
                </a:solidFill>
              </a:rPr>
              <a:t>Greenheart</a:t>
            </a:r>
            <a:r>
              <a:rPr lang="es-AR" dirty="0">
                <a:solidFill>
                  <a:schemeClr val="bg1"/>
                </a:solidFill>
              </a:rPr>
              <a:t> - </a:t>
            </a:r>
            <a:r>
              <a:rPr lang="es-AR" sz="2000" i="1" dirty="0">
                <a:solidFill>
                  <a:schemeClr val="bg1"/>
                </a:solidFill>
              </a:rPr>
              <a:t>(</a:t>
            </a:r>
            <a:r>
              <a:rPr lang="es-AR" sz="2000" i="1" dirty="0" err="1">
                <a:solidFill>
                  <a:schemeClr val="bg1"/>
                </a:solidFill>
              </a:rPr>
              <a:t>Chlorocardium</a:t>
            </a:r>
            <a:r>
              <a:rPr lang="es-AR" sz="2000" i="1" dirty="0">
                <a:solidFill>
                  <a:schemeClr val="bg1"/>
                </a:solidFill>
              </a:rPr>
              <a:t> </a:t>
            </a:r>
            <a:r>
              <a:rPr lang="es-AR" sz="2000" i="1" dirty="0" err="1">
                <a:solidFill>
                  <a:schemeClr val="bg1"/>
                </a:solidFill>
              </a:rPr>
              <a:t>rodiei</a:t>
            </a:r>
            <a:r>
              <a:rPr lang="es-AR" sz="2000" i="1" dirty="0">
                <a:solidFill>
                  <a:schemeClr val="bg1"/>
                </a:solidFill>
              </a:rPr>
              <a:t>)</a:t>
            </a:r>
          </a:p>
        </p:txBody>
      </p:sp>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25394450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36"/>
                                        </p:tgtEl>
                                        <p:attrNameLst>
                                          <p:attrName>style.visibility</p:attrName>
                                        </p:attrNameLst>
                                      </p:cBhvr>
                                      <p:to>
                                        <p:strVal val="visible"/>
                                      </p:to>
                                    </p:set>
                                    <p:animEffect transition="in" filter="fade">
                                      <p:cBhvr>
                                        <p:cTn id="7" dur="1000"/>
                                        <p:tgtEl>
                                          <p:spTgt spid="1036"/>
                                        </p:tgtEl>
                                      </p:cBhvr>
                                    </p:animEffect>
                                    <p:anim calcmode="lin" valueType="num">
                                      <p:cBhvr>
                                        <p:cTn id="8" dur="1000" fill="hold"/>
                                        <p:tgtEl>
                                          <p:spTgt spid="1036"/>
                                        </p:tgtEl>
                                        <p:attrNameLst>
                                          <p:attrName>ppt_x</p:attrName>
                                        </p:attrNameLst>
                                      </p:cBhvr>
                                      <p:tavLst>
                                        <p:tav tm="0">
                                          <p:val>
                                            <p:strVal val="#ppt_x"/>
                                          </p:val>
                                        </p:tav>
                                        <p:tav tm="100000">
                                          <p:val>
                                            <p:strVal val="#ppt_x"/>
                                          </p:val>
                                        </p:tav>
                                      </p:tavLst>
                                    </p:anim>
                                    <p:anim calcmode="lin" valueType="num">
                                      <p:cBhvr>
                                        <p:cTn id="9" dur="1000" fill="hold"/>
                                        <p:tgtEl>
                                          <p:spTgt spid="10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path" presetSubtype="0" fill="hold" grpId="0" nodeType="afterEffect">
                                  <p:stCondLst>
                                    <p:cond delay="0"/>
                                  </p:stCondLst>
                                  <p:iterate type="lt">
                                    <p:tmPct val="10000"/>
                                  </p:iterate>
                                  <p:childTnLst>
                                    <p:animMotion origin="layout" path="M 0.32708 0.14819 C 0.32708 0.18123 0.35416 0.20809 0.38715 0.20809 C 0.42604 0.20809 0.4401 0.17814 0.446 0.16023 L 0.45208 0.13615 C 0.45816 0.11825 0.47309 0.0883 0.51701 0.0883 C 0.54514 0.0883 0.57708 0.11516 0.57708 0.14819 C 0.57708 0.18123 0.54514 0.20809 0.51701 0.20809 C 0.47309 0.20809 0.45816 0.17814 0.45208 0.16023 L 0.446 0.13615 C 0.4401 0.11825 0.42604 0.0883 0.38715 0.0883 C 0.35416 0.0883 0.32708 0.11516 0.32708 0.14819 Z " pathEditMode="relative" rAng="0" ptsTypes="ffFffffFfff">
                                      <p:cBhvr>
                                        <p:cTn id="12" dur="1000" fill="hold"/>
                                        <p:tgtEl>
                                          <p:spTgt spid="4"/>
                                        </p:tgtEl>
                                        <p:attrNameLst>
                                          <p:attrName>ppt_x</p:attrName>
                                          <p:attrName>ppt_y</p:attrName>
                                        </p:attrNameLst>
                                      </p:cBhvr>
                                      <p:rCtr x="12500" y="0"/>
                                    </p:animMotion>
                                  </p:childTnLst>
                                </p:cTn>
                              </p:par>
                            </p:childTnLst>
                          </p:cTn>
                        </p:par>
                        <p:par>
                          <p:cTn id="13" fill="hold">
                            <p:stCondLst>
                              <p:cond delay="31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par>
                                <p:cTn id="21" presetID="10" presetClass="entr" presetSubtype="0" fill="hold" nodeType="withEffect">
                                  <p:stCondLst>
                                    <p:cond delay="3050"/>
                                  </p:stCondLst>
                                  <p:childTnLst>
                                    <p:set>
                                      <p:cBhvr>
                                        <p:cTn id="22" dur="1" fill="hold">
                                          <p:stCondLst>
                                            <p:cond delay="0"/>
                                          </p:stCondLst>
                                        </p:cTn>
                                        <p:tgtEl>
                                          <p:spTgt spid="2052"/>
                                        </p:tgtEl>
                                        <p:attrNameLst>
                                          <p:attrName>style.visibility</p:attrName>
                                        </p:attrNameLst>
                                      </p:cBhvr>
                                      <p:to>
                                        <p:strVal val="visible"/>
                                      </p:to>
                                    </p:set>
                                    <p:animEffect transition="in" filter="fade">
                                      <p:cBhvr>
                                        <p:cTn id="23" dur="2000"/>
                                        <p:tgtEl>
                                          <p:spTgt spid="2052"/>
                                        </p:tgtEl>
                                      </p:cBhvr>
                                    </p:animEffect>
                                  </p:childTnLst>
                                </p:cTn>
                              </p:par>
                            </p:childTnLst>
                          </p:cTn>
                        </p:par>
                        <p:par>
                          <p:cTn id="24" fill="hold">
                            <p:stCondLst>
                              <p:cond delay="13300"/>
                            </p:stCondLst>
                            <p:childTnLst>
                              <p:par>
                                <p:cTn id="25" presetID="42" presetClass="entr" presetSubtype="0" fill="hold" nodeType="afterEffect">
                                  <p:stCondLst>
                                    <p:cond delay="0"/>
                                  </p:stCondLst>
                                  <p:childTnLst>
                                    <p:set>
                                      <p:cBhvr>
                                        <p:cTn id="26" dur="1" fill="hold">
                                          <p:stCondLst>
                                            <p:cond delay="0"/>
                                          </p:stCondLst>
                                        </p:cTn>
                                        <p:tgtEl>
                                          <p:spTgt spid="2066"/>
                                        </p:tgtEl>
                                        <p:attrNameLst>
                                          <p:attrName>style.visibility</p:attrName>
                                        </p:attrNameLst>
                                      </p:cBhvr>
                                      <p:to>
                                        <p:strVal val="visible"/>
                                      </p:to>
                                    </p:set>
                                    <p:animEffect transition="in" filter="fade">
                                      <p:cBhvr>
                                        <p:cTn id="27" dur="1000"/>
                                        <p:tgtEl>
                                          <p:spTgt spid="2066"/>
                                        </p:tgtEl>
                                      </p:cBhvr>
                                    </p:animEffect>
                                    <p:anim calcmode="lin" valueType="num">
                                      <p:cBhvr>
                                        <p:cTn id="28" dur="1000" fill="hold"/>
                                        <p:tgtEl>
                                          <p:spTgt spid="2066"/>
                                        </p:tgtEl>
                                        <p:attrNameLst>
                                          <p:attrName>ppt_x</p:attrName>
                                        </p:attrNameLst>
                                      </p:cBhvr>
                                      <p:tavLst>
                                        <p:tav tm="0">
                                          <p:val>
                                            <p:strVal val="#ppt_x"/>
                                          </p:val>
                                        </p:tav>
                                        <p:tav tm="100000">
                                          <p:val>
                                            <p:strVal val="#ppt_x"/>
                                          </p:val>
                                        </p:tav>
                                      </p:tavLst>
                                    </p:anim>
                                    <p:anim calcmode="lin" valueType="num">
                                      <p:cBhvr>
                                        <p:cTn id="29" dur="1000" fill="hold"/>
                                        <p:tgtEl>
                                          <p:spTgt spid="2066"/>
                                        </p:tgtEl>
                                        <p:attrNameLst>
                                          <p:attrName>ppt_y</p:attrName>
                                        </p:attrNameLst>
                                      </p:cBhvr>
                                      <p:tavLst>
                                        <p:tav tm="0">
                                          <p:val>
                                            <p:strVal val="#ppt_y+.1"/>
                                          </p:val>
                                        </p:tav>
                                        <p:tav tm="100000">
                                          <p:val>
                                            <p:strVal val="#ppt_y"/>
                                          </p:val>
                                        </p:tav>
                                      </p:tavLst>
                                    </p:anim>
                                  </p:childTnLst>
                                </p:cTn>
                              </p:par>
                              <p:par>
                                <p:cTn id="30" presetID="40" presetClass="path" presetSubtype="0" fill="hold" grpId="0" nodeType="withEffect">
                                  <p:stCondLst>
                                    <p:cond delay="0"/>
                                  </p:stCondLst>
                                  <p:iterate type="lt">
                                    <p:tmPct val="10000"/>
                                  </p:iterate>
                                  <p:childTnLst>
                                    <p:animMotion origin="layout" path="M -0.73715 -0.27848 C -0.73246 -0.29762 -0.72586 -0.31553 -0.71284 -0.31553 C -0.69809 -0.31553 -0.69305 -0.29762 -0.68819 -0.27848 C -0.68177 -0.25749 -0.67691 -0.23649 -0.66059 -0.23649 C -0.64583 -0.23649 -0.64097 -0.25749 -0.63455 -0.27848 C -0.63142 -0.29762 -0.62482 -0.31553 -0.61007 -0.31553 C -0.59705 -0.31553 -0.59062 -0.29762 -0.58559 -0.27848 C -0.58073 -0.25749 -0.57413 -0.23649 -0.55955 -0.23649 C -0.54479 -0.23649 -0.53333 -0.27848 -0.53333 -0.27817 C -0.52864 -0.29762 -0.52343 -0.31553 -0.50902 -0.31553 C -0.49427 -0.31553 -0.48923 -0.29762 -0.48437 -0.27848 C -0.47795 -0.25749 -0.47309 -0.23649 -0.45677 -0.23649 C -0.44201 -0.23649 -0.43715 -0.25749 -0.43229 -0.27848 C -0.42586 -0.29762 -0.421 -0.31553 -0.40625 -0.31553 C -0.39323 -0.31553 -0.3868 -0.29762 -0.38177 -0.27848 C -0.37691 -0.25749 -0.37031 -0.23649 -0.35573 -0.23649 C -0.34097 -0.23649 -0.33611 -0.25749 -0.32951 -0.27848 " pathEditMode="relative" rAng="0" ptsTypes="fffffffffffffffff">
                                      <p:cBhvr>
                                        <p:cTn id="31" dur="1000" fill="hold"/>
                                        <p:tgtEl>
                                          <p:spTgt spid="6"/>
                                        </p:tgtEl>
                                        <p:attrNameLst>
                                          <p:attrName>ppt_x</p:attrName>
                                          <p:attrName>ppt_y</p:attrName>
                                        </p:attrNameLst>
                                      </p:cBhvr>
                                      <p:rCtr x="20382" y="247"/>
                                    </p:animMotion>
                                  </p:childTnLst>
                                </p:cTn>
                              </p:par>
                            </p:childTnLst>
                          </p:cTn>
                        </p:par>
                        <p:par>
                          <p:cTn id="32" fill="hold">
                            <p:stCondLst>
                              <p:cond delay="155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2"/>
                                        </p:tgtEl>
                                        <p:attrNameLst>
                                          <p:attrName>ppt_y</p:attrName>
                                        </p:attrNameLst>
                                      </p:cBhvr>
                                      <p:tavLst>
                                        <p:tav tm="0">
                                          <p:val>
                                            <p:strVal val="#ppt_y"/>
                                          </p:val>
                                        </p:tav>
                                        <p:tav tm="100000">
                                          <p:val>
                                            <p:strVal val="#ppt_y"/>
                                          </p:val>
                                        </p:tav>
                                      </p:tavLst>
                                    </p:anim>
                                    <p:anim calcmode="lin" valueType="num">
                                      <p:cBhvr>
                                        <p:cTn id="3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2"/>
                                        </p:tgtEl>
                                      </p:cBhvr>
                                    </p:animEffect>
                                  </p:childTnLst>
                                </p:cTn>
                              </p:par>
                            </p:childTnLst>
                          </p:cTn>
                        </p:par>
                        <p:par>
                          <p:cTn id="40" fill="hold">
                            <p:stCondLst>
                              <p:cond delay="1755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42"/>
                                        </p:tgtEl>
                                        <p:attrNameLst>
                                          <p:attrName>ppt_y</p:attrName>
                                        </p:attrNameLst>
                                      </p:cBhvr>
                                      <p:tavLst>
                                        <p:tav tm="0">
                                          <p:val>
                                            <p:strVal val="#ppt_y"/>
                                          </p:val>
                                        </p:tav>
                                        <p:tav tm="100000">
                                          <p:val>
                                            <p:strVal val="#ppt_y"/>
                                          </p:val>
                                        </p:tav>
                                      </p:tavLst>
                                    </p:anim>
                                    <p:anim calcmode="lin" valueType="num">
                                      <p:cBhvr>
                                        <p:cTn id="4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42"/>
                                        </p:tgtEl>
                                      </p:cBhvr>
                                    </p:animEffect>
                                  </p:childTnLst>
                                </p:cTn>
                              </p:par>
                            </p:childTnLst>
                          </p:cTn>
                        </p:par>
                        <p:par>
                          <p:cTn id="48" fill="hold">
                            <p:stCondLst>
                              <p:cond delay="31100"/>
                            </p:stCondLst>
                            <p:childTnLst>
                              <p:par>
                                <p:cTn id="49" presetID="45"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2000"/>
                                        <p:tgtEl>
                                          <p:spTgt spid="11"/>
                                        </p:tgtEl>
                                      </p:cBhvr>
                                    </p:animEffect>
                                    <p:anim calcmode="lin" valueType="num">
                                      <p:cBhvr>
                                        <p:cTn id="52" dur="2000" fill="hold"/>
                                        <p:tgtEl>
                                          <p:spTgt spid="11"/>
                                        </p:tgtEl>
                                        <p:attrNameLst>
                                          <p:attrName>ppt_w</p:attrName>
                                        </p:attrNameLst>
                                      </p:cBhvr>
                                      <p:tavLst>
                                        <p:tav tm="0" fmla="#ppt_w*sin(2.5*pi*$)">
                                          <p:val>
                                            <p:fltVal val="0"/>
                                          </p:val>
                                        </p:tav>
                                        <p:tav tm="100000">
                                          <p:val>
                                            <p:fltVal val="1"/>
                                          </p:val>
                                        </p:tav>
                                      </p:tavLst>
                                    </p:anim>
                                    <p:anim calcmode="lin" valueType="num">
                                      <p:cBhvr>
                                        <p:cTn id="5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42"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5" name="Picture 5"/>
          <p:cNvPicPr>
            <a:picLocks noChangeAspect="1" noChangeArrowheads="1"/>
          </p:cNvPicPr>
          <p:nvPr/>
        </p:nvPicPr>
        <p:blipFill rotWithShape="1">
          <a:blip r:embed="rId2" cstate="screen">
            <a:extLst>
              <a:ext uri="{28A0092B-C50C-407E-A947-70E740481C1C}">
                <a14:useLocalDpi xmlns:a14="http://schemas.microsoft.com/office/drawing/2010/main" val="0"/>
              </a:ext>
            </a:extLst>
          </a:blip>
          <a:srcRect/>
          <a:stretch/>
        </p:blipFill>
        <p:spPr bwMode="auto">
          <a:xfrm>
            <a:off x="3491271" y="138224"/>
            <a:ext cx="3055168" cy="204088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43 Rectángulo"/>
          <p:cNvSpPr/>
          <p:nvPr/>
        </p:nvSpPr>
        <p:spPr>
          <a:xfrm>
            <a:off x="-2360228" y="299430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99"/>
                </a:solidFill>
                <a:effectLst>
                  <a:outerShdw blurRad="50800" dist="39000" dir="5460000" algn="tl">
                    <a:srgbClr val="000000">
                      <a:alpha val="38000"/>
                    </a:srgbClr>
                  </a:outerShdw>
                </a:effectLst>
              </a:rPr>
              <a:t>Ave </a:t>
            </a:r>
            <a:r>
              <a:rPr lang="es-AR" sz="2800" b="1" dirty="0">
                <a:ln w="11430"/>
                <a:solidFill>
                  <a:srgbClr val="FFFF99"/>
                </a:solidFill>
                <a:effectLst>
                  <a:outerShdw blurRad="50800" dist="39000" dir="5460000" algn="tl">
                    <a:srgbClr val="000000">
                      <a:alpha val="38000"/>
                    </a:srgbClr>
                  </a:outerShdw>
                </a:effectLst>
              </a:rPr>
              <a:t>Nacional </a:t>
            </a:r>
          </a:p>
        </p:txBody>
      </p:sp>
      <p:pic>
        <p:nvPicPr>
          <p:cNvPr id="2064" name="Picture 1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flipH="1">
            <a:off x="199793" y="596119"/>
            <a:ext cx="3312369" cy="249004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500000" rev="213211"/>
            </a:camera>
            <a:lightRig rig="threePt" dir="t">
              <a:rot lat="0" lon="0" rev="2700000"/>
            </a:lightRig>
          </a:scene3d>
          <a:sp3d>
            <a:bevelT h="38100"/>
            <a:contourClr>
              <a:srgbClr val="C0C0C0"/>
            </a:contourClr>
          </a:sp3d>
          <a:extLst/>
        </p:spPr>
      </p:pic>
      <p:sp>
        <p:nvSpPr>
          <p:cNvPr id="5" name="4 Rectángulo"/>
          <p:cNvSpPr/>
          <p:nvPr/>
        </p:nvSpPr>
        <p:spPr>
          <a:xfrm>
            <a:off x="263435" y="4089115"/>
            <a:ext cx="3940159" cy="400110"/>
          </a:xfrm>
          <a:prstGeom prst="rect">
            <a:avLst/>
          </a:prstGeom>
        </p:spPr>
        <p:txBody>
          <a:bodyPr wrap="square">
            <a:spAutoFit/>
          </a:bodyPr>
          <a:lstStyle/>
          <a:p>
            <a:r>
              <a:rPr lang="es-AR" sz="2000" dirty="0">
                <a:solidFill>
                  <a:schemeClr val="accent6">
                    <a:lumMod val="75000"/>
                  </a:schemeClr>
                </a:solidFill>
              </a:rPr>
              <a:t>Benteveo pico fino </a:t>
            </a:r>
            <a:r>
              <a:rPr lang="es-AR" dirty="0" smtClean="0">
                <a:solidFill>
                  <a:schemeClr val="bg1"/>
                </a:solidFill>
              </a:rPr>
              <a:t>- </a:t>
            </a:r>
            <a:r>
              <a:rPr lang="es-AR" sz="2000" i="1" dirty="0" smtClean="0">
                <a:solidFill>
                  <a:schemeClr val="bg1"/>
                </a:solidFill>
              </a:rPr>
              <a:t>(</a:t>
            </a:r>
            <a:r>
              <a:rPr lang="es-AR" sz="2000" i="1" dirty="0" err="1">
                <a:solidFill>
                  <a:schemeClr val="bg1"/>
                </a:solidFill>
              </a:rPr>
              <a:t>Pitangus</a:t>
            </a:r>
            <a:r>
              <a:rPr lang="es-AR" sz="2000" i="1" dirty="0">
                <a:solidFill>
                  <a:schemeClr val="bg1"/>
                </a:solidFill>
              </a:rPr>
              <a:t> lictor</a:t>
            </a:r>
            <a:r>
              <a:rPr lang="es-AR" sz="2000" i="1" dirty="0" smtClean="0">
                <a:solidFill>
                  <a:schemeClr val="bg1"/>
                </a:solidFill>
              </a:rPr>
              <a:t>)</a:t>
            </a:r>
            <a:endParaRPr lang="es-AR" sz="2000" dirty="0">
              <a:solidFill>
                <a:schemeClr val="bg1"/>
              </a:solidFill>
            </a:endParaRPr>
          </a:p>
        </p:txBody>
      </p:sp>
      <p:sp>
        <p:nvSpPr>
          <p:cNvPr id="2" name="1 Rectángulo"/>
          <p:cNvSpPr/>
          <p:nvPr/>
        </p:nvSpPr>
        <p:spPr>
          <a:xfrm>
            <a:off x="356039" y="4458787"/>
            <a:ext cx="8136904" cy="523220"/>
          </a:xfrm>
          <a:prstGeom prst="rect">
            <a:avLst/>
          </a:prstGeom>
        </p:spPr>
        <p:txBody>
          <a:bodyPr wrap="square">
            <a:spAutoFit/>
          </a:bodyPr>
          <a:lstStyle/>
          <a:p>
            <a:pPr algn="just"/>
            <a:r>
              <a:rPr lang="es-AR" sz="1400" dirty="0">
                <a:solidFill>
                  <a:schemeClr val="bg1"/>
                </a:solidFill>
              </a:rPr>
              <a:t>Su hábitat natural son los matorrales húmedos tropicales siempre a lo largo de las vías fluviales y </a:t>
            </a:r>
            <a:r>
              <a:rPr lang="es-AR" sz="1400" dirty="0" smtClean="0">
                <a:solidFill>
                  <a:schemeClr val="bg1"/>
                </a:solidFill>
              </a:rPr>
              <a:t>pantanos.</a:t>
            </a:r>
            <a:endParaRPr lang="es-AR" sz="1400" dirty="0">
              <a:solidFill>
                <a:schemeClr val="bg1"/>
              </a:solidFill>
            </a:endParaRPr>
          </a:p>
          <a:p>
            <a:pPr algn="just"/>
            <a:r>
              <a:rPr lang="es-AR" sz="1400" dirty="0">
                <a:solidFill>
                  <a:schemeClr val="bg1"/>
                </a:solidFill>
              </a:rPr>
              <a:t>Mide 19 cm </a:t>
            </a:r>
            <a:r>
              <a:rPr lang="es-AR" sz="1400" dirty="0" smtClean="0">
                <a:solidFill>
                  <a:schemeClr val="bg1"/>
                </a:solidFill>
              </a:rPr>
              <a:t>de </a:t>
            </a:r>
            <a:r>
              <a:rPr lang="es-AR" sz="1400" dirty="0">
                <a:solidFill>
                  <a:schemeClr val="bg1"/>
                </a:solidFill>
              </a:rPr>
              <a:t>longitud</a:t>
            </a:r>
            <a:r>
              <a:rPr lang="es-AR" sz="1400" dirty="0" smtClean="0">
                <a:solidFill>
                  <a:schemeClr val="bg1"/>
                </a:solidFill>
              </a:rPr>
              <a:t>.   Su </a:t>
            </a:r>
            <a:r>
              <a:rPr lang="es-AR" sz="1400" dirty="0">
                <a:solidFill>
                  <a:schemeClr val="bg1"/>
                </a:solidFill>
              </a:rPr>
              <a:t>llamado </a:t>
            </a:r>
            <a:r>
              <a:rPr lang="es-AR" sz="1400" dirty="0" smtClean="0">
                <a:solidFill>
                  <a:schemeClr val="bg1"/>
                </a:solidFill>
              </a:rPr>
              <a:t> es </a:t>
            </a:r>
            <a:r>
              <a:rPr lang="es-AR" sz="1400" dirty="0">
                <a:solidFill>
                  <a:schemeClr val="bg1"/>
                </a:solidFill>
              </a:rPr>
              <a:t>un silbido </a:t>
            </a:r>
            <a:r>
              <a:rPr lang="es-AR" sz="1400" dirty="0" smtClean="0">
                <a:solidFill>
                  <a:schemeClr val="bg1"/>
                </a:solidFill>
              </a:rPr>
              <a:t>indescriptible.</a:t>
            </a:r>
            <a:endParaRPr lang="es-AR" sz="1400" dirty="0">
              <a:solidFill>
                <a:schemeClr val="bg1"/>
              </a:solidFill>
            </a:endParaRPr>
          </a:p>
        </p:txBody>
      </p:sp>
      <p:pic>
        <p:nvPicPr>
          <p:cNvPr id="33" name="Picture 3"/>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a:off x="5336584" y="2068417"/>
            <a:ext cx="1512548" cy="20167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849132" y="420123"/>
            <a:ext cx="2067309" cy="268049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0" lon="1200000" rev="2159400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6"/>
          <p:cNvPicPr>
            <a:picLocks noChangeAspect="1" noChangeArrowheads="1"/>
          </p:cNvPicPr>
          <p:nvPr/>
        </p:nvPicPr>
        <p:blipFill>
          <a:blip r:embed="rId6" cstate="screen">
            <a:extLst>
              <a:ext uri="{28A0092B-C50C-407E-A947-70E740481C1C}">
                <a14:useLocalDpi xmlns:a14="http://schemas.microsoft.com/office/drawing/2010/main" val="0"/>
              </a:ext>
            </a:extLst>
          </a:blip>
          <a:stretch>
            <a:fillRect/>
          </a:stretch>
        </p:blipFill>
        <p:spPr bwMode="auto">
          <a:xfrm>
            <a:off x="3230968" y="2479672"/>
            <a:ext cx="1989104" cy="143712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6849132" y="3440584"/>
            <a:ext cx="1861407" cy="369332"/>
          </a:xfrm>
          <a:prstGeom prst="rect">
            <a:avLst/>
          </a:prstGeom>
          <a:noFill/>
        </p:spPr>
        <p:txBody>
          <a:bodyPr wrap="none" rtlCol="0">
            <a:spAutoFit/>
          </a:bodyPr>
          <a:lstStyle/>
          <a:p>
            <a:r>
              <a:rPr lang="es-AR" dirty="0" smtClean="0">
                <a:solidFill>
                  <a:schemeClr val="bg1"/>
                </a:solidFill>
              </a:rPr>
              <a:t>Nido de Benteveo</a:t>
            </a:r>
            <a:endParaRPr lang="es-AR" dirty="0">
              <a:solidFill>
                <a:schemeClr val="bg1"/>
              </a:solidFill>
            </a:endParaRPr>
          </a:p>
        </p:txBody>
      </p:sp>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755604987"/>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064"/>
                                        </p:tgtEl>
                                        <p:attrNameLst>
                                          <p:attrName>style.visibility</p:attrName>
                                        </p:attrNameLst>
                                      </p:cBhvr>
                                      <p:to>
                                        <p:strVal val="visible"/>
                                      </p:to>
                                    </p:set>
                                    <p:animEffect transition="in" filter="fade">
                                      <p:cBhvr>
                                        <p:cTn id="7" dur="2000"/>
                                        <p:tgtEl>
                                          <p:spTgt spid="2064"/>
                                        </p:tgtEl>
                                      </p:cBhvr>
                                    </p:animEffect>
                                    <p:anim calcmode="lin" valueType="num">
                                      <p:cBhvr>
                                        <p:cTn id="8" dur="2000" fill="hold"/>
                                        <p:tgtEl>
                                          <p:spTgt spid="2064"/>
                                        </p:tgtEl>
                                        <p:attrNameLst>
                                          <p:attrName>ppt_w</p:attrName>
                                        </p:attrNameLst>
                                      </p:cBhvr>
                                      <p:tavLst>
                                        <p:tav tm="0" fmla="#ppt_w*sin(2.5*pi*$)">
                                          <p:val>
                                            <p:fltVal val="0"/>
                                          </p:val>
                                        </p:tav>
                                        <p:tav tm="100000">
                                          <p:val>
                                            <p:fltVal val="1"/>
                                          </p:val>
                                        </p:tav>
                                      </p:tavLst>
                                    </p:anim>
                                    <p:anim calcmode="lin" valueType="num">
                                      <p:cBhvr>
                                        <p:cTn id="9" dur="2000" fill="hold"/>
                                        <p:tgtEl>
                                          <p:spTgt spid="2064"/>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5" presetClass="path" presetSubtype="0" fill="hold" grpId="0" nodeType="afterEffect">
                                  <p:stCondLst>
                                    <p:cond delay="0"/>
                                  </p:stCondLst>
                                  <p:iterate type="lt">
                                    <p:tmPct val="10000"/>
                                  </p:iterate>
                                  <p:childTnLst>
                                    <p:animMotion origin="layout" path="M 0.44445 -0.11628 C 0.42014 -0.1681 0.36198 -0.14528 0.31337 -0.06323 C 0.2665 0.01481 0.24271 0.12184 0.26598 0.17243 C 0.28664 0.22086 0.33855 0.20667 0.38212 0.13326 C 0.42188 0.06601 0.44341 -0.02591 0.42344 -0.07063 C 0.40608 -0.11073 0.36216 -0.10024 0.325 -0.03824 C 0.2908 0.01913 0.2724 0.09686 0.28924 0.13356 C 0.304 0.16657 0.34011 0.15978 0.37032 0.10796 C 0.39809 0.06169 0.41355 -0.00061 0.40052 -0.03115 C 0.3882 -0.05737 0.36025 -0.05367 0.33629 -0.01357 C 0.31528 0.0219 0.30209 0.07126 0.31233 0.09439 C 0.32101 0.11413 0.34115 0.11197 0.35886 0.08298 C 0.37361 0.05892 0.38386 0.02468 0.37657 0.00926 C 0.37153 -0.00462 0.35886 -0.00647 0.34792 0.01142 C 0.33941 0.02684 0.33264 0.04473 0.33577 0.05491 C 0.33785 0.06077 0.34202 0.06355 0.3474 0.05799 C 0.34983 0.05491 0.35122 0.05244 0.35296 0.04812 " pathEditMode="relative" rAng="-2732047" ptsTypes="fffffffffffffffff">
                                      <p:cBhvr>
                                        <p:cTn id="12" dur="1000" fill="hold"/>
                                        <p:tgtEl>
                                          <p:spTgt spid="44"/>
                                        </p:tgtEl>
                                        <p:attrNameLst>
                                          <p:attrName>ppt_x</p:attrName>
                                          <p:attrName>ppt_y</p:attrName>
                                        </p:attrNameLst>
                                      </p:cBhvr>
                                      <p:rCtr x="-9184" y="14158"/>
                                    </p:animMotion>
                                  </p:childTnLst>
                                </p:cTn>
                              </p:par>
                            </p:childTnLst>
                          </p:cTn>
                        </p:par>
                        <p:par>
                          <p:cTn id="13" fill="hold">
                            <p:stCondLst>
                              <p:cond delay="4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gtEl>
                                        <p:attrNameLst>
                                          <p:attrName>ppt_y</p:attrName>
                                        </p:attrNameLst>
                                      </p:cBhvr>
                                      <p:tavLst>
                                        <p:tav tm="0">
                                          <p:val>
                                            <p:strVal val="#ppt_y"/>
                                          </p:val>
                                        </p:tav>
                                        <p:tav tm="100000">
                                          <p:val>
                                            <p:strVal val="#ppt_y"/>
                                          </p:val>
                                        </p:tav>
                                      </p:tavLst>
                                    </p:anim>
                                    <p:anim calcmode="lin" valueType="num">
                                      <p:cBhvr>
                                        <p:cTn id="18"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gtEl>
                                      </p:cBhvr>
                                    </p:animEffect>
                                  </p:childTnLst>
                                </p:cTn>
                              </p:par>
                            </p:childTnLst>
                          </p:cTn>
                        </p:par>
                        <p:par>
                          <p:cTn id="21" fill="hold">
                            <p:stCondLst>
                              <p:cond delay="61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gtEl>
                                        <p:attrNameLst>
                                          <p:attrName>ppt_y</p:attrName>
                                        </p:attrNameLst>
                                      </p:cBhvr>
                                      <p:tavLst>
                                        <p:tav tm="0">
                                          <p:val>
                                            <p:strVal val="#ppt_y"/>
                                          </p:val>
                                        </p:tav>
                                        <p:tav tm="100000">
                                          <p:val>
                                            <p:strVal val="#ppt_y"/>
                                          </p:val>
                                        </p:tav>
                                      </p:tavLst>
                                    </p:anim>
                                    <p:anim calcmode="lin" valueType="num">
                                      <p:cBhvr>
                                        <p:cTn id="2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gtEl>
                                      </p:cBhvr>
                                    </p:animEffect>
                                  </p:childTnLst>
                                </p:cTn>
                              </p:par>
                            </p:childTnLst>
                          </p:cTn>
                        </p:par>
                        <p:par>
                          <p:cTn id="29" fill="hold">
                            <p:stCondLst>
                              <p:cond delay="13850"/>
                            </p:stCondLst>
                            <p:childTnLst>
                              <p:par>
                                <p:cTn id="30" presetID="53" presetClass="entr" presetSubtype="16"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14350"/>
                            </p:stCondLst>
                            <p:childTnLst>
                              <p:par>
                                <p:cTn id="36" presetID="53" presetClass="entr" presetSubtype="16"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p:cTn id="38" dur="500" fill="hold"/>
                                        <p:tgtEl>
                                          <p:spTgt spid="34"/>
                                        </p:tgtEl>
                                        <p:attrNameLst>
                                          <p:attrName>ppt_w</p:attrName>
                                        </p:attrNameLst>
                                      </p:cBhvr>
                                      <p:tavLst>
                                        <p:tav tm="0">
                                          <p:val>
                                            <p:fltVal val="0"/>
                                          </p:val>
                                        </p:tav>
                                        <p:tav tm="100000">
                                          <p:val>
                                            <p:strVal val="#ppt_w"/>
                                          </p:val>
                                        </p:tav>
                                      </p:tavLst>
                                    </p:anim>
                                    <p:anim calcmode="lin" valueType="num">
                                      <p:cBhvr>
                                        <p:cTn id="39" dur="500" fill="hold"/>
                                        <p:tgtEl>
                                          <p:spTgt spid="34"/>
                                        </p:tgtEl>
                                        <p:attrNameLst>
                                          <p:attrName>ppt_h</p:attrName>
                                        </p:attrNameLst>
                                      </p:cBhvr>
                                      <p:tavLst>
                                        <p:tav tm="0">
                                          <p:val>
                                            <p:fltVal val="0"/>
                                          </p:val>
                                        </p:tav>
                                        <p:tav tm="100000">
                                          <p:val>
                                            <p:strVal val="#ppt_h"/>
                                          </p:val>
                                        </p:tav>
                                      </p:tavLst>
                                    </p:anim>
                                    <p:animEffect transition="in" filter="fade">
                                      <p:cBhvr>
                                        <p:cTn id="40" dur="500"/>
                                        <p:tgtEl>
                                          <p:spTgt spid="34"/>
                                        </p:tgtEl>
                                      </p:cBhvr>
                                    </p:animEffect>
                                  </p:childTnLst>
                                </p:cTn>
                              </p:par>
                            </p:childTnLst>
                          </p:cTn>
                        </p:par>
                        <p:par>
                          <p:cTn id="41" fill="hold">
                            <p:stCondLst>
                              <p:cond delay="1485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par>
                          <p:cTn id="47" fill="hold">
                            <p:stCondLst>
                              <p:cond delay="15350"/>
                            </p:stCondLst>
                            <p:childTnLst>
                              <p:par>
                                <p:cTn id="48" presetID="53" presetClass="entr" presetSubtype="16" fill="hold" nodeType="after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p:cTn id="50" dur="500" fill="hold"/>
                                        <p:tgtEl>
                                          <p:spTgt spid="33"/>
                                        </p:tgtEl>
                                        <p:attrNameLst>
                                          <p:attrName>ppt_w</p:attrName>
                                        </p:attrNameLst>
                                      </p:cBhvr>
                                      <p:tavLst>
                                        <p:tav tm="0">
                                          <p:val>
                                            <p:fltVal val="0"/>
                                          </p:val>
                                        </p:tav>
                                        <p:tav tm="100000">
                                          <p:val>
                                            <p:strVal val="#ppt_w"/>
                                          </p:val>
                                        </p:tav>
                                      </p:tavLst>
                                    </p:anim>
                                    <p:anim calcmode="lin" valueType="num">
                                      <p:cBhvr>
                                        <p:cTn id="51" dur="500" fill="hold"/>
                                        <p:tgtEl>
                                          <p:spTgt spid="33"/>
                                        </p:tgtEl>
                                        <p:attrNameLst>
                                          <p:attrName>ppt_h</p:attrName>
                                        </p:attrNameLst>
                                      </p:cBhvr>
                                      <p:tavLst>
                                        <p:tav tm="0">
                                          <p:val>
                                            <p:fltVal val="0"/>
                                          </p:val>
                                        </p:tav>
                                        <p:tav tm="100000">
                                          <p:val>
                                            <p:strVal val="#ppt_h"/>
                                          </p:val>
                                        </p:tav>
                                      </p:tavLst>
                                    </p:anim>
                                    <p:animEffect transition="in" filter="fade">
                                      <p:cBhvr>
                                        <p:cTn id="52" dur="500"/>
                                        <p:tgtEl>
                                          <p:spTgt spid="33"/>
                                        </p:tgtEl>
                                      </p:cBhvr>
                                    </p:animEffect>
                                  </p:childTnLst>
                                </p:cTn>
                              </p:par>
                            </p:childTnLst>
                          </p:cTn>
                        </p:par>
                        <p:par>
                          <p:cTn id="53" fill="hold">
                            <p:stCondLst>
                              <p:cond delay="1585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3"/>
                                        </p:tgtEl>
                                        <p:attrNameLst>
                                          <p:attrName>style.visibility</p:attrName>
                                        </p:attrNameLst>
                                      </p:cBhvr>
                                      <p:to>
                                        <p:strVal val="visible"/>
                                      </p:to>
                                    </p:set>
                                    <p:anim calcmode="lin" valueType="num">
                                      <p:cBhvr>
                                        <p:cTn id="5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3"/>
                                        </p:tgtEl>
                                        <p:attrNameLst>
                                          <p:attrName>ppt_y</p:attrName>
                                        </p:attrNameLst>
                                      </p:cBhvr>
                                      <p:tavLst>
                                        <p:tav tm="0">
                                          <p:val>
                                            <p:strVal val="#ppt_y"/>
                                          </p:val>
                                        </p:tav>
                                        <p:tav tm="100000">
                                          <p:val>
                                            <p:strVal val="#ppt_y"/>
                                          </p:val>
                                        </p:tav>
                                      </p:tavLst>
                                    </p:anim>
                                    <p:anim calcmode="lin" valueType="num">
                                      <p:cBhvr>
                                        <p:cTn id="5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 grpId="0"/>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Picture 3"/>
          <p:cNvPicPr>
            <a:picLocks noChangeAspect="1" noChangeArrowheads="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rot="5400000">
            <a:off x="6905111" y="986716"/>
            <a:ext cx="2005685" cy="1822944"/>
          </a:xfrm>
          <a:prstGeom prst="rect">
            <a:avLst/>
          </a:prstGeom>
          <a:noFill/>
          <a:ln>
            <a:noFill/>
          </a:ln>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07524" y="1709642"/>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Piedra </a:t>
            </a:r>
            <a:r>
              <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Nacional </a:t>
            </a:r>
          </a:p>
        </p:txBody>
      </p:sp>
      <p:sp>
        <p:nvSpPr>
          <p:cNvPr id="6" name="5 Rectángulo"/>
          <p:cNvSpPr/>
          <p:nvPr/>
        </p:nvSpPr>
        <p:spPr>
          <a:xfrm>
            <a:off x="376909" y="3349961"/>
            <a:ext cx="3423059" cy="400110"/>
          </a:xfrm>
          <a:prstGeom prst="rect">
            <a:avLst/>
          </a:prstGeom>
          <a:noFill/>
        </p:spPr>
        <p:txBody>
          <a:bodyPr wrap="square" rtlCol="0">
            <a:spAutoFit/>
          </a:bodyPr>
          <a:lstStyle/>
          <a:p>
            <a:pPr algn="ctr"/>
            <a:r>
              <a:rPr lang="es-AR" sz="2000" dirty="0" smtClean="0">
                <a:solidFill>
                  <a:srgbClr val="FFFF00"/>
                </a:solidFill>
              </a:rPr>
              <a:t>Oro </a:t>
            </a:r>
            <a:r>
              <a:rPr lang="es-AR" sz="2000" dirty="0" smtClean="0">
                <a:solidFill>
                  <a:schemeClr val="bg1"/>
                </a:solidFill>
              </a:rPr>
              <a:t>y </a:t>
            </a:r>
            <a:r>
              <a:rPr lang="es-AR" sz="2000" dirty="0" smtClean="0">
                <a:solidFill>
                  <a:schemeClr val="bg2">
                    <a:lumMod val="75000"/>
                  </a:schemeClr>
                </a:solidFill>
              </a:rPr>
              <a:t>Bauxita</a:t>
            </a:r>
          </a:p>
        </p:txBody>
      </p:sp>
      <p:pic>
        <p:nvPicPr>
          <p:cNvPr id="3074" name="Picture 2"/>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20281888">
            <a:off x="3376644" y="1430621"/>
            <a:ext cx="3236588" cy="1931512"/>
          </a:xfrm>
          <a:prstGeom prst="rect">
            <a:avLst/>
          </a:prstGeom>
          <a:ln>
            <a:noFill/>
          </a:ln>
          <a:effectLst>
            <a:softEdge rad="112500"/>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rot="5400000">
            <a:off x="6132717" y="94913"/>
            <a:ext cx="2005685" cy="1900884"/>
          </a:xfrm>
          <a:prstGeom prst="rect">
            <a:avLst/>
          </a:prstGeom>
          <a:noFill/>
          <a:ln>
            <a:noFill/>
          </a:ln>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a:off x="251520" y="251908"/>
            <a:ext cx="3463631" cy="23090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137776" y="3807848"/>
            <a:ext cx="5933598" cy="1169551"/>
          </a:xfrm>
          <a:prstGeom prst="rect">
            <a:avLst/>
          </a:prstGeom>
        </p:spPr>
        <p:txBody>
          <a:bodyPr wrap="square">
            <a:spAutoFit/>
          </a:bodyPr>
          <a:lstStyle/>
          <a:p>
            <a:pPr algn="just"/>
            <a:r>
              <a:rPr lang="es-AR" sz="1400" dirty="0">
                <a:solidFill>
                  <a:schemeClr val="bg1"/>
                </a:solidFill>
              </a:rPr>
              <a:t>Surinam, el moderno “El Dorado” de </a:t>
            </a:r>
            <a:r>
              <a:rPr lang="es-AR" sz="1400" dirty="0" smtClean="0">
                <a:solidFill>
                  <a:schemeClr val="bg1"/>
                </a:solidFill>
              </a:rPr>
              <a:t>América.</a:t>
            </a:r>
            <a:endParaRPr lang="es-AR" sz="1400" dirty="0">
              <a:solidFill>
                <a:schemeClr val="bg1"/>
              </a:solidFill>
            </a:endParaRPr>
          </a:p>
          <a:p>
            <a:pPr algn="just"/>
            <a:r>
              <a:rPr lang="es-AR" sz="1400" dirty="0" smtClean="0">
                <a:solidFill>
                  <a:schemeClr val="bg1"/>
                </a:solidFill>
              </a:rPr>
              <a:t>Si bien Surinam no tiene una piedra representativa su principal producción y en creciente desarrollo están en el Oro y la Bauxita. </a:t>
            </a:r>
          </a:p>
          <a:p>
            <a:pPr algn="just"/>
            <a:r>
              <a:rPr lang="es-AR" sz="1400" dirty="0" smtClean="0">
                <a:solidFill>
                  <a:schemeClr val="bg1"/>
                </a:solidFill>
              </a:rPr>
              <a:t>ATENCIÓN: Se </a:t>
            </a:r>
            <a:r>
              <a:rPr lang="es-AR" sz="1400" dirty="0">
                <a:solidFill>
                  <a:schemeClr val="bg1"/>
                </a:solidFill>
              </a:rPr>
              <a:t>estima que en Surinam la minería artesanal del oro descarga 20.000 kg/año de mercurio al </a:t>
            </a:r>
            <a:r>
              <a:rPr lang="es-AR" sz="1400" dirty="0" smtClean="0">
                <a:solidFill>
                  <a:schemeClr val="bg1"/>
                </a:solidFill>
              </a:rPr>
              <a:t>ambiente.</a:t>
            </a:r>
            <a:endParaRPr lang="es-AR" sz="1400" dirty="0">
              <a:solidFill>
                <a:schemeClr val="bg1"/>
              </a:solidFill>
            </a:endParaRPr>
          </a:p>
        </p:txBody>
      </p:sp>
      <p:sp>
        <p:nvSpPr>
          <p:cNvPr id="2" name="1 Rectángulo"/>
          <p:cNvSpPr/>
          <p:nvPr/>
        </p:nvSpPr>
        <p:spPr>
          <a:xfrm>
            <a:off x="251520" y="-625244"/>
            <a:ext cx="9073008" cy="646331"/>
          </a:xfrm>
          <a:prstGeom prst="rect">
            <a:avLst/>
          </a:prstGeom>
        </p:spPr>
        <p:txBody>
          <a:bodyPr wrap="square">
            <a:spAutoFit/>
          </a:bodyPr>
          <a:lstStyle/>
          <a:p>
            <a:r>
              <a:rPr lang="es-AR" dirty="0">
                <a:hlinkClick r:id="rId6"/>
              </a:rPr>
              <a:t>http://</a:t>
            </a:r>
            <a:r>
              <a:rPr lang="es-AR" dirty="0" smtClean="0">
                <a:hlinkClick r:id="rId6"/>
              </a:rPr>
              <a:t>www.taringa.net/posts/info/14851755/Piedras-Nacionales-de-America.html</a:t>
            </a:r>
            <a:endParaRPr lang="es-AR" dirty="0" smtClean="0"/>
          </a:p>
          <a:p>
            <a:endParaRPr lang="es-AR" dirty="0"/>
          </a:p>
        </p:txBody>
      </p:sp>
      <p:pic>
        <p:nvPicPr>
          <p:cNvPr id="10" name="Picture 3"/>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242981" y="3192731"/>
            <a:ext cx="2634309" cy="160383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5436096" y="252921"/>
            <a:ext cx="879151" cy="369332"/>
          </a:xfrm>
          <a:prstGeom prst="rect">
            <a:avLst/>
          </a:prstGeom>
          <a:noFill/>
        </p:spPr>
        <p:txBody>
          <a:bodyPr wrap="none" rtlCol="0">
            <a:spAutoFit/>
          </a:bodyPr>
          <a:lstStyle/>
          <a:p>
            <a:r>
              <a:rPr lang="es-AR" dirty="0" smtClean="0">
                <a:solidFill>
                  <a:schemeClr val="bg1"/>
                </a:solidFill>
              </a:rPr>
              <a:t>Bauxita</a:t>
            </a:r>
            <a:endParaRPr lang="es-AR" dirty="0">
              <a:solidFill>
                <a:schemeClr val="bg1"/>
              </a:solidFill>
            </a:endParaRPr>
          </a:p>
        </p:txBody>
      </p:sp>
      <p:sp>
        <p:nvSpPr>
          <p:cNvPr id="12" name="11 CuadroTexto"/>
          <p:cNvSpPr txBox="1"/>
          <p:nvPr/>
        </p:nvSpPr>
        <p:spPr>
          <a:xfrm>
            <a:off x="5780036" y="3157106"/>
            <a:ext cx="535211" cy="369332"/>
          </a:xfrm>
          <a:prstGeom prst="rect">
            <a:avLst/>
          </a:prstGeom>
          <a:noFill/>
        </p:spPr>
        <p:txBody>
          <a:bodyPr wrap="none" rtlCol="0">
            <a:spAutoFit/>
          </a:bodyPr>
          <a:lstStyle/>
          <a:p>
            <a:r>
              <a:rPr lang="es-AR" dirty="0" smtClean="0">
                <a:solidFill>
                  <a:schemeClr val="bg1"/>
                </a:solidFill>
              </a:rPr>
              <a:t>Oro</a:t>
            </a:r>
            <a:endParaRPr lang="es-AR" dirty="0">
              <a:solidFill>
                <a:schemeClr val="bg1"/>
              </a:solidFill>
            </a:endParaRPr>
          </a:p>
        </p:txBody>
      </p:sp>
      <p:sp>
        <p:nvSpPr>
          <p:cNvPr id="13" name="12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36978270"/>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0" presetClass="entr" presetSubtype="0" fill="hold" grpId="1" nodeType="after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par>
                                <p:cTn id="14" presetID="26" presetClass="path" presetSubtype="0" fill="hold" grpId="0" nodeType="withEffect">
                                  <p:stCondLst>
                                    <p:cond delay="900"/>
                                  </p:stCondLst>
                                  <p:iterate type="lt">
                                    <p:tmPct val="10000"/>
                                  </p:iterate>
                                  <p:childTnLst>
                                    <p:animMotion origin="layout" path="M 0.01546 0.17674 C 0.01546 0.20974 0.04254 0.23689 0.07553 0.23689 C 0.11441 0.23689 0.12848 0.20666 0.13438 0.18877 L 0.14046 0.16471 C 0.14653 0.14682 0.16146 0.11659 0.20539 0.11659 C 0.23351 0.11659 0.26546 0.14374 0.26546 0.17674 C 0.26546 0.20974 0.23351 0.23689 0.20539 0.23689 C 0.16146 0.23689 0.14653 0.20666 0.14046 0.18877 L 0.13438 0.16471 C 0.12848 0.14682 0.11441 0.11659 0.07553 0.11659 C 0.04254 0.11659 0.01546 0.14374 0.01546 0.17674 Z " pathEditMode="relative" rAng="0" ptsTypes="ffFffffFfff">
                                      <p:cBhvr>
                                        <p:cTn id="15" dur="1000" fill="hold"/>
                                        <p:tgtEl>
                                          <p:spTgt spid="5"/>
                                        </p:tgtEl>
                                        <p:attrNameLst>
                                          <p:attrName>ppt_x</p:attrName>
                                          <p:attrName>ppt_y</p:attrName>
                                        </p:attrNameLst>
                                      </p:cBhvr>
                                      <p:rCtr x="12500" y="0"/>
                                    </p:animMotion>
                                  </p:childTnLst>
                                </p:cTn>
                              </p:par>
                            </p:childTnLst>
                          </p:cTn>
                        </p:par>
                        <p:par>
                          <p:cTn id="16" fill="hold">
                            <p:stCondLst>
                              <p:cond delay="5200"/>
                            </p:stCondLst>
                            <p:childTnLst>
                              <p:par>
                                <p:cTn id="17" presetID="26"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wipe(down)">
                                      <p:cBhvr>
                                        <p:cTn id="19" dur="290">
                                          <p:stCondLst>
                                            <p:cond delay="0"/>
                                          </p:stCondLst>
                                        </p:cTn>
                                        <p:tgtEl>
                                          <p:spTgt spid="6"/>
                                        </p:tgtEl>
                                      </p:cBhvr>
                                    </p:animEffect>
                                    <p:anim calcmode="lin" valueType="num">
                                      <p:cBhvr>
                                        <p:cTn id="20"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3"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24"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25" dur="13">
                                          <p:stCondLst>
                                            <p:cond delay="325"/>
                                          </p:stCondLst>
                                        </p:cTn>
                                        <p:tgtEl>
                                          <p:spTgt spid="6"/>
                                        </p:tgtEl>
                                      </p:cBhvr>
                                      <p:to x="100000" y="60000"/>
                                    </p:animScale>
                                    <p:animScale>
                                      <p:cBhvr>
                                        <p:cTn id="26" dur="83" decel="50000">
                                          <p:stCondLst>
                                            <p:cond delay="338"/>
                                          </p:stCondLst>
                                        </p:cTn>
                                        <p:tgtEl>
                                          <p:spTgt spid="6"/>
                                        </p:tgtEl>
                                      </p:cBhvr>
                                      <p:to x="100000" y="100000"/>
                                    </p:animScale>
                                    <p:animScale>
                                      <p:cBhvr>
                                        <p:cTn id="27" dur="13">
                                          <p:stCondLst>
                                            <p:cond delay="656"/>
                                          </p:stCondLst>
                                        </p:cTn>
                                        <p:tgtEl>
                                          <p:spTgt spid="6"/>
                                        </p:tgtEl>
                                      </p:cBhvr>
                                      <p:to x="100000" y="80000"/>
                                    </p:animScale>
                                    <p:animScale>
                                      <p:cBhvr>
                                        <p:cTn id="28" dur="83" decel="50000">
                                          <p:stCondLst>
                                            <p:cond delay="669"/>
                                          </p:stCondLst>
                                        </p:cTn>
                                        <p:tgtEl>
                                          <p:spTgt spid="6"/>
                                        </p:tgtEl>
                                      </p:cBhvr>
                                      <p:to x="100000" y="100000"/>
                                    </p:animScale>
                                    <p:animScale>
                                      <p:cBhvr>
                                        <p:cTn id="29" dur="13">
                                          <p:stCondLst>
                                            <p:cond delay="821"/>
                                          </p:stCondLst>
                                        </p:cTn>
                                        <p:tgtEl>
                                          <p:spTgt spid="6"/>
                                        </p:tgtEl>
                                      </p:cBhvr>
                                      <p:to x="100000" y="90000"/>
                                    </p:animScale>
                                    <p:animScale>
                                      <p:cBhvr>
                                        <p:cTn id="30" dur="83" decel="50000">
                                          <p:stCondLst>
                                            <p:cond delay="834"/>
                                          </p:stCondLst>
                                        </p:cTn>
                                        <p:tgtEl>
                                          <p:spTgt spid="6"/>
                                        </p:tgtEl>
                                      </p:cBhvr>
                                      <p:to x="100000" y="100000"/>
                                    </p:animScale>
                                    <p:animScale>
                                      <p:cBhvr>
                                        <p:cTn id="31" dur="13">
                                          <p:stCondLst>
                                            <p:cond delay="904"/>
                                          </p:stCondLst>
                                        </p:cTn>
                                        <p:tgtEl>
                                          <p:spTgt spid="6"/>
                                        </p:tgtEl>
                                      </p:cBhvr>
                                      <p:to x="100000" y="95000"/>
                                    </p:animScale>
                                    <p:animScale>
                                      <p:cBhvr>
                                        <p:cTn id="32" dur="83" decel="50000">
                                          <p:stCondLst>
                                            <p:cond delay="917"/>
                                          </p:stCondLst>
                                        </p:cTn>
                                        <p:tgtEl>
                                          <p:spTgt spid="6"/>
                                        </p:tgtEl>
                                      </p:cBhvr>
                                      <p:to x="100000" y="100000"/>
                                    </p:animScale>
                                  </p:childTnLst>
                                </p:cTn>
                              </p:par>
                              <p:par>
                                <p:cTn id="33" presetID="42" presetClass="entr" presetSubtype="0"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Effect transition="in" filter="fade">
                                      <p:cBhvr>
                                        <p:cTn id="35" dur="1000"/>
                                        <p:tgtEl>
                                          <p:spTgt spid="3074"/>
                                        </p:tgtEl>
                                      </p:cBhvr>
                                    </p:animEffect>
                                    <p:anim calcmode="lin" valueType="num">
                                      <p:cBhvr>
                                        <p:cTn id="36" dur="1000" fill="hold"/>
                                        <p:tgtEl>
                                          <p:spTgt spid="3074"/>
                                        </p:tgtEl>
                                        <p:attrNameLst>
                                          <p:attrName>ppt_x</p:attrName>
                                        </p:attrNameLst>
                                      </p:cBhvr>
                                      <p:tavLst>
                                        <p:tav tm="0">
                                          <p:val>
                                            <p:strVal val="#ppt_x"/>
                                          </p:val>
                                        </p:tav>
                                        <p:tav tm="100000">
                                          <p:val>
                                            <p:strVal val="#ppt_x"/>
                                          </p:val>
                                        </p:tav>
                                      </p:tavLst>
                                    </p:anim>
                                    <p:anim calcmode="lin" valueType="num">
                                      <p:cBhvr>
                                        <p:cTn id="37" dur="1000" fill="hold"/>
                                        <p:tgtEl>
                                          <p:spTgt spid="3074"/>
                                        </p:tgtEl>
                                        <p:attrNameLst>
                                          <p:attrName>ppt_y</p:attrName>
                                        </p:attrNameLst>
                                      </p:cBhvr>
                                      <p:tavLst>
                                        <p:tav tm="0">
                                          <p:val>
                                            <p:strVal val="#ppt_y+.1"/>
                                          </p:val>
                                        </p:tav>
                                        <p:tav tm="100000">
                                          <p:val>
                                            <p:strVal val="#ppt_y"/>
                                          </p:val>
                                        </p:tav>
                                      </p:tavLst>
                                    </p:anim>
                                  </p:childTnLst>
                                </p:cTn>
                              </p:par>
                            </p:childTnLst>
                          </p:cTn>
                        </p:par>
                        <p:par>
                          <p:cTn id="38" fill="hold">
                            <p:stCondLst>
                              <p:cond delay="72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7"/>
                                        </p:tgtEl>
                                        <p:attrNameLst>
                                          <p:attrName>ppt_y</p:attrName>
                                        </p:attrNameLst>
                                      </p:cBhvr>
                                      <p:tavLst>
                                        <p:tav tm="0">
                                          <p:val>
                                            <p:strVal val="#ppt_y"/>
                                          </p:val>
                                        </p:tav>
                                        <p:tav tm="100000">
                                          <p:val>
                                            <p:strVal val="#ppt_y"/>
                                          </p:val>
                                        </p:tav>
                                      </p:tavLst>
                                    </p:anim>
                                    <p:anim calcmode="lin" valueType="num">
                                      <p:cBhvr>
                                        <p:cTn id="4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7"/>
                                        </p:tgtEl>
                                      </p:cBhvr>
                                    </p:animEffect>
                                  </p:childTnLst>
                                </p:cTn>
                              </p:par>
                              <p:par>
                                <p:cTn id="46" presetID="53" presetClass="entr" presetSubtype="16" fill="hold" nodeType="withEffect">
                                  <p:stCondLst>
                                    <p:cond delay="1300"/>
                                  </p:stCondLst>
                                  <p:childTnLst>
                                    <p:set>
                                      <p:cBhvr>
                                        <p:cTn id="47" dur="1" fill="hold">
                                          <p:stCondLst>
                                            <p:cond delay="0"/>
                                          </p:stCondLst>
                                        </p:cTn>
                                        <p:tgtEl>
                                          <p:spTgt spid="8"/>
                                        </p:tgtEl>
                                        <p:attrNameLst>
                                          <p:attrName>style.visibility</p:attrName>
                                        </p:attrNameLst>
                                      </p:cBhvr>
                                      <p:to>
                                        <p:strVal val="visible"/>
                                      </p:to>
                                    </p:set>
                                    <p:anim calcmode="lin" valueType="num">
                                      <p:cBhvr>
                                        <p:cTn id="48" dur="2000" fill="hold"/>
                                        <p:tgtEl>
                                          <p:spTgt spid="8"/>
                                        </p:tgtEl>
                                        <p:attrNameLst>
                                          <p:attrName>ppt_w</p:attrName>
                                        </p:attrNameLst>
                                      </p:cBhvr>
                                      <p:tavLst>
                                        <p:tav tm="0">
                                          <p:val>
                                            <p:fltVal val="0"/>
                                          </p:val>
                                        </p:tav>
                                        <p:tav tm="100000">
                                          <p:val>
                                            <p:strVal val="#ppt_w"/>
                                          </p:val>
                                        </p:tav>
                                      </p:tavLst>
                                    </p:anim>
                                    <p:anim calcmode="lin" valueType="num">
                                      <p:cBhvr>
                                        <p:cTn id="49" dur="2000" fill="hold"/>
                                        <p:tgtEl>
                                          <p:spTgt spid="8"/>
                                        </p:tgtEl>
                                        <p:attrNameLst>
                                          <p:attrName>ppt_h</p:attrName>
                                        </p:attrNameLst>
                                      </p:cBhvr>
                                      <p:tavLst>
                                        <p:tav tm="0">
                                          <p:val>
                                            <p:fltVal val="0"/>
                                          </p:val>
                                        </p:tav>
                                        <p:tav tm="100000">
                                          <p:val>
                                            <p:strVal val="#ppt_h"/>
                                          </p:val>
                                        </p:tav>
                                      </p:tavLst>
                                    </p:anim>
                                    <p:animEffect transition="in" filter="fade">
                                      <p:cBhvr>
                                        <p:cTn id="50" dur="2000"/>
                                        <p:tgtEl>
                                          <p:spTgt spid="8"/>
                                        </p:tgtEl>
                                      </p:cBhvr>
                                    </p:animEffect>
                                  </p:childTnLst>
                                </p:cTn>
                              </p:par>
                              <p:par>
                                <p:cTn id="51" presetID="53" presetClass="entr" presetSubtype="16" fill="hold" nodeType="withEffect">
                                  <p:stCondLst>
                                    <p:cond delay="2400"/>
                                  </p:stCondLst>
                                  <p:childTnLst>
                                    <p:set>
                                      <p:cBhvr>
                                        <p:cTn id="52" dur="1" fill="hold">
                                          <p:stCondLst>
                                            <p:cond delay="0"/>
                                          </p:stCondLst>
                                        </p:cTn>
                                        <p:tgtEl>
                                          <p:spTgt spid="11"/>
                                        </p:tgtEl>
                                        <p:attrNameLst>
                                          <p:attrName>style.visibility</p:attrName>
                                        </p:attrNameLst>
                                      </p:cBhvr>
                                      <p:to>
                                        <p:strVal val="visible"/>
                                      </p:to>
                                    </p:set>
                                    <p:anim calcmode="lin" valueType="num">
                                      <p:cBhvr>
                                        <p:cTn id="53" dur="1500" fill="hold"/>
                                        <p:tgtEl>
                                          <p:spTgt spid="11"/>
                                        </p:tgtEl>
                                        <p:attrNameLst>
                                          <p:attrName>ppt_w</p:attrName>
                                        </p:attrNameLst>
                                      </p:cBhvr>
                                      <p:tavLst>
                                        <p:tav tm="0">
                                          <p:val>
                                            <p:fltVal val="0"/>
                                          </p:val>
                                        </p:tav>
                                        <p:tav tm="100000">
                                          <p:val>
                                            <p:strVal val="#ppt_w"/>
                                          </p:val>
                                        </p:tav>
                                      </p:tavLst>
                                    </p:anim>
                                    <p:anim calcmode="lin" valueType="num">
                                      <p:cBhvr>
                                        <p:cTn id="54" dur="1500" fill="hold"/>
                                        <p:tgtEl>
                                          <p:spTgt spid="11"/>
                                        </p:tgtEl>
                                        <p:attrNameLst>
                                          <p:attrName>ppt_h</p:attrName>
                                        </p:attrNameLst>
                                      </p:cBhvr>
                                      <p:tavLst>
                                        <p:tav tm="0">
                                          <p:val>
                                            <p:fltVal val="0"/>
                                          </p:val>
                                        </p:tav>
                                        <p:tav tm="100000">
                                          <p:val>
                                            <p:strVal val="#ppt_h"/>
                                          </p:val>
                                        </p:tav>
                                      </p:tavLst>
                                    </p:anim>
                                    <p:animEffect transition="in" filter="fade">
                                      <p:cBhvr>
                                        <p:cTn id="55" dur="1500"/>
                                        <p:tgtEl>
                                          <p:spTgt spid="11"/>
                                        </p:tgtEl>
                                      </p:cBhvr>
                                    </p:animEffect>
                                  </p:childTnLst>
                                </p:cTn>
                              </p:par>
                              <p:par>
                                <p:cTn id="56" presetID="53" presetClass="entr" presetSubtype="16" fill="hold" nodeType="withEffect">
                                  <p:stCondLst>
                                    <p:cond delay="130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500" fill="hold"/>
                                        <p:tgtEl>
                                          <p:spTgt spid="10"/>
                                        </p:tgtEl>
                                        <p:attrNameLst>
                                          <p:attrName>ppt_w</p:attrName>
                                        </p:attrNameLst>
                                      </p:cBhvr>
                                      <p:tavLst>
                                        <p:tav tm="0">
                                          <p:val>
                                            <p:fltVal val="0"/>
                                          </p:val>
                                        </p:tav>
                                        <p:tav tm="100000">
                                          <p:val>
                                            <p:strVal val="#ppt_w"/>
                                          </p:val>
                                        </p:tav>
                                      </p:tavLst>
                                    </p:anim>
                                    <p:anim calcmode="lin" valueType="num">
                                      <p:cBhvr>
                                        <p:cTn id="59" dur="3500" fill="hold"/>
                                        <p:tgtEl>
                                          <p:spTgt spid="10"/>
                                        </p:tgtEl>
                                        <p:attrNameLst>
                                          <p:attrName>ppt_h</p:attrName>
                                        </p:attrNameLst>
                                      </p:cBhvr>
                                      <p:tavLst>
                                        <p:tav tm="0">
                                          <p:val>
                                            <p:fltVal val="0"/>
                                          </p:val>
                                        </p:tav>
                                        <p:tav tm="100000">
                                          <p:val>
                                            <p:strVal val="#ppt_h"/>
                                          </p:val>
                                        </p:tav>
                                      </p:tavLst>
                                    </p:anim>
                                    <p:animEffect transition="in" filter="fade">
                                      <p:cBhvr>
                                        <p:cTn id="60" dur="3500"/>
                                        <p:tgtEl>
                                          <p:spTgt spid="10"/>
                                        </p:tgtEl>
                                      </p:cBhvr>
                                    </p:animEffect>
                                  </p:childTnLst>
                                </p:cTn>
                              </p:par>
                            </p:childTnLst>
                          </p:cTn>
                        </p:par>
                        <p:par>
                          <p:cTn id="61" fill="hold">
                            <p:stCondLst>
                              <p:cond delay="19650"/>
                            </p:stCondLst>
                            <p:childTnLst>
                              <p:par>
                                <p:cTn id="62" presetID="10"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childTnLst>
                          </p:cTn>
                        </p:par>
                        <p:par>
                          <p:cTn id="65" fill="hold">
                            <p:stCondLst>
                              <p:cond delay="20150"/>
                            </p:stCondLst>
                            <p:childTnLst>
                              <p:par>
                                <p:cTn id="66" presetID="10" presetClass="entr" presetSubtype="0"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3"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5" name="24 CuadroTexto"/>
          <p:cNvSpPr txBox="1"/>
          <p:nvPr/>
        </p:nvSpPr>
        <p:spPr>
          <a:xfrm>
            <a:off x="925920" y="3968001"/>
            <a:ext cx="3934112" cy="369332"/>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err="1" smtClean="0">
                <a:solidFill>
                  <a:schemeClr val="tx2">
                    <a:lumMod val="60000"/>
                    <a:lumOff val="40000"/>
                  </a:schemeClr>
                </a:solidFill>
              </a:rPr>
              <a:t>Saki</a:t>
            </a:r>
            <a:r>
              <a:rPr lang="es-AR" dirty="0" smtClean="0">
                <a:solidFill>
                  <a:schemeClr val="tx2">
                    <a:lumMod val="60000"/>
                    <a:lumOff val="40000"/>
                  </a:schemeClr>
                </a:solidFill>
              </a:rPr>
              <a:t>  de cara blanca </a:t>
            </a:r>
            <a:r>
              <a:rPr lang="es-AR" i="1" dirty="0" smtClean="0">
                <a:solidFill>
                  <a:schemeClr val="tx2">
                    <a:lumMod val="60000"/>
                    <a:lumOff val="40000"/>
                  </a:schemeClr>
                </a:solidFill>
              </a:rPr>
              <a:t>(</a:t>
            </a:r>
            <a:r>
              <a:rPr lang="es-AR" i="1" dirty="0" err="1" smtClean="0">
                <a:solidFill>
                  <a:schemeClr val="tx2">
                    <a:lumMod val="60000"/>
                    <a:lumOff val="40000"/>
                  </a:schemeClr>
                </a:solidFill>
              </a:rPr>
              <a:t>Pithecia</a:t>
            </a:r>
            <a:r>
              <a:rPr lang="es-AR" i="1" dirty="0" smtClean="0">
                <a:solidFill>
                  <a:schemeClr val="tx2">
                    <a:lumMod val="60000"/>
                    <a:lumOff val="40000"/>
                  </a:schemeClr>
                </a:solidFill>
              </a:rPr>
              <a:t> </a:t>
            </a:r>
            <a:r>
              <a:rPr lang="es-AR" i="1" dirty="0" err="1" smtClean="0">
                <a:solidFill>
                  <a:schemeClr val="tx2">
                    <a:lumMod val="60000"/>
                    <a:lumOff val="40000"/>
                  </a:schemeClr>
                </a:solidFill>
              </a:rPr>
              <a:t>pithecia</a:t>
            </a:r>
            <a:r>
              <a:rPr lang="es-AR" i="1" dirty="0" smtClean="0">
                <a:solidFill>
                  <a:schemeClr val="tx2">
                    <a:lumMod val="60000"/>
                    <a:lumOff val="40000"/>
                  </a:schemeClr>
                </a:solidFill>
              </a:rPr>
              <a:t>)</a:t>
            </a:r>
          </a:p>
        </p:txBody>
      </p:sp>
      <p:sp>
        <p:nvSpPr>
          <p:cNvPr id="26" name="25 CuadroTexto"/>
          <p:cNvSpPr txBox="1"/>
          <p:nvPr/>
        </p:nvSpPr>
        <p:spPr>
          <a:xfrm>
            <a:off x="467544" y="3935875"/>
            <a:ext cx="4666001" cy="369332"/>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i="1" dirty="0">
                <a:solidFill>
                  <a:schemeClr val="tx2">
                    <a:lumMod val="60000"/>
                    <a:lumOff val="40000"/>
                  </a:schemeClr>
                </a:solidFill>
              </a:rPr>
              <a:t> </a:t>
            </a:r>
            <a:r>
              <a:rPr lang="es-AR" i="1" dirty="0" smtClean="0">
                <a:solidFill>
                  <a:schemeClr val="tx2">
                    <a:lumMod val="60000"/>
                    <a:lumOff val="40000"/>
                  </a:schemeClr>
                </a:solidFill>
              </a:rPr>
              <a:t>Trompetero </a:t>
            </a:r>
            <a:r>
              <a:rPr lang="es-AR" i="1" dirty="0" err="1" smtClean="0">
                <a:solidFill>
                  <a:schemeClr val="tx2">
                    <a:lumMod val="60000"/>
                    <a:lumOff val="40000"/>
                  </a:schemeClr>
                </a:solidFill>
              </a:rPr>
              <a:t>aligrís</a:t>
            </a:r>
            <a:r>
              <a:rPr lang="es-AR" i="1" dirty="0" smtClean="0">
                <a:solidFill>
                  <a:schemeClr val="tx2">
                    <a:lumMod val="60000"/>
                    <a:lumOff val="40000"/>
                  </a:schemeClr>
                </a:solidFill>
              </a:rPr>
              <a:t> (</a:t>
            </a:r>
            <a:r>
              <a:rPr lang="es-AR" i="1" dirty="0" err="1" smtClean="0">
                <a:solidFill>
                  <a:schemeClr val="tx2">
                    <a:lumMod val="60000"/>
                    <a:lumOff val="40000"/>
                  </a:schemeClr>
                </a:solidFill>
              </a:rPr>
              <a:t>Psophia</a:t>
            </a:r>
            <a:r>
              <a:rPr lang="es-AR" i="1" dirty="0" smtClean="0">
                <a:solidFill>
                  <a:schemeClr val="tx2">
                    <a:lumMod val="60000"/>
                    <a:lumOff val="40000"/>
                  </a:schemeClr>
                </a:solidFill>
              </a:rPr>
              <a:t> </a:t>
            </a:r>
            <a:r>
              <a:rPr lang="es-AR" i="1" dirty="0" err="1" smtClean="0">
                <a:solidFill>
                  <a:schemeClr val="tx2">
                    <a:lumMod val="60000"/>
                    <a:lumOff val="40000"/>
                  </a:schemeClr>
                </a:solidFill>
              </a:rPr>
              <a:t>crepitans</a:t>
            </a:r>
            <a:r>
              <a:rPr lang="es-AR" i="1" dirty="0" smtClean="0">
                <a:solidFill>
                  <a:schemeClr val="tx2">
                    <a:lumMod val="60000"/>
                    <a:lumOff val="40000"/>
                  </a:schemeClr>
                </a:solidFill>
              </a:rPr>
              <a:t>)</a:t>
            </a:r>
          </a:p>
        </p:txBody>
      </p:sp>
      <p:sp>
        <p:nvSpPr>
          <p:cNvPr id="7" name="6 CuadroTexto"/>
          <p:cNvSpPr txBox="1"/>
          <p:nvPr/>
        </p:nvSpPr>
        <p:spPr>
          <a:xfrm>
            <a:off x="6109480" y="2124000"/>
            <a:ext cx="2535021" cy="646331"/>
          </a:xfrm>
          <a:prstGeom prst="rect">
            <a:avLst/>
          </a:prstGeom>
          <a:solidFill>
            <a:schemeClr val="tx1"/>
          </a:solidFill>
        </p:spPr>
        <p:txBody>
          <a:bodyPr wrap="square" rtlCol="0">
            <a:spAutoFit/>
          </a:bodyPr>
          <a:lstStyle/>
          <a:p>
            <a:pPr algn="ctr"/>
            <a:r>
              <a:rPr lang="es-AR" dirty="0" smtClean="0">
                <a:solidFill>
                  <a:srgbClr val="FFC000"/>
                </a:solidFill>
              </a:rPr>
              <a:t>Cascada Rochester</a:t>
            </a:r>
          </a:p>
          <a:p>
            <a:pPr algn="ctr"/>
            <a:endParaRPr lang="es-AR" dirty="0">
              <a:solidFill>
                <a:srgbClr val="FFC000"/>
              </a:solidFill>
            </a:endParaRPr>
          </a:p>
        </p:txBody>
      </p:sp>
      <p:sp>
        <p:nvSpPr>
          <p:cNvPr id="8" name="7 CuadroTexto"/>
          <p:cNvSpPr txBox="1"/>
          <p:nvPr/>
        </p:nvSpPr>
        <p:spPr>
          <a:xfrm>
            <a:off x="6099025" y="2123999"/>
            <a:ext cx="2244462"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rgbClr val="FFC000"/>
                </a:solidFill>
              </a:rPr>
              <a:t>       </a:t>
            </a:r>
            <a:r>
              <a:rPr lang="es-AR" dirty="0">
                <a:solidFill>
                  <a:srgbClr val="FFC000"/>
                </a:solidFill>
              </a:rPr>
              <a:t>Parque </a:t>
            </a:r>
            <a:r>
              <a:rPr lang="es-AR" dirty="0" smtClean="0">
                <a:solidFill>
                  <a:srgbClr val="FFC000"/>
                </a:solidFill>
              </a:rPr>
              <a:t>Nacional   </a:t>
            </a:r>
          </a:p>
          <a:p>
            <a:pPr algn="ctr"/>
            <a:r>
              <a:rPr lang="es-AR" dirty="0" smtClean="0">
                <a:solidFill>
                  <a:srgbClr val="FFC000"/>
                </a:solidFill>
              </a:rPr>
              <a:t>    </a:t>
            </a:r>
            <a:r>
              <a:rPr lang="es-AR" dirty="0" err="1" smtClean="0">
                <a:solidFill>
                  <a:srgbClr val="FFC000"/>
                </a:solidFill>
              </a:rPr>
              <a:t>Brownsberg</a:t>
            </a:r>
            <a:endParaRPr lang="es-AR" dirty="0">
              <a:solidFill>
                <a:srgbClr val="FFC000"/>
              </a:solidFill>
            </a:endParaRPr>
          </a:p>
        </p:txBody>
      </p:sp>
      <p:sp>
        <p:nvSpPr>
          <p:cNvPr id="2" name="1 CuadroTexto"/>
          <p:cNvSpPr txBox="1"/>
          <p:nvPr/>
        </p:nvSpPr>
        <p:spPr>
          <a:xfrm>
            <a:off x="47501" y="4258208"/>
            <a:ext cx="8538360" cy="738664"/>
          </a:xfrm>
          <a:prstGeom prst="rect">
            <a:avLst/>
          </a:prstGeom>
          <a:solidFill>
            <a:schemeClr val="tx1"/>
          </a:solidFill>
        </p:spPr>
        <p:txBody>
          <a:bodyPr wrap="square" rtlCol="0">
            <a:spAutoFit/>
          </a:bodyPr>
          <a:lstStyle/>
          <a:p>
            <a:pPr algn="just"/>
            <a:r>
              <a:rPr lang="es-AR" sz="1400" dirty="0">
                <a:solidFill>
                  <a:schemeClr val="bg1"/>
                </a:solidFill>
              </a:rPr>
              <a:t>Esta cascada con su pared misteriosamente esculpida </a:t>
            </a:r>
            <a:r>
              <a:rPr lang="es-AR" sz="1400" dirty="0" smtClean="0">
                <a:solidFill>
                  <a:schemeClr val="bg1"/>
                </a:solidFill>
              </a:rPr>
              <a:t>en minerales por </a:t>
            </a:r>
            <a:r>
              <a:rPr lang="es-AR" sz="1400" dirty="0">
                <a:solidFill>
                  <a:schemeClr val="bg1"/>
                </a:solidFill>
              </a:rPr>
              <a:t>la naturaleza </a:t>
            </a:r>
            <a:r>
              <a:rPr lang="es-AR" sz="1400" dirty="0" smtClean="0">
                <a:solidFill>
                  <a:schemeClr val="bg1"/>
                </a:solidFill>
              </a:rPr>
              <a:t>misma, </a:t>
            </a:r>
            <a:r>
              <a:rPr lang="es-AR" sz="1400" dirty="0">
                <a:solidFill>
                  <a:schemeClr val="bg1"/>
                </a:solidFill>
              </a:rPr>
              <a:t>muchos de los cuales </a:t>
            </a:r>
            <a:r>
              <a:rPr lang="es-AR" sz="1400" dirty="0" smtClean="0">
                <a:solidFill>
                  <a:schemeClr val="bg1"/>
                </a:solidFill>
              </a:rPr>
              <a:t> se consideran </a:t>
            </a:r>
            <a:r>
              <a:rPr lang="es-AR" sz="1400" dirty="0">
                <a:solidFill>
                  <a:schemeClr val="bg1"/>
                </a:solidFill>
              </a:rPr>
              <a:t>como estratégicos. La pared del acantilado está formado de rocas misteriosas. Parecen columnas rectangulares, cualquiera diría que son los tubos de un órgano, o una serie de escaleras.</a:t>
            </a: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rgbClr val="FFFF00"/>
                </a:solidFill>
                <a:effectLst>
                  <a:outerShdw blurRad="50800" dist="39000" dir="5460000" algn="tl">
                    <a:srgbClr val="000000">
                      <a:alpha val="38000"/>
                    </a:srgbClr>
                  </a:outerShdw>
                </a:effectLst>
              </a:rPr>
              <a:t>Maravillas Naturales</a:t>
            </a:r>
            <a:endParaRPr lang="es-AR" sz="2800" b="1" dirty="0">
              <a:ln w="11430"/>
              <a:solidFill>
                <a:srgbClr val="FFFF00"/>
              </a:solidFill>
              <a:effectLst>
                <a:outerShdw blurRad="50800" dist="39000" dir="5460000" algn="tl">
                  <a:srgbClr val="000000">
                    <a:alpha val="38000"/>
                  </a:srgbClr>
                </a:outerShdw>
              </a:effectLst>
            </a:endParaRPr>
          </a:p>
        </p:txBody>
      </p:sp>
      <p:sp>
        <p:nvSpPr>
          <p:cNvPr id="27" name="26 CuadroTexto"/>
          <p:cNvSpPr txBox="1"/>
          <p:nvPr/>
        </p:nvSpPr>
        <p:spPr>
          <a:xfrm>
            <a:off x="787799" y="3950733"/>
            <a:ext cx="4210354" cy="369332"/>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chemeClr val="tx2">
                    <a:lumMod val="60000"/>
                    <a:lumOff val="40000"/>
                  </a:schemeClr>
                </a:solidFill>
              </a:rPr>
              <a:t>   Tortuga </a:t>
            </a:r>
            <a:r>
              <a:rPr lang="es-AR" dirty="0" err="1" smtClean="0">
                <a:solidFill>
                  <a:schemeClr val="tx2">
                    <a:lumMod val="60000"/>
                    <a:lumOff val="40000"/>
                  </a:schemeClr>
                </a:solidFill>
              </a:rPr>
              <a:t>Laud</a:t>
            </a:r>
            <a:r>
              <a:rPr lang="es-AR" dirty="0" smtClean="0">
                <a:solidFill>
                  <a:schemeClr val="tx2">
                    <a:lumMod val="60000"/>
                    <a:lumOff val="40000"/>
                  </a:schemeClr>
                </a:solidFill>
              </a:rPr>
              <a:t>                             </a:t>
            </a:r>
          </a:p>
        </p:txBody>
      </p:sp>
      <p:pic>
        <p:nvPicPr>
          <p:cNvPr id="4" name="3 Imagen"/>
          <p:cNvPicPr>
            <a:picLocks/>
          </p:cNvPicPr>
          <p:nvPr/>
        </p:nvPicPr>
        <p:blipFill>
          <a:blip r:embed="rId2" cstate="screen">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a:blip r:embed="rId3" cstate="screen">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9" name="18 CuadroTexto"/>
          <p:cNvSpPr txBox="1"/>
          <p:nvPr/>
        </p:nvSpPr>
        <p:spPr>
          <a:xfrm>
            <a:off x="6290557" y="1846999"/>
            <a:ext cx="1913056" cy="1200329"/>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C000"/>
                </a:solidFill>
              </a:rPr>
              <a:t>       </a:t>
            </a:r>
          </a:p>
          <a:p>
            <a:pPr algn="ctr"/>
            <a:r>
              <a:rPr lang="es-AR" dirty="0" smtClean="0">
                <a:solidFill>
                  <a:srgbClr val="FFC000"/>
                </a:solidFill>
              </a:rPr>
              <a:t>Reserva Natural </a:t>
            </a:r>
            <a:r>
              <a:rPr lang="es-AR" dirty="0" err="1" smtClean="0">
                <a:solidFill>
                  <a:srgbClr val="FFC000"/>
                </a:solidFill>
              </a:rPr>
              <a:t>Raleighvallen</a:t>
            </a:r>
            <a:r>
              <a:rPr lang="es-AR" dirty="0" smtClean="0">
                <a:solidFill>
                  <a:srgbClr val="FFC000"/>
                </a:solidFill>
              </a:rPr>
              <a:t>    </a:t>
            </a:r>
          </a:p>
          <a:p>
            <a:pPr algn="ctr"/>
            <a:endParaRPr lang="es-AR" dirty="0">
              <a:solidFill>
                <a:srgbClr val="FFC000"/>
              </a:solidFill>
            </a:endParaRPr>
          </a:p>
        </p:txBody>
      </p:sp>
      <p:sp>
        <p:nvSpPr>
          <p:cNvPr id="20" name="19 CuadroTexto"/>
          <p:cNvSpPr txBox="1"/>
          <p:nvPr/>
        </p:nvSpPr>
        <p:spPr>
          <a:xfrm>
            <a:off x="6264728" y="1859375"/>
            <a:ext cx="1913056" cy="1200329"/>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C000"/>
                </a:solidFill>
              </a:rPr>
              <a:t>       </a:t>
            </a:r>
          </a:p>
          <a:p>
            <a:pPr algn="ctr"/>
            <a:r>
              <a:rPr lang="es-AR" dirty="0" smtClean="0">
                <a:solidFill>
                  <a:srgbClr val="FFC000"/>
                </a:solidFill>
              </a:rPr>
              <a:t>Reserva Natural </a:t>
            </a:r>
            <a:r>
              <a:rPr lang="es-AR" dirty="0" err="1" smtClean="0">
                <a:solidFill>
                  <a:srgbClr val="FFC000"/>
                </a:solidFill>
              </a:rPr>
              <a:t>Galibi</a:t>
            </a:r>
            <a:r>
              <a:rPr lang="es-AR" dirty="0" smtClean="0">
                <a:solidFill>
                  <a:srgbClr val="FFC000"/>
                </a:solidFill>
              </a:rPr>
              <a:t>   </a:t>
            </a:r>
          </a:p>
          <a:p>
            <a:pPr algn="ctr"/>
            <a:endParaRPr lang="es-AR" dirty="0">
              <a:solidFill>
                <a:srgbClr val="FFC000"/>
              </a:solidFill>
            </a:endParaRPr>
          </a:p>
        </p:txBody>
      </p:sp>
      <p:pic>
        <p:nvPicPr>
          <p:cNvPr id="30" name="29 Imagen"/>
          <p:cNvPicPr>
            <a:picLocks/>
          </p:cNvPicPr>
          <p:nvPr/>
        </p:nvPicPr>
        <p:blipFill>
          <a:blip r:embed="rId4" cstate="screen">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p:cNvPicPr>
            <a:picLocks/>
          </p:cNvPicPr>
          <p:nvPr/>
        </p:nvPicPr>
        <p:blipFill>
          <a:blip r:embed="rId5">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rotWithShape="1">
          <a:blip r:embed="rId6" cstate="screen">
            <a:extLst>
              <a:ext uri="{28A0092B-C50C-407E-A947-70E740481C1C}">
                <a14:useLocalDpi xmlns:a14="http://schemas.microsoft.com/office/drawing/2010/main" val="0"/>
              </a:ext>
            </a:extLst>
          </a:blip>
          <a:src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7">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8">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9">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4" name="23 Imagen"/>
          <p:cNvPicPr>
            <a:picLocks/>
          </p:cNvPicPr>
          <p:nvPr/>
        </p:nvPicPr>
        <p:blipFill>
          <a:blip r:embed="rId10">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8" name="27 Imagen"/>
          <p:cNvPicPr>
            <a:picLocks/>
          </p:cNvPicPr>
          <p:nvPr/>
        </p:nvPicPr>
        <p:blipFill>
          <a:blip r:embed="rId11">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9" name="28 Imagen"/>
          <p:cNvPicPr>
            <a:picLocks/>
          </p:cNvPicPr>
          <p:nvPr/>
        </p:nvPicPr>
        <p:blipFill>
          <a:blip r:embed="rId12" cstate="screen">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1" name="30 Imagen"/>
          <p:cNvPicPr>
            <a:picLocks/>
          </p:cNvPicPr>
          <p:nvPr/>
        </p:nvPicPr>
        <p:blipFill>
          <a:blip r:embed="rId13">
            <a:extLst>
              <a:ext uri="{28A0092B-C50C-407E-A947-70E740481C1C}">
                <a14:useLocalDpi xmlns:a14="http://schemas.microsoft.com/office/drawing/2010/main" val="0"/>
              </a:ext>
            </a:extLst>
          </a:blip>
          <a:stretch>
            <a:fillRect/>
          </a:stretch>
        </p:blipFill>
        <p:spPr>
          <a:xfrm>
            <a:off x="414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2" name="31 CuadroTexto"/>
          <p:cNvSpPr txBox="1"/>
          <p:nvPr/>
        </p:nvSpPr>
        <p:spPr>
          <a:xfrm>
            <a:off x="92350" y="4314443"/>
            <a:ext cx="8552151" cy="738664"/>
          </a:xfrm>
          <a:prstGeom prst="rect">
            <a:avLst/>
          </a:prstGeom>
          <a:solidFill>
            <a:schemeClr val="tx1"/>
          </a:solidFill>
        </p:spPr>
        <p:txBody>
          <a:bodyPr wrap="square" rtlCol="0">
            <a:spAutoFit/>
          </a:bodyPr>
          <a:lstStyle/>
          <a:p>
            <a:pPr algn="just"/>
            <a:r>
              <a:rPr lang="es-AR" sz="1400" dirty="0">
                <a:solidFill>
                  <a:schemeClr val="bg1"/>
                </a:solidFill>
              </a:rPr>
              <a:t> Parque Nacional de </a:t>
            </a:r>
            <a:r>
              <a:rPr lang="es-AR" sz="1400" dirty="0" err="1" smtClean="0">
                <a:solidFill>
                  <a:schemeClr val="bg1"/>
                </a:solidFill>
              </a:rPr>
              <a:t>Brownsberg</a:t>
            </a:r>
            <a:r>
              <a:rPr lang="es-AR" sz="1400" dirty="0" smtClean="0">
                <a:solidFill>
                  <a:schemeClr val="bg1"/>
                </a:solidFill>
              </a:rPr>
              <a:t> constituye </a:t>
            </a:r>
            <a:r>
              <a:rPr lang="es-AR" sz="1400" dirty="0">
                <a:solidFill>
                  <a:schemeClr val="bg1"/>
                </a:solidFill>
              </a:rPr>
              <a:t>el mayor bosque de selva tropical amazónica de todo el </a:t>
            </a:r>
            <a:r>
              <a:rPr lang="es-AR" sz="1400" dirty="0" smtClean="0">
                <a:solidFill>
                  <a:schemeClr val="bg1"/>
                </a:solidFill>
              </a:rPr>
              <a:t>país. Se </a:t>
            </a:r>
            <a:r>
              <a:rPr lang="es-AR" sz="1400" dirty="0">
                <a:solidFill>
                  <a:schemeClr val="bg1"/>
                </a:solidFill>
              </a:rPr>
              <a:t>encuentra a 500 metros sobre el nivel del mar, </a:t>
            </a:r>
            <a:r>
              <a:rPr lang="es-AR" sz="1400" dirty="0" smtClean="0">
                <a:solidFill>
                  <a:schemeClr val="bg1"/>
                </a:solidFill>
              </a:rPr>
              <a:t>y a </a:t>
            </a:r>
            <a:r>
              <a:rPr lang="es-AR" sz="1400" dirty="0">
                <a:solidFill>
                  <a:schemeClr val="bg1"/>
                </a:solidFill>
              </a:rPr>
              <a:t>130 kilómetros al sur de </a:t>
            </a:r>
            <a:r>
              <a:rPr lang="es-AR" sz="1400" dirty="0" smtClean="0">
                <a:solidFill>
                  <a:schemeClr val="bg1"/>
                </a:solidFill>
              </a:rPr>
              <a:t>Paramaribo. Extensión de </a:t>
            </a:r>
            <a:r>
              <a:rPr lang="es-AR" sz="1400" dirty="0">
                <a:solidFill>
                  <a:schemeClr val="bg1"/>
                </a:solidFill>
              </a:rPr>
              <a:t>8.400 hectáreas cubierta por la selva amazónica y habitada por diversas especies de animales </a:t>
            </a:r>
            <a:r>
              <a:rPr lang="es-AR" sz="1400" dirty="0" smtClean="0">
                <a:solidFill>
                  <a:schemeClr val="bg1"/>
                </a:solidFill>
              </a:rPr>
              <a:t>(gran variedad  de </a:t>
            </a:r>
            <a:r>
              <a:rPr lang="es-AR" sz="1400" dirty="0">
                <a:solidFill>
                  <a:schemeClr val="bg1"/>
                </a:solidFill>
              </a:rPr>
              <a:t>monos</a:t>
            </a:r>
            <a:r>
              <a:rPr lang="es-AR" sz="1400" dirty="0" smtClean="0">
                <a:solidFill>
                  <a:schemeClr val="bg1"/>
                </a:solidFill>
              </a:rPr>
              <a:t>)..</a:t>
            </a:r>
            <a:endParaRPr lang="es-AR" sz="1400" dirty="0">
              <a:solidFill>
                <a:schemeClr val="bg1"/>
              </a:solidFill>
            </a:endParaRPr>
          </a:p>
        </p:txBody>
      </p:sp>
      <p:sp>
        <p:nvSpPr>
          <p:cNvPr id="23" name="22 CuadroTexto"/>
          <p:cNvSpPr txBox="1"/>
          <p:nvPr/>
        </p:nvSpPr>
        <p:spPr>
          <a:xfrm>
            <a:off x="161767" y="4308190"/>
            <a:ext cx="8532472" cy="1031051"/>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r>
              <a:rPr lang="es-AR" sz="1400" dirty="0">
                <a:solidFill>
                  <a:schemeClr val="bg1"/>
                </a:solidFill>
              </a:rPr>
              <a:t>La reserva natural </a:t>
            </a:r>
            <a:r>
              <a:rPr lang="es-AR" sz="1400" dirty="0" err="1">
                <a:solidFill>
                  <a:schemeClr val="bg1"/>
                </a:solidFill>
              </a:rPr>
              <a:t>Raleighvallen</a:t>
            </a:r>
            <a:r>
              <a:rPr lang="es-AR" sz="1400" dirty="0">
                <a:solidFill>
                  <a:schemeClr val="bg1"/>
                </a:solidFill>
              </a:rPr>
              <a:t>, </a:t>
            </a:r>
            <a:r>
              <a:rPr lang="es-AR" sz="1400" dirty="0" smtClean="0">
                <a:solidFill>
                  <a:schemeClr val="bg1"/>
                </a:solidFill>
              </a:rPr>
              <a:t>alberga ocho </a:t>
            </a:r>
            <a:r>
              <a:rPr lang="es-AR" sz="1400" dirty="0">
                <a:solidFill>
                  <a:schemeClr val="bg1"/>
                </a:solidFill>
              </a:rPr>
              <a:t>especies de </a:t>
            </a:r>
            <a:r>
              <a:rPr lang="es-AR" sz="1400" dirty="0" smtClean="0">
                <a:solidFill>
                  <a:schemeClr val="bg1"/>
                </a:solidFill>
              </a:rPr>
              <a:t>monos. El </a:t>
            </a:r>
            <a:r>
              <a:rPr lang="es-AR" sz="1400" dirty="0">
                <a:solidFill>
                  <a:schemeClr val="bg1"/>
                </a:solidFill>
              </a:rPr>
              <a:t>mono araña negro puede verse a menudo durante el viaje a la Montaña </a:t>
            </a:r>
            <a:r>
              <a:rPr lang="es-AR" sz="1400" dirty="0" err="1" smtClean="0">
                <a:solidFill>
                  <a:schemeClr val="bg1"/>
                </a:solidFill>
              </a:rPr>
              <a:t>Voltzberg</a:t>
            </a:r>
            <a:r>
              <a:rPr lang="es-AR" sz="1400" dirty="0">
                <a:solidFill>
                  <a:schemeClr val="bg1"/>
                </a:solidFill>
              </a:rPr>
              <a:t>. Desde hace algunos años </a:t>
            </a:r>
            <a:r>
              <a:rPr lang="es-AR" sz="1400" dirty="0" smtClean="0">
                <a:solidFill>
                  <a:schemeClr val="bg1"/>
                </a:solidFill>
              </a:rPr>
              <a:t>una investigación </a:t>
            </a:r>
            <a:r>
              <a:rPr lang="es-AR" sz="1400" dirty="0">
                <a:solidFill>
                  <a:schemeClr val="bg1"/>
                </a:solidFill>
              </a:rPr>
              <a:t>científica internacional </a:t>
            </a:r>
            <a:r>
              <a:rPr lang="es-AR" sz="1400" dirty="0" smtClean="0">
                <a:solidFill>
                  <a:schemeClr val="bg1"/>
                </a:solidFill>
              </a:rPr>
              <a:t>se lleva a cabo para el estudio  de algunas nuevas  especies </a:t>
            </a:r>
            <a:r>
              <a:rPr lang="es-AR" sz="1400" dirty="0">
                <a:solidFill>
                  <a:schemeClr val="bg1"/>
                </a:solidFill>
              </a:rPr>
              <a:t>de monos que viven aquí.</a:t>
            </a:r>
            <a:endParaRPr lang="es-AR" sz="1400" dirty="0" smtClean="0">
              <a:solidFill>
                <a:schemeClr val="bg1"/>
              </a:solidFill>
            </a:endParaRPr>
          </a:p>
          <a:p>
            <a:pPr algn="just"/>
            <a:endParaRPr lang="es-AR" sz="1400" dirty="0">
              <a:solidFill>
                <a:schemeClr val="bg1"/>
              </a:solidFill>
            </a:endParaRPr>
          </a:p>
        </p:txBody>
      </p:sp>
      <p:sp>
        <p:nvSpPr>
          <p:cNvPr id="18" name="17 CuadroTexto"/>
          <p:cNvSpPr txBox="1"/>
          <p:nvPr/>
        </p:nvSpPr>
        <p:spPr>
          <a:xfrm>
            <a:off x="102189" y="4385134"/>
            <a:ext cx="8532472" cy="954107"/>
          </a:xfrm>
          <a:prstGeom prst="rect">
            <a:avLst/>
          </a:prstGeom>
          <a:solidFill>
            <a:schemeClr val="tx1"/>
          </a:solidFill>
        </p:spPr>
        <p:txBody>
          <a:bodyPr wrap="square" rtlCol="0">
            <a:spAutoFit/>
          </a:bodyPr>
          <a:lstStyle/>
          <a:p>
            <a:pPr algn="just"/>
            <a:r>
              <a:rPr lang="es-AR" sz="1400" dirty="0">
                <a:solidFill>
                  <a:schemeClr val="bg1"/>
                </a:solidFill>
              </a:rPr>
              <a:t> </a:t>
            </a:r>
            <a:r>
              <a:rPr lang="es-AR" sz="1400" dirty="0" smtClean="0">
                <a:solidFill>
                  <a:schemeClr val="bg1"/>
                </a:solidFill>
              </a:rPr>
              <a:t>Tiene </a:t>
            </a:r>
            <a:r>
              <a:rPr lang="es-AR" sz="1400" dirty="0">
                <a:solidFill>
                  <a:schemeClr val="bg1"/>
                </a:solidFill>
              </a:rPr>
              <a:t>una superficie de </a:t>
            </a:r>
            <a:r>
              <a:rPr lang="es-AR" sz="1400" dirty="0" smtClean="0">
                <a:solidFill>
                  <a:schemeClr val="bg1"/>
                </a:solidFill>
              </a:rPr>
              <a:t>4.000 hectáreas y es </a:t>
            </a:r>
            <a:r>
              <a:rPr lang="es-AR" sz="1400" dirty="0">
                <a:solidFill>
                  <a:schemeClr val="bg1"/>
                </a:solidFill>
              </a:rPr>
              <a:t>uno de los principales playas de puesta de huevos de las tortugas marinas en la región del Atlántico occidental. Estas playas </a:t>
            </a:r>
            <a:r>
              <a:rPr lang="es-AR" sz="1400" dirty="0" smtClean="0">
                <a:solidFill>
                  <a:schemeClr val="bg1"/>
                </a:solidFill>
              </a:rPr>
              <a:t>son conocidas </a:t>
            </a:r>
            <a:r>
              <a:rPr lang="es-AR" sz="1400" dirty="0">
                <a:solidFill>
                  <a:schemeClr val="bg1"/>
                </a:solidFill>
              </a:rPr>
              <a:t>por las grandes poblaciones de </a:t>
            </a:r>
            <a:r>
              <a:rPr lang="es-AR" sz="1400" i="1" dirty="0">
                <a:solidFill>
                  <a:schemeClr val="bg1"/>
                </a:solidFill>
              </a:rPr>
              <a:t>tortugas laúd</a:t>
            </a:r>
            <a:r>
              <a:rPr lang="es-AR" sz="1400" dirty="0">
                <a:solidFill>
                  <a:schemeClr val="bg1"/>
                </a:solidFill>
              </a:rPr>
              <a:t>. </a:t>
            </a:r>
            <a:r>
              <a:rPr lang="es-AR" sz="1400" dirty="0" smtClean="0">
                <a:solidFill>
                  <a:schemeClr val="bg1"/>
                </a:solidFill>
              </a:rPr>
              <a:t>Conocido también como el paraíso </a:t>
            </a:r>
            <a:r>
              <a:rPr lang="es-AR" sz="1400" dirty="0">
                <a:solidFill>
                  <a:schemeClr val="bg1"/>
                </a:solidFill>
              </a:rPr>
              <a:t>de las aves de América del Sur</a:t>
            </a:r>
            <a:r>
              <a:rPr lang="es-AR" sz="1400" dirty="0" smtClean="0">
                <a:solidFill>
                  <a:schemeClr val="bg1"/>
                </a:solidFill>
              </a:rPr>
              <a:t>.</a:t>
            </a:r>
          </a:p>
          <a:p>
            <a:pPr algn="just"/>
            <a:endParaRPr lang="es-AR" sz="1400" dirty="0">
              <a:solidFill>
                <a:schemeClr val="bg1"/>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3" name="2 Rectángulo"/>
          <p:cNvSpPr/>
          <p:nvPr/>
        </p:nvSpPr>
        <p:spPr>
          <a:xfrm>
            <a:off x="1652366" y="4015802"/>
            <a:ext cx="2664315" cy="36933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1766988694"/>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7465 0.2263 C 0.37205 0.12257 0.33333 0.0426 0.28889 0.04631 C 0.23628 0.05063 0.21979 0.14572 0.21337 0.20222 L 0.19618 0.26984 C 0.17795 0.32263 0.19184 0.34424 0.13246 0.34949 C 0.11059 0.35875 0.08003 0.34671 0.06493 0.32633 C 0.04983 0.30596 0.03281 0.26366 0.04167 0.22692 C 0.03889 0.12504 0.08021 0.11022 0.11823 0.10651 C 0.1776 0.10281 0.19549 0.14881 0.20503 0.20284 L 0.21528 0.27725 C 0.22187 0.30349 0.22969 0.42266 0.24427 0.46712 C 0.25521 0.51899 0.26493 0.56777 0.28055 0.58969 C 0.29618 0.6113 0.3217 0.61253 0.33767 0.59617 C 0.35677 0.58629 0.3691 0.53411 0.37674 0.49274 C 0.38437 0.45106 0.38351 0.39117 0.38316 0.34671 C 0.38281 0.30225 0.37639 0.25069 0.37465 0.2263 Z " pathEditMode="relative" rAng="0" ptsTypes="ffFffaffFfaafaaf">
                                      <p:cBhvr>
                                        <p:cTn id="6" dur="1000" fill="hold"/>
                                        <p:tgtEl>
                                          <p:spTgt spid="22"/>
                                        </p:tgtEl>
                                        <p:attrNameLst>
                                          <p:attrName>ppt_x</p:attrName>
                                          <p:attrName>ppt_y</p:attrName>
                                        </p:attrNameLst>
                                      </p:cBhvr>
                                      <p:rCtr x="-16615" y="10127"/>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10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childTnLst>
                                </p:cTn>
                              </p:par>
                              <p:par>
                                <p:cTn id="38" presetID="41" presetClass="entr" presetSubtype="0" fill="hold" grpId="0" nodeType="with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 calcmode="lin" valueType="num">
                                      <p:cBhvr>
                                        <p:cTn id="40"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8"/>
                                        </p:tgtEl>
                                        <p:attrNameLst>
                                          <p:attrName>ppt_y</p:attrName>
                                        </p:attrNameLst>
                                      </p:cBhvr>
                                      <p:tavLst>
                                        <p:tav tm="0">
                                          <p:val>
                                            <p:strVal val="#ppt_y"/>
                                          </p:val>
                                        </p:tav>
                                        <p:tav tm="100000">
                                          <p:val>
                                            <p:strVal val="#ppt_y"/>
                                          </p:val>
                                        </p:tav>
                                      </p:tavLst>
                                    </p:anim>
                                    <p:anim calcmode="lin" valueType="num">
                                      <p:cBhvr>
                                        <p:cTn id="42"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3000"/>
                                        <p:tgtEl>
                                          <p:spTgt spid="3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 calcmode="lin" valueType="num">
                                      <p:cBhvr>
                                        <p:cTn id="60"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9"/>
                                        </p:tgtEl>
                                        <p:attrNameLst>
                                          <p:attrName>ppt_y</p:attrName>
                                        </p:attrNameLst>
                                      </p:cBhvr>
                                      <p:tavLst>
                                        <p:tav tm="0">
                                          <p:val>
                                            <p:strVal val="#ppt_y"/>
                                          </p:val>
                                        </p:tav>
                                        <p:tav tm="100000">
                                          <p:val>
                                            <p:strVal val="#ppt_y"/>
                                          </p:val>
                                        </p:tav>
                                      </p:tavLst>
                                    </p:anim>
                                    <p:anim calcmode="lin" valueType="num">
                                      <p:cBhvr>
                                        <p:cTn id="62"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30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childTnLst>
                                </p:cTn>
                              </p:par>
                              <p:par>
                                <p:cTn id="73" presetID="41" presetClass="entr" presetSubtype="0" fill="hold" grpId="0" nodeType="withEffect">
                                  <p:stCondLst>
                                    <p:cond delay="0"/>
                                  </p:stCondLst>
                                  <p:iterate type="lt">
                                    <p:tmPct val="10000"/>
                                  </p:iterate>
                                  <p:childTnLst>
                                    <p:set>
                                      <p:cBhvr>
                                        <p:cTn id="74" dur="1" fill="hold">
                                          <p:stCondLst>
                                            <p:cond delay="0"/>
                                          </p:stCondLst>
                                        </p:cTn>
                                        <p:tgtEl>
                                          <p:spTgt spid="25"/>
                                        </p:tgtEl>
                                        <p:attrNameLst>
                                          <p:attrName>style.visibility</p:attrName>
                                        </p:attrNameLst>
                                      </p:cBhvr>
                                      <p:to>
                                        <p:strVal val="visible"/>
                                      </p:to>
                                    </p:set>
                                    <p:anim calcmode="lin" valueType="num">
                                      <p:cBhvr>
                                        <p:cTn id="75"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5"/>
                                        </p:tgtEl>
                                        <p:attrNameLst>
                                          <p:attrName>ppt_y</p:attrName>
                                        </p:attrNameLst>
                                      </p:cBhvr>
                                      <p:tavLst>
                                        <p:tav tm="0">
                                          <p:val>
                                            <p:strVal val="#ppt_y"/>
                                          </p:val>
                                        </p:tav>
                                        <p:tav tm="100000">
                                          <p:val>
                                            <p:strVal val="#ppt_y"/>
                                          </p:val>
                                        </p:tav>
                                      </p:tavLst>
                                    </p:anim>
                                    <p:anim calcmode="lin" valueType="num">
                                      <p:cBhvr>
                                        <p:cTn id="77"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5"/>
                                        </p:tgtEl>
                                      </p:cBhvr>
                                    </p:animEffect>
                                  </p:childTnLst>
                                </p:cTn>
                              </p:par>
                            </p:childTnLst>
                          </p:cTn>
                        </p:par>
                      </p:childTnLst>
                    </p:cTn>
                  </p:par>
                  <p:par>
                    <p:cTn id="80" fill="hold">
                      <p:stCondLst>
                        <p:cond delay="indefinite"/>
                      </p:stCondLst>
                      <p:childTnLst>
                        <p:par>
                          <p:cTn id="81" fill="hold">
                            <p:stCondLst>
                              <p:cond delay="0"/>
                            </p:stCondLst>
                            <p:childTnLst>
                              <p:par>
                                <p:cTn id="82" presetID="41" presetClass="entr" presetSubtype="0" fill="hold" grpId="0" nodeType="clickEffect">
                                  <p:stCondLst>
                                    <p:cond delay="0"/>
                                  </p:stCondLst>
                                  <p:iterate type="lt">
                                    <p:tmPct val="10000"/>
                                  </p:iterate>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6"/>
                                        </p:tgtEl>
                                        <p:attrNameLst>
                                          <p:attrName>ppt_y</p:attrName>
                                        </p:attrNameLst>
                                      </p:cBhvr>
                                      <p:tavLst>
                                        <p:tav tm="0">
                                          <p:val>
                                            <p:strVal val="#ppt_y"/>
                                          </p:val>
                                        </p:tav>
                                        <p:tav tm="100000">
                                          <p:val>
                                            <p:strVal val="#ppt_y"/>
                                          </p:val>
                                        </p:tav>
                                      </p:tavLst>
                                    </p:anim>
                                    <p:anim calcmode="lin" valueType="num">
                                      <p:cBhvr>
                                        <p:cTn id="86"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26"/>
                                        </p:tgtEl>
                                      </p:cBhvr>
                                    </p:animEffect>
                                  </p:childTnLst>
                                </p:cTn>
                              </p:par>
                              <p:par>
                                <p:cTn id="89" presetID="10" presetClass="entr" presetSubtype="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fade">
                                      <p:cBhvr>
                                        <p:cTn id="91" dur="1000"/>
                                        <p:tgtEl>
                                          <p:spTgt spid="14"/>
                                        </p:tgtEl>
                                      </p:cBhvr>
                                    </p:animEffect>
                                  </p:childTnLst>
                                </p:cTn>
                              </p:par>
                              <p:par>
                                <p:cTn id="92" presetID="10" presetClass="exit" presetSubtype="0" fill="hold" grpId="1" nodeType="withEffect">
                                  <p:stCondLst>
                                    <p:cond delay="0"/>
                                  </p:stCondLst>
                                  <p:childTnLst>
                                    <p:animEffect transition="out" filter="fade">
                                      <p:cBhvr>
                                        <p:cTn id="93" dur="1300"/>
                                        <p:tgtEl>
                                          <p:spTgt spid="2"/>
                                        </p:tgtEl>
                                      </p:cBhvr>
                                    </p:animEffect>
                                    <p:set>
                                      <p:cBhvr>
                                        <p:cTn id="94" dur="1" fill="hold">
                                          <p:stCondLst>
                                            <p:cond delay="1299"/>
                                          </p:stCondLst>
                                        </p:cTn>
                                        <p:tgtEl>
                                          <p:spTgt spid="2"/>
                                        </p:tgtEl>
                                        <p:attrNameLst>
                                          <p:attrName>style.visibility</p:attrName>
                                        </p:attrNameLst>
                                      </p:cBhvr>
                                      <p:to>
                                        <p:strVal val="hidden"/>
                                      </p:to>
                                    </p:set>
                                  </p:childTnLst>
                                </p:cTn>
                              </p:par>
                            </p:childTnLst>
                          </p:cTn>
                        </p:par>
                      </p:childTnLst>
                    </p:cTn>
                  </p:par>
                  <p:par>
                    <p:cTn id="95" fill="hold">
                      <p:stCondLst>
                        <p:cond delay="indefinite"/>
                      </p:stCondLst>
                      <p:childTnLst>
                        <p:par>
                          <p:cTn id="96" fill="hold">
                            <p:stCondLst>
                              <p:cond delay="0"/>
                            </p:stCondLst>
                            <p:childTnLst>
                              <p:par>
                                <p:cTn id="97" presetID="41" presetClass="entr" presetSubtype="0" fill="hold" grpId="0" nodeType="clickEffect">
                                  <p:stCondLst>
                                    <p:cond delay="0"/>
                                  </p:stCondLst>
                                  <p:iterate type="lt">
                                    <p:tmPct val="10000"/>
                                  </p:iterate>
                                  <p:childTnLst>
                                    <p:set>
                                      <p:cBhvr>
                                        <p:cTn id="98" dur="1" fill="hold">
                                          <p:stCondLst>
                                            <p:cond delay="0"/>
                                          </p:stCondLst>
                                        </p:cTn>
                                        <p:tgtEl>
                                          <p:spTgt spid="20"/>
                                        </p:tgtEl>
                                        <p:attrNameLst>
                                          <p:attrName>style.visibility</p:attrName>
                                        </p:attrNameLst>
                                      </p:cBhvr>
                                      <p:to>
                                        <p:strVal val="visible"/>
                                      </p:to>
                                    </p:set>
                                    <p:anim calcmode="lin" valueType="num">
                                      <p:cBhvr>
                                        <p:cTn id="99"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0"/>
                                        </p:tgtEl>
                                        <p:attrNameLst>
                                          <p:attrName>ppt_y</p:attrName>
                                        </p:attrNameLst>
                                      </p:cBhvr>
                                      <p:tavLst>
                                        <p:tav tm="0">
                                          <p:val>
                                            <p:strVal val="#ppt_y"/>
                                          </p:val>
                                        </p:tav>
                                        <p:tav tm="100000">
                                          <p:val>
                                            <p:strVal val="#ppt_y"/>
                                          </p:val>
                                        </p:tav>
                                      </p:tavLst>
                                    </p:anim>
                                    <p:anim calcmode="lin" valueType="num">
                                      <p:cBhvr>
                                        <p:cTn id="101"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20"/>
                                        </p:tgtEl>
                                      </p:cBhvr>
                                    </p:animEffect>
                                  </p:childTnLst>
                                </p:cTn>
                              </p:par>
                              <p:par>
                                <p:cTn id="104" presetID="10" presetClass="entr" presetSubtype="0" fill="hold" nodeType="with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fade">
                                      <p:cBhvr>
                                        <p:cTn id="106" dur="1000"/>
                                        <p:tgtEl>
                                          <p:spTgt spid="24"/>
                                        </p:tgtEl>
                                      </p:cBhvr>
                                    </p:animEffect>
                                  </p:childTnLst>
                                </p:cTn>
                              </p:par>
                              <p:par>
                                <p:cTn id="107" presetID="41" presetClass="entr" presetSubtype="0" fill="hold" grpId="0" nodeType="withEffect">
                                  <p:stCondLst>
                                    <p:cond delay="0"/>
                                  </p:stCondLst>
                                  <p:iterate type="lt">
                                    <p:tmPct val="10000"/>
                                  </p:iterate>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27"/>
                                        </p:tgtEl>
                                        <p:attrNameLst>
                                          <p:attrName>ppt_y</p:attrName>
                                        </p:attrNameLst>
                                      </p:cBhvr>
                                      <p:tavLst>
                                        <p:tav tm="0">
                                          <p:val>
                                            <p:strVal val="#ppt_y"/>
                                          </p:val>
                                        </p:tav>
                                        <p:tav tm="100000">
                                          <p:val>
                                            <p:strVal val="#ppt_y"/>
                                          </p:val>
                                        </p:tav>
                                      </p:tavLst>
                                    </p:anim>
                                    <p:anim calcmode="lin" valueType="num">
                                      <p:cBhvr>
                                        <p:cTn id="11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tmFilter="0,0; .5, 1; 1, 1"/>
                                        <p:tgtEl>
                                          <p:spTgt spid="27"/>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fade">
                                      <p:cBhvr>
                                        <p:cTn id="116" dur="3000"/>
                                        <p:tgtEl>
                                          <p:spTgt spid="18"/>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nodeType="click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1000"/>
                                        <p:tgtEl>
                                          <p:spTgt spid="28"/>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1000"/>
                                        <p:tgtEl>
                                          <p:spTgt spid="29"/>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nodeType="click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fade">
                                      <p:cBhvr>
                                        <p:cTn id="131" dur="1000"/>
                                        <p:tgtEl>
                                          <p:spTgt spid="3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
                                        </p:tgtEl>
                                        <p:attrNameLst>
                                          <p:attrName>style.visibility</p:attrName>
                                        </p:attrNameLst>
                                      </p:cBhvr>
                                      <p:to>
                                        <p:strVal val="visible"/>
                                      </p:to>
                                    </p:set>
                                    <p:animEffect transition="in" filter="fade">
                                      <p:cBhvr>
                                        <p:cTn id="1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7" grpId="0" animBg="1"/>
      <p:bldP spid="8" grpId="0" animBg="1"/>
      <p:bldP spid="2" grpId="0" animBg="1"/>
      <p:bldP spid="2" grpId="1" animBg="1"/>
      <p:bldP spid="22" grpId="0"/>
      <p:bldP spid="27" grpId="0" animBg="1"/>
      <p:bldP spid="19" grpId="0" animBg="1"/>
      <p:bldP spid="20" grpId="0" animBg="1"/>
      <p:bldP spid="32" grpId="0" animBg="1"/>
      <p:bldP spid="23" grpId="0" animBg="1"/>
      <p:bldP spid="1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accent3">
                    <a:lumMod val="50000"/>
                  </a:schemeClr>
                </a:solidFill>
                <a:effectLst>
                  <a:outerShdw blurRad="50800" dist="39000" dir="5460000" algn="tl">
                    <a:srgbClr val="000000">
                      <a:alpha val="38000"/>
                    </a:srgbClr>
                  </a:outerShdw>
                </a:effectLst>
              </a:rPr>
              <a:t>Vestimenta tradicional</a:t>
            </a:r>
            <a:endParaRPr lang="es-AR" sz="2800" b="1" dirty="0">
              <a:ln w="11430"/>
              <a:solidFill>
                <a:schemeClr val="accent3">
                  <a:lumMod val="50000"/>
                </a:schemeClr>
              </a:solidFill>
              <a:effectLst>
                <a:outerShdw blurRad="50800" dist="39000" dir="5460000" algn="tl">
                  <a:srgbClr val="000000">
                    <a:alpha val="38000"/>
                  </a:srgbClr>
                </a:outerShdw>
              </a:effectLst>
            </a:endParaRPr>
          </a:p>
        </p:txBody>
      </p:sp>
      <p:pic>
        <p:nvPicPr>
          <p:cNvPr id="7" name="Picture 6"/>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a:off x="4076756" y="545902"/>
            <a:ext cx="2912698" cy="19498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12"/>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a:off x="610894" y="356190"/>
            <a:ext cx="1558537" cy="2191325"/>
          </a:xfrm>
          <a:prstGeom prst="rect">
            <a:avLst/>
          </a:prstGeom>
          <a:ln>
            <a:noFill/>
          </a:ln>
          <a:effectLst>
            <a:softEdge rad="112500"/>
          </a:effectLst>
          <a:extLst/>
        </p:spPr>
      </p:pic>
      <p:pic>
        <p:nvPicPr>
          <p:cNvPr id="10" name="Picture 2"/>
          <p:cNvPicPr>
            <a:picLocks noChangeAspect="1" noChangeArrowheads="1"/>
          </p:cNvPicPr>
          <p:nvPr/>
        </p:nvPicPr>
        <p:blipFill rotWithShape="1">
          <a:blip r:embed="rId4" cstate="screen">
            <a:extLst>
              <a:ext uri="{28A0092B-C50C-407E-A947-70E740481C1C}">
                <a14:useLocalDpi xmlns:a14="http://schemas.microsoft.com/office/drawing/2010/main" val="0"/>
              </a:ext>
            </a:extLst>
          </a:blip>
          <a:srcRect/>
          <a:stretch/>
        </p:blipFill>
        <p:spPr bwMode="auto">
          <a:xfrm>
            <a:off x="2555776" y="580242"/>
            <a:ext cx="1405412" cy="1881143"/>
          </a:xfrm>
          <a:prstGeom prst="rect">
            <a:avLst/>
          </a:prstGeom>
          <a:ln>
            <a:noFill/>
          </a:ln>
          <a:effectLst>
            <a:softEdge rad="112500"/>
          </a:effectLst>
          <a:extLst/>
        </p:spPr>
      </p:pic>
      <p:pic>
        <p:nvPicPr>
          <p:cNvPr id="4100" name="Picture 4"/>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a:off x="3421267" y="2870483"/>
            <a:ext cx="3063908" cy="203566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6" cstate="screen">
            <a:extLst>
              <a:ext uri="{28A0092B-C50C-407E-A947-70E740481C1C}">
                <a14:useLocalDpi xmlns:a14="http://schemas.microsoft.com/office/drawing/2010/main" val="0"/>
              </a:ext>
            </a:extLst>
          </a:blip>
          <a:stretch>
            <a:fillRect/>
          </a:stretch>
        </p:blipFill>
        <p:spPr bwMode="auto">
          <a:xfrm>
            <a:off x="7308304" y="188295"/>
            <a:ext cx="1461215" cy="223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6963424" y="2605861"/>
            <a:ext cx="1566223" cy="229951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2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8" cstate="screen">
            <a:extLst>
              <a:ext uri="{28A0092B-C50C-407E-A947-70E740481C1C}">
                <a14:useLocalDpi xmlns:a14="http://schemas.microsoft.com/office/drawing/2010/main" val="0"/>
              </a:ext>
            </a:extLst>
          </a:blip>
          <a:stretch>
            <a:fillRect/>
          </a:stretch>
        </p:blipFill>
        <p:spPr bwMode="auto">
          <a:xfrm>
            <a:off x="377496" y="2890858"/>
            <a:ext cx="2880986" cy="19176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HeroicExtremeRightFacing"/>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Rectángulo"/>
          <p:cNvSpPr/>
          <p:nvPr/>
        </p:nvSpPr>
        <p:spPr>
          <a:xfrm>
            <a:off x="3659778" y="2406901"/>
            <a:ext cx="2161426" cy="369332"/>
          </a:xfrm>
          <a:prstGeom prst="rect">
            <a:avLst/>
          </a:prstGeom>
        </p:spPr>
        <p:txBody>
          <a:bodyPr wrap="none">
            <a:spAutoFit/>
          </a:bodyPr>
          <a:lstStyle/>
          <a:p>
            <a:r>
              <a:rPr lang="es-AR" dirty="0" smtClean="0">
                <a:solidFill>
                  <a:schemeClr val="bg1"/>
                </a:solidFill>
              </a:rPr>
              <a:t>Vestimenta </a:t>
            </a:r>
            <a:r>
              <a:rPr lang="es-AR" dirty="0" err="1" smtClean="0">
                <a:solidFill>
                  <a:schemeClr val="bg1"/>
                </a:solidFill>
              </a:rPr>
              <a:t>Kotomisi</a:t>
            </a:r>
            <a:r>
              <a:rPr lang="es-AR" dirty="0" smtClean="0">
                <a:solidFill>
                  <a:schemeClr val="bg1"/>
                </a:solidFill>
              </a:rPr>
              <a:t> </a:t>
            </a:r>
            <a:endParaRPr lang="es-AR" dirty="0">
              <a:solidFill>
                <a:schemeClr val="bg1"/>
              </a:solidFill>
            </a:endParaRPr>
          </a:p>
        </p:txBody>
      </p:sp>
      <p:sp>
        <p:nvSpPr>
          <p:cNvPr id="14" name="1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61095193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4"/>
                                        </p:tgtEl>
                                        <p:attrNameLst>
                                          <p:attrName>ppt_x</p:attrName>
                                          <p:attrName>ppt_y</p:attrName>
                                        </p:attrNameLst>
                                      </p:cBhvr>
                                      <p:rCtr x="16927" y="2501"/>
                                    </p:animMotion>
                                  </p:childTnLst>
                                </p:cTn>
                              </p:par>
                              <p:par>
                                <p:cTn id="7" presetID="4" presetClass="entr" presetSubtype="32" fill="hold" nodeType="withEffect">
                                  <p:stCondLst>
                                    <p:cond delay="1700"/>
                                  </p:stCondLst>
                                  <p:childTnLst>
                                    <p:set>
                                      <p:cBhvr>
                                        <p:cTn id="8" dur="1" fill="hold">
                                          <p:stCondLst>
                                            <p:cond delay="0"/>
                                          </p:stCondLst>
                                        </p:cTn>
                                        <p:tgtEl>
                                          <p:spTgt spid="4101"/>
                                        </p:tgtEl>
                                        <p:attrNameLst>
                                          <p:attrName>style.visibility</p:attrName>
                                        </p:attrNameLst>
                                      </p:cBhvr>
                                      <p:to>
                                        <p:strVal val="visible"/>
                                      </p:to>
                                    </p:set>
                                    <p:animEffect transition="in" filter="box(out)">
                                      <p:cBhvr>
                                        <p:cTn id="9" dur="1000"/>
                                        <p:tgtEl>
                                          <p:spTgt spid="4101"/>
                                        </p:tgtEl>
                                      </p:cBhvr>
                                    </p:animEffect>
                                  </p:childTnLst>
                                </p:cTn>
                              </p:par>
                            </p:childTnLst>
                          </p:cTn>
                        </p:par>
                        <p:par>
                          <p:cTn id="10" fill="hold">
                            <p:stCondLst>
                              <p:cond delay="3000"/>
                            </p:stCondLst>
                            <p:childTnLst>
                              <p:par>
                                <p:cTn id="11" presetID="53" presetClass="entr" presetSubtype="52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anim calcmode="lin" valueType="num">
                                      <p:cBhvr>
                                        <p:cTn id="16" dur="500" fill="hold"/>
                                        <p:tgtEl>
                                          <p:spTgt spid="10"/>
                                        </p:tgtEl>
                                        <p:attrNameLst>
                                          <p:attrName>ppt_x</p:attrName>
                                        </p:attrNameLst>
                                      </p:cBhvr>
                                      <p:tavLst>
                                        <p:tav tm="0">
                                          <p:val>
                                            <p:fltVal val="0.5"/>
                                          </p:val>
                                        </p:tav>
                                        <p:tav tm="100000">
                                          <p:val>
                                            <p:strVal val="#ppt_x"/>
                                          </p:val>
                                        </p:tav>
                                      </p:tavLst>
                                    </p:anim>
                                    <p:anim calcmode="lin" valueType="num">
                                      <p:cBhvr>
                                        <p:cTn id="17" dur="500" fill="hold"/>
                                        <p:tgtEl>
                                          <p:spTgt spid="10"/>
                                        </p:tgtEl>
                                        <p:attrNameLst>
                                          <p:attrName>ppt_y</p:attrName>
                                        </p:attrNameLst>
                                      </p:cBhvr>
                                      <p:tavLst>
                                        <p:tav tm="0">
                                          <p:val>
                                            <p:fltVal val="0.5"/>
                                          </p:val>
                                        </p:tav>
                                        <p:tav tm="100000">
                                          <p:val>
                                            <p:strVal val="#ppt_y"/>
                                          </p:val>
                                        </p:tav>
                                      </p:tavLst>
                                    </p:anim>
                                  </p:childTnLst>
                                </p:cTn>
                              </p:par>
                            </p:childTnLst>
                          </p:cTn>
                        </p:par>
                        <p:par>
                          <p:cTn id="18" fill="hold">
                            <p:stCondLst>
                              <p:cond delay="3500"/>
                            </p:stCondLst>
                            <p:childTnLst>
                              <p:par>
                                <p:cTn id="19" presetID="53" presetClass="entr" presetSubtype="528"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anim calcmode="lin" valueType="num">
                                      <p:cBhvr>
                                        <p:cTn id="24" dur="500" fill="hold"/>
                                        <p:tgtEl>
                                          <p:spTgt spid="9"/>
                                        </p:tgtEl>
                                        <p:attrNameLst>
                                          <p:attrName>ppt_x</p:attrName>
                                        </p:attrNameLst>
                                      </p:cBhvr>
                                      <p:tavLst>
                                        <p:tav tm="0">
                                          <p:val>
                                            <p:fltVal val="0.5"/>
                                          </p:val>
                                        </p:tav>
                                        <p:tav tm="100000">
                                          <p:val>
                                            <p:strVal val="#ppt_x"/>
                                          </p:val>
                                        </p:tav>
                                      </p:tavLst>
                                    </p:anim>
                                    <p:anim calcmode="lin" valueType="num">
                                      <p:cBhvr>
                                        <p:cTn id="25" dur="500" fill="hold"/>
                                        <p:tgtEl>
                                          <p:spTgt spid="9"/>
                                        </p:tgtEl>
                                        <p:attrNameLst>
                                          <p:attrName>ppt_y</p:attrName>
                                        </p:attrNameLst>
                                      </p:cBhvr>
                                      <p:tavLst>
                                        <p:tav tm="0">
                                          <p:val>
                                            <p:fltVal val="0.5"/>
                                          </p:val>
                                        </p:tav>
                                        <p:tav tm="100000">
                                          <p:val>
                                            <p:strVal val="#ppt_y"/>
                                          </p:val>
                                        </p:tav>
                                      </p:tavLst>
                                    </p:anim>
                                  </p:childTnLst>
                                </p:cTn>
                              </p:par>
                            </p:childTnLst>
                          </p:cTn>
                        </p:par>
                        <p:par>
                          <p:cTn id="26" fill="hold">
                            <p:stCondLst>
                              <p:cond delay="4000"/>
                            </p:stCondLst>
                            <p:childTnLst>
                              <p:par>
                                <p:cTn id="27" presetID="26" presetClass="entr" presetSubtype="0" fill="hold" grpId="0" nodeType="afterEffect">
                                  <p:stCondLst>
                                    <p:cond delay="0"/>
                                  </p:stCondLst>
                                  <p:iterate type="lt">
                                    <p:tmPct val="10000"/>
                                  </p:iterate>
                                  <p:childTnLst>
                                    <p:set>
                                      <p:cBhvr>
                                        <p:cTn id="28" dur="1" fill="hold">
                                          <p:stCondLst>
                                            <p:cond delay="0"/>
                                          </p:stCondLst>
                                        </p:cTn>
                                        <p:tgtEl>
                                          <p:spTgt spid="12"/>
                                        </p:tgtEl>
                                        <p:attrNameLst>
                                          <p:attrName>style.visibility</p:attrName>
                                        </p:attrNameLst>
                                      </p:cBhvr>
                                      <p:to>
                                        <p:strVal val="visible"/>
                                      </p:to>
                                    </p:set>
                                    <p:animEffect transition="in" filter="wipe(down)">
                                      <p:cBhvr>
                                        <p:cTn id="29" dur="290">
                                          <p:stCondLst>
                                            <p:cond delay="0"/>
                                          </p:stCondLst>
                                        </p:cTn>
                                        <p:tgtEl>
                                          <p:spTgt spid="12"/>
                                        </p:tgtEl>
                                      </p:cBhvr>
                                    </p:animEffect>
                                    <p:anim calcmode="lin" valueType="num">
                                      <p:cBhvr>
                                        <p:cTn id="30"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1"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2"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33"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34"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35" dur="13">
                                          <p:stCondLst>
                                            <p:cond delay="325"/>
                                          </p:stCondLst>
                                        </p:cTn>
                                        <p:tgtEl>
                                          <p:spTgt spid="12"/>
                                        </p:tgtEl>
                                      </p:cBhvr>
                                      <p:to x="100000" y="60000"/>
                                    </p:animScale>
                                    <p:animScale>
                                      <p:cBhvr>
                                        <p:cTn id="36" dur="83" decel="50000">
                                          <p:stCondLst>
                                            <p:cond delay="338"/>
                                          </p:stCondLst>
                                        </p:cTn>
                                        <p:tgtEl>
                                          <p:spTgt spid="12"/>
                                        </p:tgtEl>
                                      </p:cBhvr>
                                      <p:to x="100000" y="100000"/>
                                    </p:animScale>
                                    <p:animScale>
                                      <p:cBhvr>
                                        <p:cTn id="37" dur="13">
                                          <p:stCondLst>
                                            <p:cond delay="656"/>
                                          </p:stCondLst>
                                        </p:cTn>
                                        <p:tgtEl>
                                          <p:spTgt spid="12"/>
                                        </p:tgtEl>
                                      </p:cBhvr>
                                      <p:to x="100000" y="80000"/>
                                    </p:animScale>
                                    <p:animScale>
                                      <p:cBhvr>
                                        <p:cTn id="38" dur="83" decel="50000">
                                          <p:stCondLst>
                                            <p:cond delay="669"/>
                                          </p:stCondLst>
                                        </p:cTn>
                                        <p:tgtEl>
                                          <p:spTgt spid="12"/>
                                        </p:tgtEl>
                                      </p:cBhvr>
                                      <p:to x="100000" y="100000"/>
                                    </p:animScale>
                                    <p:animScale>
                                      <p:cBhvr>
                                        <p:cTn id="39" dur="13">
                                          <p:stCondLst>
                                            <p:cond delay="821"/>
                                          </p:stCondLst>
                                        </p:cTn>
                                        <p:tgtEl>
                                          <p:spTgt spid="12"/>
                                        </p:tgtEl>
                                      </p:cBhvr>
                                      <p:to x="100000" y="90000"/>
                                    </p:animScale>
                                    <p:animScale>
                                      <p:cBhvr>
                                        <p:cTn id="40" dur="83" decel="50000">
                                          <p:stCondLst>
                                            <p:cond delay="834"/>
                                          </p:stCondLst>
                                        </p:cTn>
                                        <p:tgtEl>
                                          <p:spTgt spid="12"/>
                                        </p:tgtEl>
                                      </p:cBhvr>
                                      <p:to x="100000" y="100000"/>
                                    </p:animScale>
                                    <p:animScale>
                                      <p:cBhvr>
                                        <p:cTn id="41" dur="13">
                                          <p:stCondLst>
                                            <p:cond delay="904"/>
                                          </p:stCondLst>
                                        </p:cTn>
                                        <p:tgtEl>
                                          <p:spTgt spid="12"/>
                                        </p:tgtEl>
                                      </p:cBhvr>
                                      <p:to x="100000" y="95000"/>
                                    </p:animScale>
                                    <p:animScale>
                                      <p:cBhvr>
                                        <p:cTn id="42" dur="83" decel="50000">
                                          <p:stCondLst>
                                            <p:cond delay="917"/>
                                          </p:stCondLst>
                                        </p:cTn>
                                        <p:tgtEl>
                                          <p:spTgt spid="12"/>
                                        </p:tgtEl>
                                      </p:cBhvr>
                                      <p:to x="100000" y="100000"/>
                                    </p:animScale>
                                  </p:childTnLst>
                                </p:cTn>
                              </p:par>
                            </p:childTnLst>
                          </p:cTn>
                        </p:par>
                        <p:par>
                          <p:cTn id="43" fill="hold">
                            <p:stCondLst>
                              <p:cond delay="6700"/>
                            </p:stCondLst>
                            <p:childTnLst>
                              <p:par>
                                <p:cTn id="44" presetID="53" presetClass="entr" presetSubtype="528"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anim calcmode="lin" valueType="num">
                                      <p:cBhvr>
                                        <p:cTn id="49" dur="500" fill="hold"/>
                                        <p:tgtEl>
                                          <p:spTgt spid="11"/>
                                        </p:tgtEl>
                                        <p:attrNameLst>
                                          <p:attrName>ppt_x</p:attrName>
                                        </p:attrNameLst>
                                      </p:cBhvr>
                                      <p:tavLst>
                                        <p:tav tm="0">
                                          <p:val>
                                            <p:fltVal val="0.5"/>
                                          </p:val>
                                        </p:tav>
                                        <p:tav tm="100000">
                                          <p:val>
                                            <p:strVal val="#ppt_x"/>
                                          </p:val>
                                        </p:tav>
                                      </p:tavLst>
                                    </p:anim>
                                    <p:anim calcmode="lin" valueType="num">
                                      <p:cBhvr>
                                        <p:cTn id="50" dur="500" fill="hold"/>
                                        <p:tgtEl>
                                          <p:spTgt spid="11"/>
                                        </p:tgtEl>
                                        <p:attrNameLst>
                                          <p:attrName>ppt_y</p:attrName>
                                        </p:attrNameLst>
                                      </p:cBhvr>
                                      <p:tavLst>
                                        <p:tav tm="0">
                                          <p:val>
                                            <p:fltVal val="0.5"/>
                                          </p:val>
                                        </p:tav>
                                        <p:tav tm="100000">
                                          <p:val>
                                            <p:strVal val="#ppt_y"/>
                                          </p:val>
                                        </p:tav>
                                      </p:tavLst>
                                    </p:anim>
                                  </p:childTnLst>
                                </p:cTn>
                              </p:par>
                            </p:childTnLst>
                          </p:cTn>
                        </p:par>
                        <p:par>
                          <p:cTn id="51" fill="hold">
                            <p:stCondLst>
                              <p:cond delay="7200"/>
                            </p:stCondLst>
                            <p:childTnLst>
                              <p:par>
                                <p:cTn id="52" presetID="45" presetClass="entr" presetSubtype="0"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2000"/>
                                        <p:tgtEl>
                                          <p:spTgt spid="7"/>
                                        </p:tgtEl>
                                      </p:cBhvr>
                                    </p:animEffect>
                                    <p:anim calcmode="lin" valueType="num">
                                      <p:cBhvr>
                                        <p:cTn id="55" dur="2000" fill="hold"/>
                                        <p:tgtEl>
                                          <p:spTgt spid="7"/>
                                        </p:tgtEl>
                                        <p:attrNameLst>
                                          <p:attrName>ppt_w</p:attrName>
                                        </p:attrNameLst>
                                      </p:cBhvr>
                                      <p:tavLst>
                                        <p:tav tm="0" fmla="#ppt_w*sin(2.5*pi*$)">
                                          <p:val>
                                            <p:fltVal val="0"/>
                                          </p:val>
                                        </p:tav>
                                        <p:tav tm="100000">
                                          <p:val>
                                            <p:fltVal val="1"/>
                                          </p:val>
                                        </p:tav>
                                      </p:tavLst>
                                    </p:anim>
                                    <p:anim calcmode="lin" valueType="num">
                                      <p:cBhvr>
                                        <p:cTn id="56" dur="2000" fill="hold"/>
                                        <p:tgtEl>
                                          <p:spTgt spid="7"/>
                                        </p:tgtEl>
                                        <p:attrNameLst>
                                          <p:attrName>ppt_h</p:attrName>
                                        </p:attrNameLst>
                                      </p:cBhvr>
                                      <p:tavLst>
                                        <p:tav tm="0">
                                          <p:val>
                                            <p:strVal val="#ppt_h"/>
                                          </p:val>
                                        </p:tav>
                                        <p:tav tm="100000">
                                          <p:val>
                                            <p:strVal val="#ppt_h"/>
                                          </p:val>
                                        </p:tav>
                                      </p:tavLst>
                                    </p:anim>
                                  </p:childTnLst>
                                </p:cTn>
                              </p:par>
                            </p:childTnLst>
                          </p:cTn>
                        </p:par>
                        <p:par>
                          <p:cTn id="57" fill="hold">
                            <p:stCondLst>
                              <p:cond delay="9200"/>
                            </p:stCondLst>
                            <p:childTnLst>
                              <p:par>
                                <p:cTn id="58" presetID="1" presetClass="entr" presetSubtype="0" fill="hold" nodeType="afterEffect">
                                  <p:stCondLst>
                                    <p:cond delay="600"/>
                                  </p:stCondLst>
                                  <p:childTnLst>
                                    <p:set>
                                      <p:cBhvr>
                                        <p:cTn id="59" dur="1" fill="hold">
                                          <p:stCondLst>
                                            <p:cond delay="0"/>
                                          </p:stCondLst>
                                        </p:cTn>
                                        <p:tgtEl>
                                          <p:spTgt spid="4100"/>
                                        </p:tgtEl>
                                        <p:attrNameLst>
                                          <p:attrName>style.visibility</p:attrName>
                                        </p:attrNameLst>
                                      </p:cBhvr>
                                      <p:to>
                                        <p:strVal val="visible"/>
                                      </p:to>
                                    </p:set>
                                  </p:childTnLst>
                                </p:cTn>
                              </p:par>
                            </p:childTnLst>
                          </p:cTn>
                        </p:par>
                        <p:par>
                          <p:cTn id="60" fill="hold">
                            <p:stCondLst>
                              <p:cond delay="9800"/>
                            </p:stCondLst>
                            <p:childTnLst>
                              <p:par>
                                <p:cTn id="61" presetID="45" presetClass="entr" presetSubtype="0"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2000"/>
                                        <p:tgtEl>
                                          <p:spTgt spid="13"/>
                                        </p:tgtEl>
                                      </p:cBhvr>
                                    </p:animEffect>
                                    <p:anim calcmode="lin" valueType="num">
                                      <p:cBhvr>
                                        <p:cTn id="64" dur="2000" fill="hold"/>
                                        <p:tgtEl>
                                          <p:spTgt spid="13"/>
                                        </p:tgtEl>
                                        <p:attrNameLst>
                                          <p:attrName>ppt_w</p:attrName>
                                        </p:attrNameLst>
                                      </p:cBhvr>
                                      <p:tavLst>
                                        <p:tav tm="0" fmla="#ppt_w*sin(2.5*pi*$)">
                                          <p:val>
                                            <p:fltVal val="0"/>
                                          </p:val>
                                        </p:tav>
                                        <p:tav tm="100000">
                                          <p:val>
                                            <p:fltVal val="1"/>
                                          </p:val>
                                        </p:tav>
                                      </p:tavLst>
                                    </p:anim>
                                    <p:anim calcmode="lin" valueType="num">
                                      <p:cBhvr>
                                        <p:cTn id="6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3660952" y="1061087"/>
            <a:ext cx="2820413" cy="1958664"/>
          </a:xfrm>
          <a:prstGeom prst="rect">
            <a:avLst/>
          </a:prstGeom>
          <a:ln>
            <a:noFill/>
          </a:ln>
          <a:effectLst>
            <a:softEdge rad="112500"/>
          </a:effectLst>
        </p:spPr>
      </p:pic>
      <p:pic>
        <p:nvPicPr>
          <p:cNvPr id="5129" name="Picture 9"/>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a:off x="6481365" y="1177591"/>
            <a:ext cx="2426707" cy="17256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204864" y="278572"/>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0000"/>
                </a:solidFill>
                <a:effectLst>
                  <a:outerShdw blurRad="50800" dist="39000" dir="5460000" algn="tl">
                    <a:srgbClr val="000000">
                      <a:alpha val="38000"/>
                    </a:srgbClr>
                  </a:outerShdw>
                </a:effectLst>
              </a:rPr>
              <a:t>Bailes tradicionales</a:t>
            </a:r>
            <a:endParaRPr lang="es-AR" sz="2800" b="1" dirty="0">
              <a:ln w="11430"/>
              <a:solidFill>
                <a:srgbClr val="FF0000"/>
              </a:solidFill>
              <a:effectLst>
                <a:outerShdw blurRad="50800" dist="39000" dir="5460000" algn="tl">
                  <a:srgbClr val="000000">
                    <a:alpha val="38000"/>
                  </a:srgbClr>
                </a:outerShdw>
              </a:effectLst>
            </a:endParaRPr>
          </a:p>
        </p:txBody>
      </p:sp>
      <p:pic>
        <p:nvPicPr>
          <p:cNvPr id="5123" name="Picture 3"/>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rot="20937252">
            <a:off x="3330749" y="3044908"/>
            <a:ext cx="2700460" cy="17890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606353">
            <a:off x="664287" y="3268365"/>
            <a:ext cx="2573274" cy="17155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rot="978082">
            <a:off x="6675422" y="2892216"/>
            <a:ext cx="1984350" cy="20534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6" name="25 CuadroTexto"/>
          <p:cNvSpPr txBox="1"/>
          <p:nvPr/>
        </p:nvSpPr>
        <p:spPr>
          <a:xfrm>
            <a:off x="530731" y="2592517"/>
            <a:ext cx="908069" cy="369332"/>
          </a:xfrm>
          <a:prstGeom prst="rect">
            <a:avLst/>
          </a:prstGeom>
          <a:noFill/>
        </p:spPr>
        <p:txBody>
          <a:bodyPr wrap="none" rtlCol="0">
            <a:spAutoFit/>
          </a:bodyPr>
          <a:lstStyle/>
          <a:p>
            <a:r>
              <a:rPr lang="es-AR" dirty="0" err="1" smtClean="0">
                <a:solidFill>
                  <a:schemeClr val="bg1"/>
                </a:solidFill>
              </a:rPr>
              <a:t>Calypso</a:t>
            </a:r>
            <a:endParaRPr lang="es-AR" dirty="0">
              <a:solidFill>
                <a:schemeClr val="bg1"/>
              </a:solidFill>
            </a:endParaRPr>
          </a:p>
        </p:txBody>
      </p:sp>
      <p:sp>
        <p:nvSpPr>
          <p:cNvPr id="2" name="1 Rectángulo"/>
          <p:cNvSpPr/>
          <p:nvPr/>
        </p:nvSpPr>
        <p:spPr>
          <a:xfrm>
            <a:off x="3563888" y="63128"/>
            <a:ext cx="5379097" cy="1169551"/>
          </a:xfrm>
          <a:prstGeom prst="rect">
            <a:avLst/>
          </a:prstGeom>
        </p:spPr>
        <p:txBody>
          <a:bodyPr wrap="square">
            <a:spAutoFit/>
          </a:bodyPr>
          <a:lstStyle/>
          <a:p>
            <a:pPr algn="just"/>
            <a:r>
              <a:rPr lang="es-AR" sz="1400" dirty="0" err="1" smtClean="0">
                <a:solidFill>
                  <a:schemeClr val="bg1"/>
                </a:solidFill>
              </a:rPr>
              <a:t>Kaseko</a:t>
            </a:r>
            <a:r>
              <a:rPr lang="es-AR" sz="1400" dirty="0" smtClean="0">
                <a:solidFill>
                  <a:schemeClr val="bg1"/>
                </a:solidFill>
              </a:rPr>
              <a:t> deriva </a:t>
            </a:r>
            <a:r>
              <a:rPr lang="es-AR" sz="1400" dirty="0">
                <a:solidFill>
                  <a:schemeClr val="bg1"/>
                </a:solidFill>
              </a:rPr>
              <a:t>de la expresión francesa "</a:t>
            </a:r>
            <a:r>
              <a:rPr lang="es-AR" sz="1400" dirty="0" err="1">
                <a:solidFill>
                  <a:schemeClr val="bg1"/>
                </a:solidFill>
              </a:rPr>
              <a:t>casser</a:t>
            </a:r>
            <a:r>
              <a:rPr lang="es-AR" sz="1400" dirty="0">
                <a:solidFill>
                  <a:schemeClr val="bg1"/>
                </a:solidFill>
              </a:rPr>
              <a:t> le corps" </a:t>
            </a:r>
            <a:r>
              <a:rPr lang="es-AR" sz="1400" dirty="0" smtClean="0">
                <a:solidFill>
                  <a:schemeClr val="bg1"/>
                </a:solidFill>
              </a:rPr>
              <a:t>(romper el </a:t>
            </a:r>
            <a:r>
              <a:rPr lang="es-AR" sz="1400" dirty="0">
                <a:solidFill>
                  <a:schemeClr val="bg1"/>
                </a:solidFill>
              </a:rPr>
              <a:t>cuerpo), que se usó durante la esclavitud para nombrar un baile muy </a:t>
            </a:r>
            <a:r>
              <a:rPr lang="es-AR" sz="1400" dirty="0" smtClean="0">
                <a:solidFill>
                  <a:schemeClr val="bg1"/>
                </a:solidFill>
              </a:rPr>
              <a:t>veloz y frenético. </a:t>
            </a:r>
            <a:r>
              <a:rPr lang="es-AR" sz="1400" dirty="0">
                <a:solidFill>
                  <a:schemeClr val="bg1"/>
                </a:solidFill>
              </a:rPr>
              <a:t>Es una fusión de numerosos estilos populares y folklóricos procedentes de Europa, África y las Américas. </a:t>
            </a:r>
            <a:r>
              <a:rPr lang="es-AR" sz="1400" dirty="0" smtClean="0">
                <a:solidFill>
                  <a:schemeClr val="bg1"/>
                </a:solidFill>
              </a:rPr>
              <a:t> Tuvo al igual que Guyana gran influencia hindú (danza </a:t>
            </a:r>
            <a:r>
              <a:rPr lang="es-AR" sz="1400" dirty="0" err="1" smtClean="0">
                <a:solidFill>
                  <a:schemeClr val="bg1"/>
                </a:solidFill>
              </a:rPr>
              <a:t>Chutney</a:t>
            </a:r>
            <a:r>
              <a:rPr lang="es-AR" sz="1400" dirty="0" smtClean="0">
                <a:solidFill>
                  <a:schemeClr val="bg1"/>
                </a:solidFill>
              </a:rPr>
              <a:t>).</a:t>
            </a:r>
            <a:endParaRPr lang="es-AR" sz="1400" dirty="0">
              <a:solidFill>
                <a:schemeClr val="bg1"/>
              </a:solidFill>
            </a:endParaRPr>
          </a:p>
        </p:txBody>
      </p:sp>
      <p:sp>
        <p:nvSpPr>
          <p:cNvPr id="25" name="24 CuadroTexto"/>
          <p:cNvSpPr txBox="1"/>
          <p:nvPr/>
        </p:nvSpPr>
        <p:spPr>
          <a:xfrm>
            <a:off x="2533008" y="2899008"/>
            <a:ext cx="835100" cy="369332"/>
          </a:xfrm>
          <a:prstGeom prst="rect">
            <a:avLst/>
          </a:prstGeom>
          <a:noFill/>
        </p:spPr>
        <p:txBody>
          <a:bodyPr wrap="none" rtlCol="0">
            <a:spAutoFit/>
          </a:bodyPr>
          <a:lstStyle/>
          <a:p>
            <a:r>
              <a:rPr lang="es-AR" dirty="0" err="1" smtClean="0">
                <a:solidFill>
                  <a:schemeClr val="bg1"/>
                </a:solidFill>
              </a:rPr>
              <a:t>Kaseko</a:t>
            </a:r>
            <a:endParaRPr lang="es-AR" dirty="0">
              <a:solidFill>
                <a:schemeClr val="bg1"/>
              </a:solidFill>
            </a:endParaRPr>
          </a:p>
        </p:txBody>
      </p:sp>
      <p:pic>
        <p:nvPicPr>
          <p:cNvPr id="1028" name="Picture 4"/>
          <p:cNvPicPr>
            <a:picLocks noChangeAspect="1" noChangeArrowheads="1"/>
          </p:cNvPicPr>
          <p:nvPr/>
        </p:nvPicPr>
        <p:blipFill>
          <a:blip r:embed="rId7" cstate="screen">
            <a:extLst>
              <a:ext uri="{28A0092B-C50C-407E-A947-70E740481C1C}">
                <a14:useLocalDpi xmlns:a14="http://schemas.microsoft.com/office/drawing/2010/main" val="0"/>
              </a:ext>
            </a:extLst>
          </a:blip>
          <a:stretch>
            <a:fillRect/>
          </a:stretch>
        </p:blipFill>
        <p:spPr bwMode="auto">
          <a:xfrm rot="20900848">
            <a:off x="294683" y="1159808"/>
            <a:ext cx="3024183" cy="190411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CuadroTexto"/>
          <p:cNvSpPr txBox="1"/>
          <p:nvPr/>
        </p:nvSpPr>
        <p:spPr>
          <a:xfrm>
            <a:off x="5997033" y="3021763"/>
            <a:ext cx="968663" cy="369332"/>
          </a:xfrm>
          <a:prstGeom prst="rect">
            <a:avLst/>
          </a:prstGeom>
          <a:noFill/>
        </p:spPr>
        <p:txBody>
          <a:bodyPr wrap="none" rtlCol="0">
            <a:spAutoFit/>
          </a:bodyPr>
          <a:lstStyle/>
          <a:p>
            <a:r>
              <a:rPr lang="es-AR" dirty="0" err="1" smtClean="0">
                <a:solidFill>
                  <a:schemeClr val="bg1"/>
                </a:solidFill>
              </a:rPr>
              <a:t>Chutney</a:t>
            </a:r>
            <a:endParaRPr lang="es-AR" dirty="0">
              <a:solidFill>
                <a:schemeClr val="bg1"/>
              </a:solidFill>
            </a:endParaRPr>
          </a:p>
        </p:txBody>
      </p:sp>
      <p:sp>
        <p:nvSpPr>
          <p:cNvPr id="14" name="1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212258051"/>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path" presetSubtype="0" fill="hold" grpId="0" nodeType="withEffect">
                                  <p:stCondLst>
                                    <p:cond delay="0"/>
                                  </p:stCondLst>
                                  <p:iterate type="lt">
                                    <p:tmPct val="10000"/>
                                  </p:iterate>
                                  <p:childTnLst>
                                    <p:animMotion origin="layout" path="M 0.579 -0.02501 C 0.58698 -0.01698 0.59601 -0.00895 0.6 0.00093 C 0.604 0.01204 0.60608 0.02501 0.60799 0.03798 C 0.61007 0.05094 0.60799 0.06206 0.60608 0.07379 C 0.604 0.0849 0.60105 0.09694 0.59393 0.10713 C 0.58802 0.11701 0.57796 0.12504 0.56702 0.13091 C 0.55695 0.13708 0.54497 0.14109 0.53299 0.14295 C 0.52101 0.14511 0.50903 0.14511 0.49792 0.14295 C 0.48594 0.14109 0.475 0.13585 0.46598 0.12813 C 0.45695 0.12103 0.44896 0.11207 0.44497 0.10096 C 0.43993 0.09108 0.43802 0.07688 0.43802 0.06607 C 0.43698 0.05496 0.43802 0.04199 0.44306 0.03087 C 0.44792 0.02099 0.45695 0.01297 0.46893 0.00895 C 0.48108 0.00587 0.49306 0.00988 0.50105 0.01698 C 0.50799 0.02408 0.51302 0.03489 0.51407 0.04785 C 0.51407 0.06113 0.51302 0.07286 0.50799 0.08305 C 0.50296 0.09293 0.504 0.09509 0.48403 0.10806 C 0.46598 0.12195 0.44792 0.11794 0.43698 0.11886 C 0.42605 0.11886 0.41702 0.11485 0.40608 0.11115 C 0.39393 0.1059 0.38403 0.09694 0.37691 0.08892 C 0.36997 0.08089 0.36702 0.0707 0.36302 0.05496 C 0.36007 0.0389 0.36007 0.03087 0.36007 0.01914 C 0.36007 0.0071 0.36007 -0.00494 0.36007 -0.01698 " pathEditMode="relative" rAng="0" ptsTypes="fffffffffffffffffffffff">
                                      <p:cBhvr>
                                        <p:cTn id="6" dur="1000" fill="hold"/>
                                        <p:tgtEl>
                                          <p:spTgt spid="11"/>
                                        </p:tgtEl>
                                        <p:attrNameLst>
                                          <p:attrName>ppt_x</p:attrName>
                                          <p:attrName>ppt_y</p:attrName>
                                        </p:attrNameLst>
                                      </p:cBhvr>
                                      <p:rCtr x="-9392" y="8490"/>
                                    </p:animMotion>
                                  </p:childTnLst>
                                </p:cTn>
                              </p:par>
                            </p:childTnLst>
                          </p:cTn>
                        </p:par>
                        <p:par>
                          <p:cTn id="7" fill="hold">
                            <p:stCondLst>
                              <p:cond delay="2800"/>
                            </p:stCondLst>
                            <p:childTnLst>
                              <p:par>
                                <p:cTn id="8" presetID="53" presetClass="entr" presetSubtype="528" fill="hold" nodeType="afterEffect">
                                  <p:stCondLst>
                                    <p:cond delay="0"/>
                                  </p:stCondLst>
                                  <p:childTnLst>
                                    <p:set>
                                      <p:cBhvr>
                                        <p:cTn id="9" dur="1" fill="hold">
                                          <p:stCondLst>
                                            <p:cond delay="0"/>
                                          </p:stCondLst>
                                        </p:cTn>
                                        <p:tgtEl>
                                          <p:spTgt spid="5129"/>
                                        </p:tgtEl>
                                        <p:attrNameLst>
                                          <p:attrName>style.visibility</p:attrName>
                                        </p:attrNameLst>
                                      </p:cBhvr>
                                      <p:to>
                                        <p:strVal val="visible"/>
                                      </p:to>
                                    </p:set>
                                    <p:anim calcmode="lin" valueType="num">
                                      <p:cBhvr>
                                        <p:cTn id="10" dur="500" fill="hold"/>
                                        <p:tgtEl>
                                          <p:spTgt spid="5129"/>
                                        </p:tgtEl>
                                        <p:attrNameLst>
                                          <p:attrName>ppt_w</p:attrName>
                                        </p:attrNameLst>
                                      </p:cBhvr>
                                      <p:tavLst>
                                        <p:tav tm="0">
                                          <p:val>
                                            <p:fltVal val="0"/>
                                          </p:val>
                                        </p:tav>
                                        <p:tav tm="100000">
                                          <p:val>
                                            <p:strVal val="#ppt_w"/>
                                          </p:val>
                                        </p:tav>
                                      </p:tavLst>
                                    </p:anim>
                                    <p:anim calcmode="lin" valueType="num">
                                      <p:cBhvr>
                                        <p:cTn id="11" dur="500" fill="hold"/>
                                        <p:tgtEl>
                                          <p:spTgt spid="5129"/>
                                        </p:tgtEl>
                                        <p:attrNameLst>
                                          <p:attrName>ppt_h</p:attrName>
                                        </p:attrNameLst>
                                      </p:cBhvr>
                                      <p:tavLst>
                                        <p:tav tm="0">
                                          <p:val>
                                            <p:fltVal val="0"/>
                                          </p:val>
                                        </p:tav>
                                        <p:tav tm="100000">
                                          <p:val>
                                            <p:strVal val="#ppt_h"/>
                                          </p:val>
                                        </p:tav>
                                      </p:tavLst>
                                    </p:anim>
                                    <p:animEffect transition="in" filter="fade">
                                      <p:cBhvr>
                                        <p:cTn id="12" dur="500"/>
                                        <p:tgtEl>
                                          <p:spTgt spid="5129"/>
                                        </p:tgtEl>
                                      </p:cBhvr>
                                    </p:animEffect>
                                    <p:anim calcmode="lin" valueType="num">
                                      <p:cBhvr>
                                        <p:cTn id="13" dur="500" fill="hold"/>
                                        <p:tgtEl>
                                          <p:spTgt spid="5129"/>
                                        </p:tgtEl>
                                        <p:attrNameLst>
                                          <p:attrName>ppt_x</p:attrName>
                                        </p:attrNameLst>
                                      </p:cBhvr>
                                      <p:tavLst>
                                        <p:tav tm="0">
                                          <p:val>
                                            <p:fltVal val="0.5"/>
                                          </p:val>
                                        </p:tav>
                                        <p:tav tm="100000">
                                          <p:val>
                                            <p:strVal val="#ppt_x"/>
                                          </p:val>
                                        </p:tav>
                                      </p:tavLst>
                                    </p:anim>
                                    <p:anim calcmode="lin" valueType="num">
                                      <p:cBhvr>
                                        <p:cTn id="14" dur="500" fill="hold"/>
                                        <p:tgtEl>
                                          <p:spTgt spid="5129"/>
                                        </p:tgtEl>
                                        <p:attrNameLst>
                                          <p:attrName>ppt_y</p:attrName>
                                        </p:attrNameLst>
                                      </p:cBhvr>
                                      <p:tavLst>
                                        <p:tav tm="0">
                                          <p:val>
                                            <p:fltVal val="0.5"/>
                                          </p:val>
                                        </p:tav>
                                        <p:tav tm="100000">
                                          <p:val>
                                            <p:strVal val="#ppt_y"/>
                                          </p:val>
                                        </p:tav>
                                      </p:tavLst>
                                    </p:anim>
                                  </p:childTnLst>
                                </p:cTn>
                              </p:par>
                            </p:childTnLst>
                          </p:cTn>
                        </p:par>
                        <p:par>
                          <p:cTn id="15" fill="hold">
                            <p:stCondLst>
                              <p:cond delay="3300"/>
                            </p:stCondLst>
                            <p:childTnLst>
                              <p:par>
                                <p:cTn id="16" presetID="53" presetClass="entr" presetSubtype="528" fill="hold" nodeType="afterEffect">
                                  <p:stCondLst>
                                    <p:cond delay="0"/>
                                  </p:stCondLst>
                                  <p:childTnLst>
                                    <p:set>
                                      <p:cBhvr>
                                        <p:cTn id="17" dur="1" fill="hold">
                                          <p:stCondLst>
                                            <p:cond delay="0"/>
                                          </p:stCondLst>
                                        </p:cTn>
                                        <p:tgtEl>
                                          <p:spTgt spid="5123"/>
                                        </p:tgtEl>
                                        <p:attrNameLst>
                                          <p:attrName>style.visibility</p:attrName>
                                        </p:attrNameLst>
                                      </p:cBhvr>
                                      <p:to>
                                        <p:strVal val="visible"/>
                                      </p:to>
                                    </p:set>
                                    <p:anim calcmode="lin" valueType="num">
                                      <p:cBhvr>
                                        <p:cTn id="18" dur="500" fill="hold"/>
                                        <p:tgtEl>
                                          <p:spTgt spid="5123"/>
                                        </p:tgtEl>
                                        <p:attrNameLst>
                                          <p:attrName>ppt_w</p:attrName>
                                        </p:attrNameLst>
                                      </p:cBhvr>
                                      <p:tavLst>
                                        <p:tav tm="0">
                                          <p:val>
                                            <p:fltVal val="0"/>
                                          </p:val>
                                        </p:tav>
                                        <p:tav tm="100000">
                                          <p:val>
                                            <p:strVal val="#ppt_w"/>
                                          </p:val>
                                        </p:tav>
                                      </p:tavLst>
                                    </p:anim>
                                    <p:anim calcmode="lin" valueType="num">
                                      <p:cBhvr>
                                        <p:cTn id="19" dur="500" fill="hold"/>
                                        <p:tgtEl>
                                          <p:spTgt spid="5123"/>
                                        </p:tgtEl>
                                        <p:attrNameLst>
                                          <p:attrName>ppt_h</p:attrName>
                                        </p:attrNameLst>
                                      </p:cBhvr>
                                      <p:tavLst>
                                        <p:tav tm="0">
                                          <p:val>
                                            <p:fltVal val="0"/>
                                          </p:val>
                                        </p:tav>
                                        <p:tav tm="100000">
                                          <p:val>
                                            <p:strVal val="#ppt_h"/>
                                          </p:val>
                                        </p:tav>
                                      </p:tavLst>
                                    </p:anim>
                                    <p:animEffect transition="in" filter="fade">
                                      <p:cBhvr>
                                        <p:cTn id="20" dur="500"/>
                                        <p:tgtEl>
                                          <p:spTgt spid="5123"/>
                                        </p:tgtEl>
                                      </p:cBhvr>
                                    </p:animEffect>
                                    <p:anim calcmode="lin" valueType="num">
                                      <p:cBhvr>
                                        <p:cTn id="21" dur="500" fill="hold"/>
                                        <p:tgtEl>
                                          <p:spTgt spid="5123"/>
                                        </p:tgtEl>
                                        <p:attrNameLst>
                                          <p:attrName>ppt_x</p:attrName>
                                        </p:attrNameLst>
                                      </p:cBhvr>
                                      <p:tavLst>
                                        <p:tav tm="0">
                                          <p:val>
                                            <p:fltVal val="0.5"/>
                                          </p:val>
                                        </p:tav>
                                        <p:tav tm="100000">
                                          <p:val>
                                            <p:strVal val="#ppt_x"/>
                                          </p:val>
                                        </p:tav>
                                      </p:tavLst>
                                    </p:anim>
                                    <p:anim calcmode="lin" valueType="num">
                                      <p:cBhvr>
                                        <p:cTn id="22" dur="500" fill="hold"/>
                                        <p:tgtEl>
                                          <p:spTgt spid="5123"/>
                                        </p:tgtEl>
                                        <p:attrNameLst>
                                          <p:attrName>ppt_y</p:attrName>
                                        </p:attrNameLst>
                                      </p:cBhvr>
                                      <p:tavLst>
                                        <p:tav tm="0">
                                          <p:val>
                                            <p:fltVal val="0.5"/>
                                          </p:val>
                                        </p:tav>
                                        <p:tav tm="100000">
                                          <p:val>
                                            <p:strVal val="#ppt_y"/>
                                          </p:val>
                                        </p:tav>
                                      </p:tavLst>
                                    </p:anim>
                                  </p:childTnLst>
                                </p:cTn>
                              </p:par>
                            </p:childTnLst>
                          </p:cTn>
                        </p:par>
                        <p:par>
                          <p:cTn id="23" fill="hold">
                            <p:stCondLst>
                              <p:cond delay="3800"/>
                            </p:stCondLst>
                            <p:childTnLst>
                              <p:par>
                                <p:cTn id="24" presetID="53" presetClass="entr" presetSubtype="528" fill="hold" nodeType="afterEffect">
                                  <p:stCondLst>
                                    <p:cond delay="0"/>
                                  </p:stCondLst>
                                  <p:childTnLst>
                                    <p:set>
                                      <p:cBhvr>
                                        <p:cTn id="25" dur="1" fill="hold">
                                          <p:stCondLst>
                                            <p:cond delay="0"/>
                                          </p:stCondLst>
                                        </p:cTn>
                                        <p:tgtEl>
                                          <p:spTgt spid="1028"/>
                                        </p:tgtEl>
                                        <p:attrNameLst>
                                          <p:attrName>style.visibility</p:attrName>
                                        </p:attrNameLst>
                                      </p:cBhvr>
                                      <p:to>
                                        <p:strVal val="visible"/>
                                      </p:to>
                                    </p:set>
                                    <p:anim calcmode="lin" valueType="num">
                                      <p:cBhvr>
                                        <p:cTn id="26" dur="500" fill="hold"/>
                                        <p:tgtEl>
                                          <p:spTgt spid="1028"/>
                                        </p:tgtEl>
                                        <p:attrNameLst>
                                          <p:attrName>ppt_w</p:attrName>
                                        </p:attrNameLst>
                                      </p:cBhvr>
                                      <p:tavLst>
                                        <p:tav tm="0">
                                          <p:val>
                                            <p:fltVal val="0"/>
                                          </p:val>
                                        </p:tav>
                                        <p:tav tm="100000">
                                          <p:val>
                                            <p:strVal val="#ppt_w"/>
                                          </p:val>
                                        </p:tav>
                                      </p:tavLst>
                                    </p:anim>
                                    <p:anim calcmode="lin" valueType="num">
                                      <p:cBhvr>
                                        <p:cTn id="27" dur="500" fill="hold"/>
                                        <p:tgtEl>
                                          <p:spTgt spid="1028"/>
                                        </p:tgtEl>
                                        <p:attrNameLst>
                                          <p:attrName>ppt_h</p:attrName>
                                        </p:attrNameLst>
                                      </p:cBhvr>
                                      <p:tavLst>
                                        <p:tav tm="0">
                                          <p:val>
                                            <p:fltVal val="0"/>
                                          </p:val>
                                        </p:tav>
                                        <p:tav tm="100000">
                                          <p:val>
                                            <p:strVal val="#ppt_h"/>
                                          </p:val>
                                        </p:tav>
                                      </p:tavLst>
                                    </p:anim>
                                    <p:animEffect transition="in" filter="fade">
                                      <p:cBhvr>
                                        <p:cTn id="28" dur="500"/>
                                        <p:tgtEl>
                                          <p:spTgt spid="1028"/>
                                        </p:tgtEl>
                                      </p:cBhvr>
                                    </p:animEffect>
                                    <p:anim calcmode="lin" valueType="num">
                                      <p:cBhvr>
                                        <p:cTn id="29" dur="500" fill="hold"/>
                                        <p:tgtEl>
                                          <p:spTgt spid="1028"/>
                                        </p:tgtEl>
                                        <p:attrNameLst>
                                          <p:attrName>ppt_x</p:attrName>
                                        </p:attrNameLst>
                                      </p:cBhvr>
                                      <p:tavLst>
                                        <p:tav tm="0">
                                          <p:val>
                                            <p:fltVal val="0.5"/>
                                          </p:val>
                                        </p:tav>
                                        <p:tav tm="100000">
                                          <p:val>
                                            <p:strVal val="#ppt_x"/>
                                          </p:val>
                                        </p:tav>
                                      </p:tavLst>
                                    </p:anim>
                                    <p:anim calcmode="lin" valueType="num">
                                      <p:cBhvr>
                                        <p:cTn id="30" dur="500" fill="hold"/>
                                        <p:tgtEl>
                                          <p:spTgt spid="1028"/>
                                        </p:tgtEl>
                                        <p:attrNameLst>
                                          <p:attrName>ppt_y</p:attrName>
                                        </p:attrNameLst>
                                      </p:cBhvr>
                                      <p:tavLst>
                                        <p:tav tm="0">
                                          <p:val>
                                            <p:fltVal val="0.5"/>
                                          </p:val>
                                        </p:tav>
                                        <p:tav tm="100000">
                                          <p:val>
                                            <p:strVal val="#ppt_y"/>
                                          </p:val>
                                        </p:tav>
                                      </p:tavLst>
                                    </p:anim>
                                  </p:childTnLst>
                                </p:cTn>
                              </p:par>
                            </p:childTnLst>
                          </p:cTn>
                        </p:par>
                        <p:par>
                          <p:cTn id="31" fill="hold">
                            <p:stCondLst>
                              <p:cond delay="4300"/>
                            </p:stCondLst>
                            <p:childTnLst>
                              <p:par>
                                <p:cTn id="32" presetID="53" presetClass="entr" presetSubtype="528" fill="hold" nodeType="afterEffect">
                                  <p:stCondLst>
                                    <p:cond delay="0"/>
                                  </p:stCondLst>
                                  <p:childTnLst>
                                    <p:set>
                                      <p:cBhvr>
                                        <p:cTn id="33" dur="1" fill="hold">
                                          <p:stCondLst>
                                            <p:cond delay="0"/>
                                          </p:stCondLst>
                                        </p:cTn>
                                        <p:tgtEl>
                                          <p:spTgt spid="2050"/>
                                        </p:tgtEl>
                                        <p:attrNameLst>
                                          <p:attrName>style.visibility</p:attrName>
                                        </p:attrNameLst>
                                      </p:cBhvr>
                                      <p:to>
                                        <p:strVal val="visible"/>
                                      </p:to>
                                    </p:set>
                                    <p:anim calcmode="lin" valueType="num">
                                      <p:cBhvr>
                                        <p:cTn id="34" dur="500" fill="hold"/>
                                        <p:tgtEl>
                                          <p:spTgt spid="2050"/>
                                        </p:tgtEl>
                                        <p:attrNameLst>
                                          <p:attrName>ppt_w</p:attrName>
                                        </p:attrNameLst>
                                      </p:cBhvr>
                                      <p:tavLst>
                                        <p:tav tm="0">
                                          <p:val>
                                            <p:fltVal val="0"/>
                                          </p:val>
                                        </p:tav>
                                        <p:tav tm="100000">
                                          <p:val>
                                            <p:strVal val="#ppt_w"/>
                                          </p:val>
                                        </p:tav>
                                      </p:tavLst>
                                    </p:anim>
                                    <p:anim calcmode="lin" valueType="num">
                                      <p:cBhvr>
                                        <p:cTn id="35" dur="500" fill="hold"/>
                                        <p:tgtEl>
                                          <p:spTgt spid="2050"/>
                                        </p:tgtEl>
                                        <p:attrNameLst>
                                          <p:attrName>ppt_h</p:attrName>
                                        </p:attrNameLst>
                                      </p:cBhvr>
                                      <p:tavLst>
                                        <p:tav tm="0">
                                          <p:val>
                                            <p:fltVal val="0"/>
                                          </p:val>
                                        </p:tav>
                                        <p:tav tm="100000">
                                          <p:val>
                                            <p:strVal val="#ppt_h"/>
                                          </p:val>
                                        </p:tav>
                                      </p:tavLst>
                                    </p:anim>
                                    <p:animEffect transition="in" filter="fade">
                                      <p:cBhvr>
                                        <p:cTn id="36" dur="500"/>
                                        <p:tgtEl>
                                          <p:spTgt spid="2050"/>
                                        </p:tgtEl>
                                      </p:cBhvr>
                                    </p:animEffect>
                                    <p:anim calcmode="lin" valueType="num">
                                      <p:cBhvr>
                                        <p:cTn id="37" dur="500" fill="hold"/>
                                        <p:tgtEl>
                                          <p:spTgt spid="2050"/>
                                        </p:tgtEl>
                                        <p:attrNameLst>
                                          <p:attrName>ppt_x</p:attrName>
                                        </p:attrNameLst>
                                      </p:cBhvr>
                                      <p:tavLst>
                                        <p:tav tm="0">
                                          <p:val>
                                            <p:fltVal val="0.5"/>
                                          </p:val>
                                        </p:tav>
                                        <p:tav tm="100000">
                                          <p:val>
                                            <p:strVal val="#ppt_x"/>
                                          </p:val>
                                        </p:tav>
                                      </p:tavLst>
                                    </p:anim>
                                    <p:anim calcmode="lin" valueType="num">
                                      <p:cBhvr>
                                        <p:cTn id="38" dur="500" fill="hold"/>
                                        <p:tgtEl>
                                          <p:spTgt spid="2050"/>
                                        </p:tgtEl>
                                        <p:attrNameLst>
                                          <p:attrName>ppt_y</p:attrName>
                                        </p:attrNameLst>
                                      </p:cBhvr>
                                      <p:tavLst>
                                        <p:tav tm="0">
                                          <p:val>
                                            <p:fltVal val="0.5"/>
                                          </p:val>
                                        </p:tav>
                                        <p:tav tm="100000">
                                          <p:val>
                                            <p:strVal val="#ppt_y"/>
                                          </p:val>
                                        </p:tav>
                                      </p:tavLst>
                                    </p:anim>
                                  </p:childTnLst>
                                </p:cTn>
                              </p:par>
                            </p:childTnLst>
                          </p:cTn>
                        </p:par>
                        <p:par>
                          <p:cTn id="39" fill="hold">
                            <p:stCondLst>
                              <p:cond delay="48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par>
                          <p:cTn id="42" fill="hold">
                            <p:stCondLst>
                              <p:cond delay="4800"/>
                            </p:stCondLst>
                            <p:childTnLst>
                              <p:par>
                                <p:cTn id="43" presetID="53" presetClass="entr" presetSubtype="528" fill="hold" nodeType="afterEffect">
                                  <p:stCondLst>
                                    <p:cond delay="0"/>
                                  </p:stCondLst>
                                  <p:childTnLst>
                                    <p:set>
                                      <p:cBhvr>
                                        <p:cTn id="44" dur="1" fill="hold">
                                          <p:stCondLst>
                                            <p:cond delay="0"/>
                                          </p:stCondLst>
                                        </p:cTn>
                                        <p:tgtEl>
                                          <p:spTgt spid="2052"/>
                                        </p:tgtEl>
                                        <p:attrNameLst>
                                          <p:attrName>style.visibility</p:attrName>
                                        </p:attrNameLst>
                                      </p:cBhvr>
                                      <p:to>
                                        <p:strVal val="visible"/>
                                      </p:to>
                                    </p:set>
                                    <p:anim calcmode="lin" valueType="num">
                                      <p:cBhvr>
                                        <p:cTn id="45" dur="500" fill="hold"/>
                                        <p:tgtEl>
                                          <p:spTgt spid="2052"/>
                                        </p:tgtEl>
                                        <p:attrNameLst>
                                          <p:attrName>ppt_w</p:attrName>
                                        </p:attrNameLst>
                                      </p:cBhvr>
                                      <p:tavLst>
                                        <p:tav tm="0">
                                          <p:val>
                                            <p:fltVal val="0"/>
                                          </p:val>
                                        </p:tav>
                                        <p:tav tm="100000">
                                          <p:val>
                                            <p:strVal val="#ppt_w"/>
                                          </p:val>
                                        </p:tav>
                                      </p:tavLst>
                                    </p:anim>
                                    <p:anim calcmode="lin" valueType="num">
                                      <p:cBhvr>
                                        <p:cTn id="46" dur="500" fill="hold"/>
                                        <p:tgtEl>
                                          <p:spTgt spid="2052"/>
                                        </p:tgtEl>
                                        <p:attrNameLst>
                                          <p:attrName>ppt_h</p:attrName>
                                        </p:attrNameLst>
                                      </p:cBhvr>
                                      <p:tavLst>
                                        <p:tav tm="0">
                                          <p:val>
                                            <p:fltVal val="0"/>
                                          </p:val>
                                        </p:tav>
                                        <p:tav tm="100000">
                                          <p:val>
                                            <p:strVal val="#ppt_h"/>
                                          </p:val>
                                        </p:tav>
                                      </p:tavLst>
                                    </p:anim>
                                    <p:animEffect transition="in" filter="fade">
                                      <p:cBhvr>
                                        <p:cTn id="47" dur="500"/>
                                        <p:tgtEl>
                                          <p:spTgt spid="2052"/>
                                        </p:tgtEl>
                                      </p:cBhvr>
                                    </p:animEffect>
                                    <p:anim calcmode="lin" valueType="num">
                                      <p:cBhvr>
                                        <p:cTn id="48" dur="500" fill="hold"/>
                                        <p:tgtEl>
                                          <p:spTgt spid="2052"/>
                                        </p:tgtEl>
                                        <p:attrNameLst>
                                          <p:attrName>ppt_x</p:attrName>
                                        </p:attrNameLst>
                                      </p:cBhvr>
                                      <p:tavLst>
                                        <p:tav tm="0">
                                          <p:val>
                                            <p:fltVal val="0.5"/>
                                          </p:val>
                                        </p:tav>
                                        <p:tav tm="100000">
                                          <p:val>
                                            <p:strVal val="#ppt_x"/>
                                          </p:val>
                                        </p:tav>
                                      </p:tavLst>
                                    </p:anim>
                                    <p:anim calcmode="lin" valueType="num">
                                      <p:cBhvr>
                                        <p:cTn id="49" dur="500" fill="hold"/>
                                        <p:tgtEl>
                                          <p:spTgt spid="2052"/>
                                        </p:tgtEl>
                                        <p:attrNameLst>
                                          <p:attrName>ppt_y</p:attrName>
                                        </p:attrNameLst>
                                      </p:cBhvr>
                                      <p:tavLst>
                                        <p:tav tm="0">
                                          <p:val>
                                            <p:fltVal val="0.5"/>
                                          </p:val>
                                        </p:tav>
                                        <p:tav tm="100000">
                                          <p:val>
                                            <p:strVal val="#ppt_y"/>
                                          </p:val>
                                        </p:tav>
                                      </p:tavLst>
                                    </p:anim>
                                  </p:childTnLst>
                                </p:cTn>
                              </p:par>
                            </p:childTnLst>
                          </p:cTn>
                        </p:par>
                        <p:par>
                          <p:cTn id="50" fill="hold">
                            <p:stCondLst>
                              <p:cond delay="5300"/>
                            </p:stCondLst>
                            <p:childTnLst>
                              <p:par>
                                <p:cTn id="51" presetID="1"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childTnLst>
                                </p:cTn>
                              </p:par>
                            </p:childTnLst>
                          </p:cTn>
                        </p:par>
                        <p:par>
                          <p:cTn id="53" fill="hold">
                            <p:stCondLst>
                              <p:cond delay="5300"/>
                            </p:stCondLst>
                            <p:childTnLst>
                              <p:par>
                                <p:cTn id="54" presetID="53" presetClass="entr" presetSubtype="16"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par>
                          <p:cTn id="59" fill="hold">
                            <p:stCondLst>
                              <p:cond delay="5800"/>
                            </p:stCondLst>
                            <p:childTnLst>
                              <p:par>
                                <p:cTn id="60" presetID="26" presetClass="entr" presetSubtype="0" fill="hold" grpId="0" nodeType="afterEffect">
                                  <p:stCondLst>
                                    <p:cond delay="0"/>
                                  </p:stCondLst>
                                  <p:iterate type="lt">
                                    <p:tmPct val="10000"/>
                                  </p:iterate>
                                  <p:childTnLst>
                                    <p:set>
                                      <p:cBhvr>
                                        <p:cTn id="61" dur="1" fill="hold">
                                          <p:stCondLst>
                                            <p:cond delay="0"/>
                                          </p:stCondLst>
                                        </p:cTn>
                                        <p:tgtEl>
                                          <p:spTgt spid="2"/>
                                        </p:tgtEl>
                                        <p:attrNameLst>
                                          <p:attrName>style.visibility</p:attrName>
                                        </p:attrNameLst>
                                      </p:cBhvr>
                                      <p:to>
                                        <p:strVal val="visible"/>
                                      </p:to>
                                    </p:set>
                                    <p:animEffect transition="in" filter="wipe(down)">
                                      <p:cBhvr>
                                        <p:cTn id="62" dur="290">
                                          <p:stCondLst>
                                            <p:cond delay="0"/>
                                          </p:stCondLst>
                                        </p:cTn>
                                        <p:tgtEl>
                                          <p:spTgt spid="2"/>
                                        </p:tgtEl>
                                      </p:cBhvr>
                                    </p:animEffect>
                                    <p:anim calcmode="lin" valueType="num">
                                      <p:cBhvr>
                                        <p:cTn id="63"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64"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65"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66"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67"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68" dur="13">
                                          <p:stCondLst>
                                            <p:cond delay="325"/>
                                          </p:stCondLst>
                                        </p:cTn>
                                        <p:tgtEl>
                                          <p:spTgt spid="2"/>
                                        </p:tgtEl>
                                      </p:cBhvr>
                                      <p:to x="100000" y="60000"/>
                                    </p:animScale>
                                    <p:animScale>
                                      <p:cBhvr>
                                        <p:cTn id="69" dur="83" decel="50000">
                                          <p:stCondLst>
                                            <p:cond delay="338"/>
                                          </p:stCondLst>
                                        </p:cTn>
                                        <p:tgtEl>
                                          <p:spTgt spid="2"/>
                                        </p:tgtEl>
                                      </p:cBhvr>
                                      <p:to x="100000" y="100000"/>
                                    </p:animScale>
                                    <p:animScale>
                                      <p:cBhvr>
                                        <p:cTn id="70" dur="13">
                                          <p:stCondLst>
                                            <p:cond delay="656"/>
                                          </p:stCondLst>
                                        </p:cTn>
                                        <p:tgtEl>
                                          <p:spTgt spid="2"/>
                                        </p:tgtEl>
                                      </p:cBhvr>
                                      <p:to x="100000" y="80000"/>
                                    </p:animScale>
                                    <p:animScale>
                                      <p:cBhvr>
                                        <p:cTn id="71" dur="83" decel="50000">
                                          <p:stCondLst>
                                            <p:cond delay="669"/>
                                          </p:stCondLst>
                                        </p:cTn>
                                        <p:tgtEl>
                                          <p:spTgt spid="2"/>
                                        </p:tgtEl>
                                      </p:cBhvr>
                                      <p:to x="100000" y="100000"/>
                                    </p:animScale>
                                    <p:animScale>
                                      <p:cBhvr>
                                        <p:cTn id="72" dur="13">
                                          <p:stCondLst>
                                            <p:cond delay="821"/>
                                          </p:stCondLst>
                                        </p:cTn>
                                        <p:tgtEl>
                                          <p:spTgt spid="2"/>
                                        </p:tgtEl>
                                      </p:cBhvr>
                                      <p:to x="100000" y="90000"/>
                                    </p:animScale>
                                    <p:animScale>
                                      <p:cBhvr>
                                        <p:cTn id="73" dur="83" decel="50000">
                                          <p:stCondLst>
                                            <p:cond delay="834"/>
                                          </p:stCondLst>
                                        </p:cTn>
                                        <p:tgtEl>
                                          <p:spTgt spid="2"/>
                                        </p:tgtEl>
                                      </p:cBhvr>
                                      <p:to x="100000" y="100000"/>
                                    </p:animScale>
                                    <p:animScale>
                                      <p:cBhvr>
                                        <p:cTn id="74" dur="13">
                                          <p:stCondLst>
                                            <p:cond delay="904"/>
                                          </p:stCondLst>
                                        </p:cTn>
                                        <p:tgtEl>
                                          <p:spTgt spid="2"/>
                                        </p:tgtEl>
                                      </p:cBhvr>
                                      <p:to x="100000" y="95000"/>
                                    </p:animScale>
                                    <p:animScale>
                                      <p:cBhvr>
                                        <p:cTn id="75" dur="83" decel="50000">
                                          <p:stCondLst>
                                            <p:cond delay="917"/>
                                          </p:stCondLst>
                                        </p:cTn>
                                        <p:tgtEl>
                                          <p:spTgt spid="2"/>
                                        </p:tgtEl>
                                      </p:cBhvr>
                                      <p:to x="100000" y="100000"/>
                                    </p:animScale>
                                  </p:childTnLst>
                                </p:cTn>
                              </p:par>
                            </p:childTnLst>
                          </p:cTn>
                        </p:par>
                        <p:par>
                          <p:cTn id="76" fill="hold">
                            <p:stCondLst>
                              <p:cond delay="33900"/>
                            </p:stCondLst>
                            <p:childTnLst>
                              <p:par>
                                <p:cTn id="77" presetID="1" presetClass="entr" presetSubtype="0" fill="hold" grpId="0" nodeType="afterEffect">
                                  <p:stCondLst>
                                    <p:cond delay="600"/>
                                  </p:stCondLst>
                                  <p:childTnLst>
                                    <p:set>
                                      <p:cBhvr>
                                        <p:cTn id="7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6" grpId="0"/>
      <p:bldP spid="2" grpId="0"/>
      <p:bldP spid="25"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p:cNvPicPr>
            <a:picLocks noChangeArrowheads="1"/>
          </p:cNvPicPr>
          <p:nvPr/>
        </p:nvPicPr>
        <p:blipFill rotWithShape="1">
          <a:blip r:embed="rId5" cstate="screen">
            <a:extLst>
              <a:ext uri="{28A0092B-C50C-407E-A947-70E740481C1C}">
                <a14:useLocalDpi xmlns:a14="http://schemas.microsoft.com/office/drawing/2010/main" val="0"/>
              </a:ext>
            </a:extLst>
          </a:blip>
          <a:srcRect/>
          <a:stretch/>
        </p:blipFill>
        <p:spPr bwMode="auto">
          <a:xfrm>
            <a:off x="6904734" y="195469"/>
            <a:ext cx="1937233" cy="1479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750418" y="2009825"/>
            <a:ext cx="3091549" cy="20736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sp>
        <p:nvSpPr>
          <p:cNvPr id="14" name="13 CuadroTexto"/>
          <p:cNvSpPr txBox="1"/>
          <p:nvPr/>
        </p:nvSpPr>
        <p:spPr>
          <a:xfrm>
            <a:off x="1089591" y="766943"/>
            <a:ext cx="2488893" cy="400110"/>
          </a:xfrm>
          <a:prstGeom prst="rect">
            <a:avLst/>
          </a:prstGeom>
          <a:noFill/>
        </p:spPr>
        <p:txBody>
          <a:bodyPr wrap="square" rtlCol="0">
            <a:spAutoFit/>
          </a:bodyPr>
          <a:lstStyle>
            <a:defPPr>
              <a:defRPr lang="es-AR"/>
            </a:defPPr>
            <a:lvl1pPr>
              <a:defRPr sz="2000">
                <a:solidFill>
                  <a:schemeClr val="bg1"/>
                </a:solidFill>
              </a:defRPr>
            </a:lvl1pPr>
          </a:lstStyle>
          <a:p>
            <a:r>
              <a:rPr lang="es-AR" dirty="0" smtClean="0"/>
              <a:t>Capital:  Montevideo</a:t>
            </a:r>
            <a:endParaRPr lang="es-AR" dirty="0"/>
          </a:p>
        </p:txBody>
      </p:sp>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51598" y="2013030"/>
            <a:ext cx="1639006" cy="189116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22 CuadroTexto"/>
          <p:cNvSpPr txBox="1"/>
          <p:nvPr/>
        </p:nvSpPr>
        <p:spPr>
          <a:xfrm>
            <a:off x="1089591" y="1167053"/>
            <a:ext cx="1987020" cy="400110"/>
          </a:xfrm>
          <a:prstGeom prst="rect">
            <a:avLst/>
          </a:prstGeom>
          <a:noFill/>
        </p:spPr>
        <p:txBody>
          <a:bodyPr wrap="square" rtlCol="0">
            <a:spAutoFit/>
          </a:bodyPr>
          <a:lstStyle/>
          <a:p>
            <a:r>
              <a:rPr lang="es-AR" sz="2000" dirty="0" smtClean="0">
                <a:solidFill>
                  <a:schemeClr val="bg1"/>
                </a:solidFill>
              </a:rPr>
              <a:t>Idioma:  Español</a:t>
            </a:r>
            <a:endParaRPr lang="es-AR" sz="2000" dirty="0">
              <a:solidFill>
                <a:schemeClr val="bg1"/>
              </a:solidFill>
            </a:endParaRPr>
          </a:p>
        </p:txBody>
      </p:sp>
      <p:sp>
        <p:nvSpPr>
          <p:cNvPr id="24" name="23 CuadroTexto"/>
          <p:cNvSpPr txBox="1"/>
          <p:nvPr/>
        </p:nvSpPr>
        <p:spPr>
          <a:xfrm>
            <a:off x="3591130" y="769691"/>
            <a:ext cx="3573158"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 </a:t>
            </a:r>
            <a:r>
              <a:rPr lang="es-AR" sz="2000" dirty="0" smtClean="0">
                <a:solidFill>
                  <a:schemeClr val="bg1"/>
                </a:solidFill>
              </a:rPr>
              <a:t>3.286.314 </a:t>
            </a:r>
            <a:r>
              <a:rPr lang="es-AR" sz="2000" dirty="0"/>
              <a:t> </a:t>
            </a:r>
            <a:endParaRPr lang="es-AR" sz="2000" dirty="0">
              <a:solidFill>
                <a:schemeClr val="bg1"/>
              </a:solidFill>
            </a:endParaRPr>
          </a:p>
        </p:txBody>
      </p:sp>
      <p:sp>
        <p:nvSpPr>
          <p:cNvPr id="12" name="11 CuadroTexto"/>
          <p:cNvSpPr txBox="1"/>
          <p:nvPr/>
        </p:nvSpPr>
        <p:spPr>
          <a:xfrm>
            <a:off x="3591130" y="1167053"/>
            <a:ext cx="2749086" cy="400110"/>
          </a:xfrm>
          <a:prstGeom prst="rect">
            <a:avLst/>
          </a:prstGeom>
          <a:noFill/>
        </p:spPr>
        <p:txBody>
          <a:bodyPr wrap="none" rtlCol="0">
            <a:spAutoFit/>
          </a:bodyPr>
          <a:lstStyle/>
          <a:p>
            <a:r>
              <a:rPr lang="es-AR" sz="2000" dirty="0" smtClean="0">
                <a:solidFill>
                  <a:schemeClr val="bg1"/>
                </a:solidFill>
              </a:rPr>
              <a:t>Extensión:  </a:t>
            </a:r>
            <a:r>
              <a:rPr lang="es-AR" sz="2000" dirty="0">
                <a:solidFill>
                  <a:schemeClr val="bg1"/>
                </a:solidFill>
              </a:rPr>
              <a:t>176.215 </a:t>
            </a:r>
            <a:r>
              <a:rPr lang="es-AR" sz="2000" dirty="0" smtClean="0">
                <a:solidFill>
                  <a:schemeClr val="bg1"/>
                </a:solidFill>
              </a:rPr>
              <a:t> km²</a:t>
            </a:r>
            <a:endParaRPr lang="es-AR" sz="2000" dirty="0">
              <a:solidFill>
                <a:schemeClr val="bg1"/>
              </a:solidFill>
            </a:endParaRPr>
          </a:p>
        </p:txBody>
      </p:sp>
      <p:pic>
        <p:nvPicPr>
          <p:cNvPr id="7171" name="Picture 3"/>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2522396" y="1777657"/>
            <a:ext cx="3242446" cy="24318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CuadroTexto"/>
          <p:cNvSpPr txBox="1"/>
          <p:nvPr/>
        </p:nvSpPr>
        <p:spPr>
          <a:xfrm>
            <a:off x="330055" y="4075345"/>
            <a:ext cx="2113305" cy="400110"/>
          </a:xfrm>
          <a:prstGeom prst="rect">
            <a:avLst/>
          </a:prstGeom>
          <a:noFill/>
          <a:ln w="66675">
            <a:solidFill>
              <a:schemeClr val="tx2">
                <a:lumMod val="60000"/>
                <a:lumOff val="40000"/>
              </a:schemeClr>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Escudo Nacional</a:t>
            </a:r>
            <a:endParaRPr lang="es-AR" sz="2000" b="1" dirty="0">
              <a:ln w="11430"/>
              <a:solidFill>
                <a:srgbClr val="FFFF00"/>
              </a:solidFill>
              <a:effectLst/>
            </a:endParaRPr>
          </a:p>
        </p:txBody>
      </p:sp>
      <p:sp>
        <p:nvSpPr>
          <p:cNvPr id="17" name="16 CuadroTexto"/>
          <p:cNvSpPr txBox="1"/>
          <p:nvPr/>
        </p:nvSpPr>
        <p:spPr>
          <a:xfrm>
            <a:off x="5930283" y="4275261"/>
            <a:ext cx="2113305" cy="400110"/>
          </a:xfrm>
          <a:prstGeom prst="rect">
            <a:avLst/>
          </a:prstGeom>
          <a:noFill/>
          <a:ln w="66675">
            <a:solidFill>
              <a:schemeClr val="tx2">
                <a:lumMod val="60000"/>
                <a:lumOff val="40000"/>
              </a:schemeClr>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Bandera Nacional</a:t>
            </a:r>
            <a:endParaRPr lang="es-AR" sz="2000" b="1" dirty="0">
              <a:ln w="11430"/>
              <a:solidFill>
                <a:srgbClr val="FFFF00"/>
              </a:solidFill>
              <a:effectLst/>
            </a:endParaRPr>
          </a:p>
        </p:txBody>
      </p:sp>
      <p:sp>
        <p:nvSpPr>
          <p:cNvPr id="18" name="17 CuadroTexto"/>
          <p:cNvSpPr txBox="1"/>
          <p:nvPr/>
        </p:nvSpPr>
        <p:spPr>
          <a:xfrm>
            <a:off x="2696370" y="4480178"/>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Sede Presidencial</a:t>
            </a:r>
            <a:endParaRPr lang="es-AR" sz="2000" b="1" dirty="0">
              <a:ln w="11430"/>
              <a:solidFill>
                <a:srgbClr val="FFFF00"/>
              </a:solidFill>
              <a:effectLst/>
            </a:endParaRPr>
          </a:p>
        </p:txBody>
      </p:sp>
      <p:sp>
        <p:nvSpPr>
          <p:cNvPr id="15" name="14 CuadroTexto"/>
          <p:cNvSpPr txBox="1"/>
          <p:nvPr/>
        </p:nvSpPr>
        <p:spPr>
          <a:xfrm>
            <a:off x="-756592" y="-1009694"/>
            <a:ext cx="2326791"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a:solidFill>
                  <a:schemeClr val="tx2">
                    <a:lumMod val="75000"/>
                  </a:schemeClr>
                </a:solidFill>
              </a:rPr>
              <a:t>URUGUAY</a:t>
            </a:r>
          </a:p>
        </p:txBody>
      </p:sp>
      <p:sp>
        <p:nvSpPr>
          <p:cNvPr id="20" name="4-Point Star 8"/>
          <p:cNvSpPr/>
          <p:nvPr/>
        </p:nvSpPr>
        <p:spPr>
          <a:xfrm rot="890656">
            <a:off x="4233735" y="569253"/>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9"/>
          <p:cNvSpPr/>
          <p:nvPr/>
        </p:nvSpPr>
        <p:spPr>
          <a:xfrm rot="890656">
            <a:off x="2252761" y="294689"/>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0"/>
          <p:cNvSpPr/>
          <p:nvPr/>
        </p:nvSpPr>
        <p:spPr>
          <a:xfrm rot="890656">
            <a:off x="5431530" y="522556"/>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4-Point Star 11"/>
          <p:cNvSpPr/>
          <p:nvPr/>
        </p:nvSpPr>
        <p:spPr>
          <a:xfrm rot="890656">
            <a:off x="6170373" y="-68564"/>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4-Point Star 12"/>
          <p:cNvSpPr/>
          <p:nvPr/>
        </p:nvSpPr>
        <p:spPr>
          <a:xfrm rot="890656">
            <a:off x="3221556" y="-55289"/>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7" name="Picture 3"/>
          <p:cNvPicPr>
            <a:picLocks noChangeAspect="1" noChangeArrowheads="1"/>
          </p:cNvPicPr>
          <p:nvPr/>
        </p:nvPicPr>
        <p:blipFill>
          <a:blip r:embed="rId9" cstate="screen">
            <a:extLst>
              <a:ext uri="{28A0092B-C50C-407E-A947-70E740481C1C}">
                <a14:useLocalDpi xmlns:a14="http://schemas.microsoft.com/office/drawing/2010/main" val="0"/>
              </a:ext>
            </a:extLst>
          </a:blip>
          <a:stretch>
            <a:fillRect/>
          </a:stretch>
        </p:blipFill>
        <p:spPr bwMode="auto">
          <a:xfrm>
            <a:off x="2443361" y="1756070"/>
            <a:ext cx="3368982" cy="245342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Uruguay - Instrumental- Seleccion de Candombes, Duo Caminantes (San Jacinto)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94265" y="-1314494"/>
            <a:ext cx="609600" cy="609600"/>
          </a:xfrm>
          <a:prstGeom prst="rect">
            <a:avLst/>
          </a:prstGeom>
        </p:spPr>
      </p:pic>
      <p:sp>
        <p:nvSpPr>
          <p:cNvPr id="28" name="27 CuadroTexto"/>
          <p:cNvSpPr txBox="1"/>
          <p:nvPr/>
        </p:nvSpPr>
        <p:spPr>
          <a:xfrm>
            <a:off x="2696400" y="4482000"/>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Catedral Metropolitana</a:t>
            </a:r>
            <a:endParaRPr lang="es-AR" sz="2000" b="1" dirty="0">
              <a:ln w="11430"/>
              <a:solidFill>
                <a:srgbClr val="FFFF00"/>
              </a:solidFill>
              <a:effectLst/>
            </a:endParaRPr>
          </a:p>
        </p:txBody>
      </p:sp>
      <p:pic>
        <p:nvPicPr>
          <p:cNvPr id="29" name="Picture 3"/>
          <p:cNvPicPr>
            <a:picLocks noChangeAspect="1" noChangeArrowheads="1"/>
          </p:cNvPicPr>
          <p:nvPr/>
        </p:nvPicPr>
        <p:blipFill>
          <a:blip r:embed="rId11" cstate="screen">
            <a:extLst>
              <a:ext uri="{28A0092B-C50C-407E-A947-70E740481C1C}">
                <a14:useLocalDpi xmlns:a14="http://schemas.microsoft.com/office/drawing/2010/main" val="0"/>
              </a:ext>
            </a:extLst>
          </a:blip>
          <a:stretch>
            <a:fillRect/>
          </a:stretch>
        </p:blipFill>
        <p:spPr bwMode="auto">
          <a:xfrm>
            <a:off x="2443360" y="1756070"/>
            <a:ext cx="3368984" cy="24534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29 CuadroTexto"/>
          <p:cNvSpPr txBox="1"/>
          <p:nvPr/>
        </p:nvSpPr>
        <p:spPr>
          <a:xfrm>
            <a:off x="2696400" y="4482000"/>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err="1" smtClean="0">
                <a:ln w="11430"/>
                <a:solidFill>
                  <a:srgbClr val="FFFF00"/>
                </a:solidFill>
                <a:effectLst/>
              </a:rPr>
              <a:t>Casapueblo</a:t>
            </a:r>
            <a:endParaRPr lang="es-AR" sz="2000" b="1" dirty="0">
              <a:ln w="11430"/>
              <a:solidFill>
                <a:srgbClr val="FFFF00"/>
              </a:solidFill>
              <a:effectLst/>
            </a:endParaRPr>
          </a:p>
        </p:txBody>
      </p:sp>
      <p:pic>
        <p:nvPicPr>
          <p:cNvPr id="31" name="Picture 3"/>
          <p:cNvPicPr>
            <a:picLocks noChangeAspect="1" noChangeArrowheads="1"/>
          </p:cNvPicPr>
          <p:nvPr/>
        </p:nvPicPr>
        <p:blipFill>
          <a:blip r:embed="rId12" cstate="screen">
            <a:extLst>
              <a:ext uri="{28A0092B-C50C-407E-A947-70E740481C1C}">
                <a14:useLocalDpi xmlns:a14="http://schemas.microsoft.com/office/drawing/2010/main" val="0"/>
              </a:ext>
            </a:extLst>
          </a:blip>
          <a:stretch>
            <a:fillRect/>
          </a:stretch>
        </p:blipFill>
        <p:spPr bwMode="auto">
          <a:xfrm>
            <a:off x="2443359" y="1755600"/>
            <a:ext cx="3368985" cy="245389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31 CuadroTexto"/>
          <p:cNvSpPr txBox="1"/>
          <p:nvPr/>
        </p:nvSpPr>
        <p:spPr>
          <a:xfrm>
            <a:off x="2696400" y="4482000"/>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Plaza Independencia</a:t>
            </a:r>
            <a:endParaRPr lang="es-AR" sz="2000" b="1" dirty="0">
              <a:ln w="11430"/>
              <a:solidFill>
                <a:srgbClr val="FFFF00"/>
              </a:solidFill>
              <a:effectLst/>
            </a:endParaRPr>
          </a:p>
        </p:txBody>
      </p:sp>
      <p:sp>
        <p:nvSpPr>
          <p:cNvPr id="33" name="32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 name="1 Imagen"/>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2784095">
            <a:off x="169547" y="71182"/>
            <a:ext cx="1025192" cy="1241287"/>
          </a:xfrm>
          <a:prstGeom prst="rect">
            <a:avLst/>
          </a:prstGeom>
        </p:spPr>
      </p:pic>
      <p:sp>
        <p:nvSpPr>
          <p:cNvPr id="34" name="33 CuadroTexto"/>
          <p:cNvSpPr txBox="1"/>
          <p:nvPr/>
        </p:nvSpPr>
        <p:spPr>
          <a:xfrm>
            <a:off x="1316726" y="249860"/>
            <a:ext cx="740908"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Carne</a:t>
            </a:r>
            <a:endParaRPr lang="es-AR" b="1" dirty="0">
              <a:ln/>
              <a:solidFill>
                <a:schemeClr val="accent3"/>
              </a:solidFill>
            </a:endParaRPr>
          </a:p>
        </p:txBody>
      </p:sp>
    </p:spTree>
    <p:extLst>
      <p:ext uri="{BB962C8B-B14F-4D97-AF65-F5344CB8AC3E}">
        <p14:creationId xmlns:p14="http://schemas.microsoft.com/office/powerpoint/2010/main" val="17154076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par>
                                <p:cTn id="7" presetID="48" presetClass="path" presetSubtype="0" fill="hold" grpId="0" nodeType="withEffect">
                                  <p:stCondLst>
                                    <p:cond delay="0"/>
                                  </p:stCondLst>
                                  <p:iterate type="lt">
                                    <p:tmPct val="10000"/>
                                  </p:iterate>
                                  <p:childTnLst>
                                    <p:animMotion origin="layout" path="M 0.67448 0.19358 C 0.68247 0.20161 0.6915 0.20963 0.69549 0.21951 C 0.69948 0.23063 0.70157 0.2436 0.70348 0.25656 C 0.70556 0.26953 0.70348 0.28064 0.70157 0.29238 C 0.69948 0.30349 0.69653 0.31553 0.68941 0.32572 C 0.68351 0.3356 0.67344 0.34363 0.6625 0.34949 C 0.65244 0.35567 0.64046 0.35968 0.62848 0.36153 C 0.6165 0.36369 0.60452 0.36369 0.59341 0.36153 C 0.58143 0.35968 0.57049 0.35443 0.56146 0.34671 C 0.55244 0.33961 0.54445 0.33066 0.54046 0.31954 C 0.53542 0.30966 0.53351 0.29546 0.53351 0.28466 C 0.53247 0.27354 0.53351 0.26058 0.53855 0.24946 C 0.54341 0.23958 0.55244 0.23155 0.56441 0.22754 C 0.57657 0.22445 0.58855 0.22847 0.59653 0.23557 C 0.60348 0.24267 0.60851 0.25347 0.60955 0.26644 C 0.60955 0.27972 0.60851 0.29145 0.60348 0.30164 C 0.59844 0.31152 0.59948 0.31368 0.57952 0.32665 C 0.56146 0.34054 0.54341 0.33653 0.53247 0.33745 C 0.52153 0.33745 0.5125 0.33344 0.50157 0.32973 C 0.48941 0.32448 0.47952 0.31553 0.4724 0.3075 C 0.46546 0.29948 0.4625 0.28929 0.45851 0.27354 C 0.45556 0.25749 0.45556 0.24946 0.45556 0.23773 C 0.45556 0.22569 0.45556 0.21365 0.45556 0.20161 " pathEditMode="relative" rAng="0" ptsTypes="fffffffffffffffffffffff">
                                      <p:cBhvr>
                                        <p:cTn id="8" dur="2000" fill="hold"/>
                                        <p:tgtEl>
                                          <p:spTgt spid="15"/>
                                        </p:tgtEl>
                                        <p:attrNameLst>
                                          <p:attrName>ppt_x</p:attrName>
                                          <p:attrName>ppt_y</p:attrName>
                                        </p:attrNameLst>
                                      </p:cBhvr>
                                      <p:rCtr x="-9392" y="8490"/>
                                    </p:animMotion>
                                  </p:childTnLst>
                                </p:cTn>
                              </p:par>
                            </p:childTnLst>
                          </p:cTn>
                        </p:par>
                        <p:par>
                          <p:cTn id="9" fill="hold">
                            <p:stCondLst>
                              <p:cond delay="32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4"/>
                                        </p:tgtEl>
                                        <p:attrNameLst>
                                          <p:attrName>style.visibility</p:attrName>
                                        </p:attrNameLst>
                                      </p:cBhvr>
                                      <p:to>
                                        <p:strVal val="visible"/>
                                      </p:to>
                                    </p:set>
                                    <p:anim calcmode="lin" valueType="num">
                                      <p:cBhvr>
                                        <p:cTn id="16"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4"/>
                                        </p:tgtEl>
                                        <p:attrNameLst>
                                          <p:attrName>ppt_y</p:attrName>
                                        </p:attrNameLst>
                                      </p:cBhvr>
                                      <p:tavLst>
                                        <p:tav tm="0">
                                          <p:val>
                                            <p:strVal val="#ppt_y"/>
                                          </p:val>
                                        </p:tav>
                                        <p:tav tm="100000">
                                          <p:val>
                                            <p:strVal val="#ppt_y"/>
                                          </p:val>
                                        </p:tav>
                                      </p:tavLst>
                                    </p:anim>
                                    <p:anim calcmode="lin" valueType="num">
                                      <p:cBhvr>
                                        <p:cTn id="18"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4"/>
                                        </p:tgtEl>
                                      </p:cBhvr>
                                    </p:animEffect>
                                  </p:childTnLst>
                                </p:cTn>
                              </p:par>
                            </p:childTnLst>
                          </p:cTn>
                        </p:par>
                        <p:par>
                          <p:cTn id="21" fill="hold">
                            <p:stCondLst>
                              <p:cond delay="5900"/>
                            </p:stCondLst>
                            <p:childTnLst>
                              <p:par>
                                <p:cTn id="22" presetID="31" presetClass="entr" presetSubtype="0" fill="hold" grpId="0" nodeType="afterEffect">
                                  <p:stCondLst>
                                    <p:cond delay="0"/>
                                  </p:stCondLst>
                                  <p:iterate type="lt">
                                    <p:tmPct val="5000"/>
                                  </p:iterate>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style.rotation</p:attrName>
                                        </p:attrNameLst>
                                      </p:cBhvr>
                                      <p:tavLst>
                                        <p:tav tm="0">
                                          <p:val>
                                            <p:fltVal val="90"/>
                                          </p:val>
                                        </p:tav>
                                        <p:tav tm="100000">
                                          <p:val>
                                            <p:fltVal val="0"/>
                                          </p:val>
                                        </p:tav>
                                      </p:tavLst>
                                    </p:anim>
                                    <p:animEffect transition="in" filter="fade">
                                      <p:cBhvr>
                                        <p:cTn id="27" dur="500"/>
                                        <p:tgtEl>
                                          <p:spTgt spid="21"/>
                                        </p:tgtEl>
                                      </p:cBhvr>
                                    </p:animEffect>
                                  </p:childTnLst>
                                </p:cTn>
                              </p:par>
                              <p:par>
                                <p:cTn id="28" presetID="31" presetClass="exit" presetSubtype="0" fill="hold" grpId="1" nodeType="withEffect">
                                  <p:stCondLst>
                                    <p:cond delay="700"/>
                                  </p:stCondLst>
                                  <p:iterate type="lt">
                                    <p:tmPct val="5000"/>
                                  </p:iterate>
                                  <p:childTnLst>
                                    <p:anim calcmode="lin" valueType="num">
                                      <p:cBhvr>
                                        <p:cTn id="29" dur="500"/>
                                        <p:tgtEl>
                                          <p:spTgt spid="21"/>
                                        </p:tgtEl>
                                        <p:attrNameLst>
                                          <p:attrName>ppt_w</p:attrName>
                                        </p:attrNameLst>
                                      </p:cBhvr>
                                      <p:tavLst>
                                        <p:tav tm="0">
                                          <p:val>
                                            <p:strVal val="ppt_w"/>
                                          </p:val>
                                        </p:tav>
                                        <p:tav tm="100000">
                                          <p:val>
                                            <p:fltVal val="0"/>
                                          </p:val>
                                        </p:tav>
                                      </p:tavLst>
                                    </p:anim>
                                    <p:anim calcmode="lin" valueType="num">
                                      <p:cBhvr>
                                        <p:cTn id="30" dur="500"/>
                                        <p:tgtEl>
                                          <p:spTgt spid="21"/>
                                        </p:tgtEl>
                                        <p:attrNameLst>
                                          <p:attrName>ppt_h</p:attrName>
                                        </p:attrNameLst>
                                      </p:cBhvr>
                                      <p:tavLst>
                                        <p:tav tm="0">
                                          <p:val>
                                            <p:strVal val="ppt_h"/>
                                          </p:val>
                                        </p:tav>
                                        <p:tav tm="100000">
                                          <p:val>
                                            <p:fltVal val="0"/>
                                          </p:val>
                                        </p:tav>
                                      </p:tavLst>
                                    </p:anim>
                                    <p:anim calcmode="lin" valueType="num">
                                      <p:cBhvr>
                                        <p:cTn id="31" dur="500"/>
                                        <p:tgtEl>
                                          <p:spTgt spid="21"/>
                                        </p:tgtEl>
                                        <p:attrNameLst>
                                          <p:attrName>style.rotation</p:attrName>
                                        </p:attrNameLst>
                                      </p:cBhvr>
                                      <p:tavLst>
                                        <p:tav tm="0">
                                          <p:val>
                                            <p:fltVal val="0"/>
                                          </p:val>
                                        </p:tav>
                                        <p:tav tm="100000">
                                          <p:val>
                                            <p:fltVal val="90"/>
                                          </p:val>
                                        </p:tav>
                                      </p:tavLst>
                                    </p:anim>
                                    <p:animEffect transition="out" filter="fade">
                                      <p:cBhvr>
                                        <p:cTn id="32" dur="500"/>
                                        <p:tgtEl>
                                          <p:spTgt spid="21"/>
                                        </p:tgtEl>
                                      </p:cBhvr>
                                    </p:animEffect>
                                    <p:set>
                                      <p:cBhvr>
                                        <p:cTn id="33" dur="1" fill="hold">
                                          <p:stCondLst>
                                            <p:cond delay="499"/>
                                          </p:stCondLst>
                                        </p:cTn>
                                        <p:tgtEl>
                                          <p:spTgt spid="21"/>
                                        </p:tgtEl>
                                        <p:attrNameLst>
                                          <p:attrName>style.visibility</p:attrName>
                                        </p:attrNameLst>
                                      </p:cBhvr>
                                      <p:to>
                                        <p:strVal val="hidden"/>
                                      </p:to>
                                    </p:set>
                                  </p:childTnLst>
                                </p:cTn>
                              </p:par>
                              <p:par>
                                <p:cTn id="34" presetID="31" presetClass="entr" presetSubtype="0" fill="hold" grpId="0" nodeType="withEffect">
                                  <p:stCondLst>
                                    <p:cond delay="200"/>
                                  </p:stCondLst>
                                  <p:iterate type="lt">
                                    <p:tmPct val="5000"/>
                                  </p:iterate>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 calcmode="lin" valueType="num">
                                      <p:cBhvr>
                                        <p:cTn id="38" dur="500" fill="hold"/>
                                        <p:tgtEl>
                                          <p:spTgt spid="20"/>
                                        </p:tgtEl>
                                        <p:attrNameLst>
                                          <p:attrName>style.rotation</p:attrName>
                                        </p:attrNameLst>
                                      </p:cBhvr>
                                      <p:tavLst>
                                        <p:tav tm="0">
                                          <p:val>
                                            <p:fltVal val="90"/>
                                          </p:val>
                                        </p:tav>
                                        <p:tav tm="100000">
                                          <p:val>
                                            <p:fltVal val="0"/>
                                          </p:val>
                                        </p:tav>
                                      </p:tavLst>
                                    </p:anim>
                                    <p:animEffect transition="in" filter="fade">
                                      <p:cBhvr>
                                        <p:cTn id="39" dur="500"/>
                                        <p:tgtEl>
                                          <p:spTgt spid="20"/>
                                        </p:tgtEl>
                                      </p:cBhvr>
                                    </p:animEffect>
                                  </p:childTnLst>
                                </p:cTn>
                              </p:par>
                              <p:par>
                                <p:cTn id="40" presetID="31" presetClass="exit" presetSubtype="0" fill="hold" grpId="1" nodeType="withEffect">
                                  <p:stCondLst>
                                    <p:cond delay="900"/>
                                  </p:stCondLst>
                                  <p:iterate type="lt">
                                    <p:tmPct val="5000"/>
                                  </p:iterate>
                                  <p:childTnLst>
                                    <p:anim calcmode="lin" valueType="num">
                                      <p:cBhvr>
                                        <p:cTn id="41" dur="500"/>
                                        <p:tgtEl>
                                          <p:spTgt spid="20"/>
                                        </p:tgtEl>
                                        <p:attrNameLst>
                                          <p:attrName>ppt_w</p:attrName>
                                        </p:attrNameLst>
                                      </p:cBhvr>
                                      <p:tavLst>
                                        <p:tav tm="0">
                                          <p:val>
                                            <p:strVal val="ppt_w"/>
                                          </p:val>
                                        </p:tav>
                                        <p:tav tm="100000">
                                          <p:val>
                                            <p:fltVal val="0"/>
                                          </p:val>
                                        </p:tav>
                                      </p:tavLst>
                                    </p:anim>
                                    <p:anim calcmode="lin" valueType="num">
                                      <p:cBhvr>
                                        <p:cTn id="42" dur="500"/>
                                        <p:tgtEl>
                                          <p:spTgt spid="20"/>
                                        </p:tgtEl>
                                        <p:attrNameLst>
                                          <p:attrName>ppt_h</p:attrName>
                                        </p:attrNameLst>
                                      </p:cBhvr>
                                      <p:tavLst>
                                        <p:tav tm="0">
                                          <p:val>
                                            <p:strVal val="ppt_h"/>
                                          </p:val>
                                        </p:tav>
                                        <p:tav tm="100000">
                                          <p:val>
                                            <p:fltVal val="0"/>
                                          </p:val>
                                        </p:tav>
                                      </p:tavLst>
                                    </p:anim>
                                    <p:anim calcmode="lin" valueType="num">
                                      <p:cBhvr>
                                        <p:cTn id="43" dur="500"/>
                                        <p:tgtEl>
                                          <p:spTgt spid="20"/>
                                        </p:tgtEl>
                                        <p:attrNameLst>
                                          <p:attrName>style.rotation</p:attrName>
                                        </p:attrNameLst>
                                      </p:cBhvr>
                                      <p:tavLst>
                                        <p:tav tm="0">
                                          <p:val>
                                            <p:fltVal val="0"/>
                                          </p:val>
                                        </p:tav>
                                        <p:tav tm="100000">
                                          <p:val>
                                            <p:fltVal val="90"/>
                                          </p:val>
                                        </p:tav>
                                      </p:tavLst>
                                    </p:anim>
                                    <p:animEffect transition="out" filter="fade">
                                      <p:cBhvr>
                                        <p:cTn id="44" dur="500"/>
                                        <p:tgtEl>
                                          <p:spTgt spid="20"/>
                                        </p:tgtEl>
                                      </p:cBhvr>
                                    </p:animEffect>
                                    <p:set>
                                      <p:cBhvr>
                                        <p:cTn id="45" dur="1" fill="hold">
                                          <p:stCondLst>
                                            <p:cond delay="499"/>
                                          </p:stCondLst>
                                        </p:cTn>
                                        <p:tgtEl>
                                          <p:spTgt spid="20"/>
                                        </p:tgtEl>
                                        <p:attrNameLst>
                                          <p:attrName>style.visibility</p:attrName>
                                        </p:attrNameLst>
                                      </p:cBhvr>
                                      <p:to>
                                        <p:strVal val="hidden"/>
                                      </p:to>
                                    </p:set>
                                  </p:childTnLst>
                                </p:cTn>
                              </p:par>
                              <p:par>
                                <p:cTn id="46" presetID="31" presetClass="entr" presetSubtype="0" fill="hold" grpId="0" nodeType="withEffect">
                                  <p:stCondLst>
                                    <p:cond delay="400"/>
                                  </p:stCondLst>
                                  <p:iterate type="lt">
                                    <p:tmPct val="5000"/>
                                  </p:iterate>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 calcmode="lin" valueType="num">
                                      <p:cBhvr>
                                        <p:cTn id="50" dur="500" fill="hold"/>
                                        <p:tgtEl>
                                          <p:spTgt spid="26"/>
                                        </p:tgtEl>
                                        <p:attrNameLst>
                                          <p:attrName>style.rotation</p:attrName>
                                        </p:attrNameLst>
                                      </p:cBhvr>
                                      <p:tavLst>
                                        <p:tav tm="0">
                                          <p:val>
                                            <p:fltVal val="90"/>
                                          </p:val>
                                        </p:tav>
                                        <p:tav tm="100000">
                                          <p:val>
                                            <p:fltVal val="0"/>
                                          </p:val>
                                        </p:tav>
                                      </p:tavLst>
                                    </p:anim>
                                    <p:animEffect transition="in" filter="fade">
                                      <p:cBhvr>
                                        <p:cTn id="51" dur="500"/>
                                        <p:tgtEl>
                                          <p:spTgt spid="26"/>
                                        </p:tgtEl>
                                      </p:cBhvr>
                                    </p:animEffect>
                                  </p:childTnLst>
                                </p:cTn>
                              </p:par>
                              <p:par>
                                <p:cTn id="52" presetID="31" presetClass="exit" presetSubtype="0" fill="hold" grpId="1" nodeType="withEffect">
                                  <p:stCondLst>
                                    <p:cond delay="1100"/>
                                  </p:stCondLst>
                                  <p:iterate type="lt">
                                    <p:tmPct val="5000"/>
                                  </p:iterate>
                                  <p:childTnLst>
                                    <p:anim calcmode="lin" valueType="num">
                                      <p:cBhvr>
                                        <p:cTn id="53" dur="500"/>
                                        <p:tgtEl>
                                          <p:spTgt spid="26"/>
                                        </p:tgtEl>
                                        <p:attrNameLst>
                                          <p:attrName>ppt_w</p:attrName>
                                        </p:attrNameLst>
                                      </p:cBhvr>
                                      <p:tavLst>
                                        <p:tav tm="0">
                                          <p:val>
                                            <p:strVal val="ppt_w"/>
                                          </p:val>
                                        </p:tav>
                                        <p:tav tm="100000">
                                          <p:val>
                                            <p:fltVal val="0"/>
                                          </p:val>
                                        </p:tav>
                                      </p:tavLst>
                                    </p:anim>
                                    <p:anim calcmode="lin" valueType="num">
                                      <p:cBhvr>
                                        <p:cTn id="54" dur="500"/>
                                        <p:tgtEl>
                                          <p:spTgt spid="26"/>
                                        </p:tgtEl>
                                        <p:attrNameLst>
                                          <p:attrName>ppt_h</p:attrName>
                                        </p:attrNameLst>
                                      </p:cBhvr>
                                      <p:tavLst>
                                        <p:tav tm="0">
                                          <p:val>
                                            <p:strVal val="ppt_h"/>
                                          </p:val>
                                        </p:tav>
                                        <p:tav tm="100000">
                                          <p:val>
                                            <p:fltVal val="0"/>
                                          </p:val>
                                        </p:tav>
                                      </p:tavLst>
                                    </p:anim>
                                    <p:anim calcmode="lin" valueType="num">
                                      <p:cBhvr>
                                        <p:cTn id="55" dur="500"/>
                                        <p:tgtEl>
                                          <p:spTgt spid="26"/>
                                        </p:tgtEl>
                                        <p:attrNameLst>
                                          <p:attrName>style.rotation</p:attrName>
                                        </p:attrNameLst>
                                      </p:cBhvr>
                                      <p:tavLst>
                                        <p:tav tm="0">
                                          <p:val>
                                            <p:fltVal val="0"/>
                                          </p:val>
                                        </p:tav>
                                        <p:tav tm="100000">
                                          <p:val>
                                            <p:fltVal val="90"/>
                                          </p:val>
                                        </p:tav>
                                      </p:tavLst>
                                    </p:anim>
                                    <p:animEffect transition="out" filter="fade">
                                      <p:cBhvr>
                                        <p:cTn id="56" dur="500"/>
                                        <p:tgtEl>
                                          <p:spTgt spid="26"/>
                                        </p:tgtEl>
                                      </p:cBhvr>
                                    </p:animEffect>
                                    <p:set>
                                      <p:cBhvr>
                                        <p:cTn id="57" dur="1" fill="hold">
                                          <p:stCondLst>
                                            <p:cond delay="499"/>
                                          </p:stCondLst>
                                        </p:cTn>
                                        <p:tgtEl>
                                          <p:spTgt spid="26"/>
                                        </p:tgtEl>
                                        <p:attrNameLst>
                                          <p:attrName>style.visibility</p:attrName>
                                        </p:attrNameLst>
                                      </p:cBhvr>
                                      <p:to>
                                        <p:strVal val="hidden"/>
                                      </p:to>
                                    </p:set>
                                  </p:childTnLst>
                                </p:cTn>
                              </p:par>
                              <p:par>
                                <p:cTn id="58" presetID="31" presetClass="entr" presetSubtype="0" fill="hold" grpId="0" nodeType="withEffect">
                                  <p:stCondLst>
                                    <p:cond delay="600"/>
                                  </p:stCondLst>
                                  <p:iterate type="lt">
                                    <p:tmPct val="5000"/>
                                  </p:iterate>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 calcmode="lin" valueType="num">
                                      <p:cBhvr>
                                        <p:cTn id="62" dur="500" fill="hold"/>
                                        <p:tgtEl>
                                          <p:spTgt spid="25"/>
                                        </p:tgtEl>
                                        <p:attrNameLst>
                                          <p:attrName>style.rotation</p:attrName>
                                        </p:attrNameLst>
                                      </p:cBhvr>
                                      <p:tavLst>
                                        <p:tav tm="0">
                                          <p:val>
                                            <p:fltVal val="90"/>
                                          </p:val>
                                        </p:tav>
                                        <p:tav tm="100000">
                                          <p:val>
                                            <p:fltVal val="0"/>
                                          </p:val>
                                        </p:tav>
                                      </p:tavLst>
                                    </p:anim>
                                    <p:animEffect transition="in" filter="fade">
                                      <p:cBhvr>
                                        <p:cTn id="63" dur="500"/>
                                        <p:tgtEl>
                                          <p:spTgt spid="25"/>
                                        </p:tgtEl>
                                      </p:cBhvr>
                                    </p:animEffect>
                                  </p:childTnLst>
                                </p:cTn>
                              </p:par>
                              <p:par>
                                <p:cTn id="64" presetID="31" presetClass="exit" presetSubtype="0" fill="hold" grpId="1" nodeType="withEffect">
                                  <p:stCondLst>
                                    <p:cond delay="1300"/>
                                  </p:stCondLst>
                                  <p:iterate type="lt">
                                    <p:tmPct val="5000"/>
                                  </p:iterate>
                                  <p:childTnLst>
                                    <p:anim calcmode="lin" valueType="num">
                                      <p:cBhvr>
                                        <p:cTn id="65" dur="500"/>
                                        <p:tgtEl>
                                          <p:spTgt spid="25"/>
                                        </p:tgtEl>
                                        <p:attrNameLst>
                                          <p:attrName>ppt_w</p:attrName>
                                        </p:attrNameLst>
                                      </p:cBhvr>
                                      <p:tavLst>
                                        <p:tav tm="0">
                                          <p:val>
                                            <p:strVal val="ppt_w"/>
                                          </p:val>
                                        </p:tav>
                                        <p:tav tm="100000">
                                          <p:val>
                                            <p:fltVal val="0"/>
                                          </p:val>
                                        </p:tav>
                                      </p:tavLst>
                                    </p:anim>
                                    <p:anim calcmode="lin" valueType="num">
                                      <p:cBhvr>
                                        <p:cTn id="66" dur="500"/>
                                        <p:tgtEl>
                                          <p:spTgt spid="25"/>
                                        </p:tgtEl>
                                        <p:attrNameLst>
                                          <p:attrName>ppt_h</p:attrName>
                                        </p:attrNameLst>
                                      </p:cBhvr>
                                      <p:tavLst>
                                        <p:tav tm="0">
                                          <p:val>
                                            <p:strVal val="ppt_h"/>
                                          </p:val>
                                        </p:tav>
                                        <p:tav tm="100000">
                                          <p:val>
                                            <p:fltVal val="0"/>
                                          </p:val>
                                        </p:tav>
                                      </p:tavLst>
                                    </p:anim>
                                    <p:anim calcmode="lin" valueType="num">
                                      <p:cBhvr>
                                        <p:cTn id="67" dur="500"/>
                                        <p:tgtEl>
                                          <p:spTgt spid="25"/>
                                        </p:tgtEl>
                                        <p:attrNameLst>
                                          <p:attrName>style.rotation</p:attrName>
                                        </p:attrNameLst>
                                      </p:cBhvr>
                                      <p:tavLst>
                                        <p:tav tm="0">
                                          <p:val>
                                            <p:fltVal val="0"/>
                                          </p:val>
                                        </p:tav>
                                        <p:tav tm="100000">
                                          <p:val>
                                            <p:fltVal val="90"/>
                                          </p:val>
                                        </p:tav>
                                      </p:tavLst>
                                    </p:anim>
                                    <p:animEffect transition="out" filter="fade">
                                      <p:cBhvr>
                                        <p:cTn id="68" dur="500"/>
                                        <p:tgtEl>
                                          <p:spTgt spid="25"/>
                                        </p:tgtEl>
                                      </p:cBhvr>
                                    </p:animEffect>
                                    <p:set>
                                      <p:cBhvr>
                                        <p:cTn id="69" dur="1" fill="hold">
                                          <p:stCondLst>
                                            <p:cond delay="499"/>
                                          </p:stCondLst>
                                        </p:cTn>
                                        <p:tgtEl>
                                          <p:spTgt spid="25"/>
                                        </p:tgtEl>
                                        <p:attrNameLst>
                                          <p:attrName>style.visibility</p:attrName>
                                        </p:attrNameLst>
                                      </p:cBhvr>
                                      <p:to>
                                        <p:strVal val="hidden"/>
                                      </p:to>
                                    </p:set>
                                  </p:childTnLst>
                                </p:cTn>
                              </p:par>
                              <p:par>
                                <p:cTn id="70" presetID="31" presetClass="entr" presetSubtype="0" fill="hold" grpId="0" nodeType="withEffect">
                                  <p:stCondLst>
                                    <p:cond delay="800"/>
                                  </p:stCondLst>
                                  <p:iterate type="lt">
                                    <p:tmPct val="5000"/>
                                  </p:iterate>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90"/>
                                          </p:val>
                                        </p:tav>
                                        <p:tav tm="100000">
                                          <p:val>
                                            <p:fltVal val="0"/>
                                          </p:val>
                                        </p:tav>
                                      </p:tavLst>
                                    </p:anim>
                                    <p:animEffect transition="in" filter="fade">
                                      <p:cBhvr>
                                        <p:cTn id="75" dur="500"/>
                                        <p:tgtEl>
                                          <p:spTgt spid="22"/>
                                        </p:tgtEl>
                                      </p:cBhvr>
                                    </p:animEffect>
                                  </p:childTnLst>
                                </p:cTn>
                              </p:par>
                              <p:par>
                                <p:cTn id="76" presetID="31" presetClass="exit" presetSubtype="0" fill="hold" grpId="1" nodeType="withEffect">
                                  <p:stCondLst>
                                    <p:cond delay="1500"/>
                                  </p:stCondLst>
                                  <p:iterate type="lt">
                                    <p:tmPct val="5000"/>
                                  </p:iterate>
                                  <p:childTnLst>
                                    <p:anim calcmode="lin" valueType="num">
                                      <p:cBhvr>
                                        <p:cTn id="77" dur="500"/>
                                        <p:tgtEl>
                                          <p:spTgt spid="22"/>
                                        </p:tgtEl>
                                        <p:attrNameLst>
                                          <p:attrName>ppt_w</p:attrName>
                                        </p:attrNameLst>
                                      </p:cBhvr>
                                      <p:tavLst>
                                        <p:tav tm="0">
                                          <p:val>
                                            <p:strVal val="ppt_w"/>
                                          </p:val>
                                        </p:tav>
                                        <p:tav tm="100000">
                                          <p:val>
                                            <p:fltVal val="0"/>
                                          </p:val>
                                        </p:tav>
                                      </p:tavLst>
                                    </p:anim>
                                    <p:anim calcmode="lin" valueType="num">
                                      <p:cBhvr>
                                        <p:cTn id="78" dur="500"/>
                                        <p:tgtEl>
                                          <p:spTgt spid="22"/>
                                        </p:tgtEl>
                                        <p:attrNameLst>
                                          <p:attrName>ppt_h</p:attrName>
                                        </p:attrNameLst>
                                      </p:cBhvr>
                                      <p:tavLst>
                                        <p:tav tm="0">
                                          <p:val>
                                            <p:strVal val="ppt_h"/>
                                          </p:val>
                                        </p:tav>
                                        <p:tav tm="100000">
                                          <p:val>
                                            <p:fltVal val="0"/>
                                          </p:val>
                                        </p:tav>
                                      </p:tavLst>
                                    </p:anim>
                                    <p:anim calcmode="lin" valueType="num">
                                      <p:cBhvr>
                                        <p:cTn id="79" dur="500"/>
                                        <p:tgtEl>
                                          <p:spTgt spid="22"/>
                                        </p:tgtEl>
                                        <p:attrNameLst>
                                          <p:attrName>style.rotation</p:attrName>
                                        </p:attrNameLst>
                                      </p:cBhvr>
                                      <p:tavLst>
                                        <p:tav tm="0">
                                          <p:val>
                                            <p:fltVal val="0"/>
                                          </p:val>
                                        </p:tav>
                                        <p:tav tm="100000">
                                          <p:val>
                                            <p:fltVal val="90"/>
                                          </p:val>
                                        </p:tav>
                                      </p:tavLst>
                                    </p:anim>
                                    <p:animEffect transition="out" filter="fade">
                                      <p:cBhvr>
                                        <p:cTn id="80" dur="500"/>
                                        <p:tgtEl>
                                          <p:spTgt spid="22"/>
                                        </p:tgtEl>
                                      </p:cBhvr>
                                    </p:animEffect>
                                    <p:set>
                                      <p:cBhvr>
                                        <p:cTn id="81" dur="1" fill="hold">
                                          <p:stCondLst>
                                            <p:cond delay="499"/>
                                          </p:stCondLst>
                                        </p:cTn>
                                        <p:tgtEl>
                                          <p:spTgt spid="22"/>
                                        </p:tgtEl>
                                        <p:attrNameLst>
                                          <p:attrName>style.visibility</p:attrName>
                                        </p:attrNameLst>
                                      </p:cBhvr>
                                      <p:to>
                                        <p:strVal val="hidden"/>
                                      </p:to>
                                    </p:set>
                                  </p:childTnLst>
                                </p:cTn>
                              </p:par>
                            </p:childTnLst>
                          </p:cTn>
                        </p:par>
                        <p:par>
                          <p:cTn id="82" fill="hold">
                            <p:stCondLst>
                              <p:cond delay="7900"/>
                            </p:stCondLst>
                            <p:childTnLst>
                              <p:par>
                                <p:cTn id="83" presetID="42" presetClass="entr" presetSubtype="0" fill="hold" nodeType="afterEffect">
                                  <p:stCondLst>
                                    <p:cond delay="0"/>
                                  </p:stCondLst>
                                  <p:childTnLst>
                                    <p:set>
                                      <p:cBhvr>
                                        <p:cTn id="84" dur="1" fill="hold">
                                          <p:stCondLst>
                                            <p:cond delay="0"/>
                                          </p:stCondLst>
                                        </p:cTn>
                                        <p:tgtEl>
                                          <p:spTgt spid="6146"/>
                                        </p:tgtEl>
                                        <p:attrNameLst>
                                          <p:attrName>style.visibility</p:attrName>
                                        </p:attrNameLst>
                                      </p:cBhvr>
                                      <p:to>
                                        <p:strVal val="visible"/>
                                      </p:to>
                                    </p:set>
                                    <p:animEffect transition="in" filter="fade">
                                      <p:cBhvr>
                                        <p:cTn id="85" dur="1000"/>
                                        <p:tgtEl>
                                          <p:spTgt spid="6146"/>
                                        </p:tgtEl>
                                      </p:cBhvr>
                                    </p:animEffect>
                                    <p:anim calcmode="lin" valueType="num">
                                      <p:cBhvr>
                                        <p:cTn id="86" dur="1000" fill="hold"/>
                                        <p:tgtEl>
                                          <p:spTgt spid="6146"/>
                                        </p:tgtEl>
                                        <p:attrNameLst>
                                          <p:attrName>ppt_x</p:attrName>
                                        </p:attrNameLst>
                                      </p:cBhvr>
                                      <p:tavLst>
                                        <p:tav tm="0">
                                          <p:val>
                                            <p:strVal val="#ppt_x"/>
                                          </p:val>
                                        </p:tav>
                                        <p:tav tm="100000">
                                          <p:val>
                                            <p:strVal val="#ppt_x"/>
                                          </p:val>
                                        </p:tav>
                                      </p:tavLst>
                                    </p:anim>
                                    <p:anim calcmode="lin" valueType="num">
                                      <p:cBhvr>
                                        <p:cTn id="87" dur="1000" fill="hold"/>
                                        <p:tgtEl>
                                          <p:spTgt spid="6146"/>
                                        </p:tgtEl>
                                        <p:attrNameLst>
                                          <p:attrName>ppt_y</p:attrName>
                                        </p:attrNameLst>
                                      </p:cBhvr>
                                      <p:tavLst>
                                        <p:tav tm="0">
                                          <p:val>
                                            <p:strVal val="#ppt_y+.1"/>
                                          </p:val>
                                        </p:tav>
                                        <p:tav tm="100000">
                                          <p:val>
                                            <p:strVal val="#ppt_y"/>
                                          </p:val>
                                        </p:tav>
                                      </p:tavLst>
                                    </p:anim>
                                  </p:childTnLst>
                                </p:cTn>
                              </p:par>
                              <p:par>
                                <p:cTn id="88" presetID="26" presetClass="entr" presetSubtype="0" fill="hold" grpId="0" nodeType="withEffect">
                                  <p:stCondLst>
                                    <p:cond delay="1000"/>
                                  </p:stCondLst>
                                  <p:iterate type="lt">
                                    <p:tmPct val="10000"/>
                                  </p:iterate>
                                  <p:childTnLst>
                                    <p:set>
                                      <p:cBhvr>
                                        <p:cTn id="89" dur="1" fill="hold">
                                          <p:stCondLst>
                                            <p:cond delay="0"/>
                                          </p:stCondLst>
                                        </p:cTn>
                                        <p:tgtEl>
                                          <p:spTgt spid="14"/>
                                        </p:tgtEl>
                                        <p:attrNameLst>
                                          <p:attrName>style.visibility</p:attrName>
                                        </p:attrNameLst>
                                      </p:cBhvr>
                                      <p:to>
                                        <p:strVal val="visible"/>
                                      </p:to>
                                    </p:set>
                                    <p:animEffect transition="in" filter="wipe(down)">
                                      <p:cBhvr>
                                        <p:cTn id="90" dur="290">
                                          <p:stCondLst>
                                            <p:cond delay="0"/>
                                          </p:stCondLst>
                                        </p:cTn>
                                        <p:tgtEl>
                                          <p:spTgt spid="14"/>
                                        </p:tgtEl>
                                      </p:cBhvr>
                                    </p:animEffect>
                                    <p:anim calcmode="lin" valueType="num">
                                      <p:cBhvr>
                                        <p:cTn id="91"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2"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3"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94"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95"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96" dur="13">
                                          <p:stCondLst>
                                            <p:cond delay="325"/>
                                          </p:stCondLst>
                                        </p:cTn>
                                        <p:tgtEl>
                                          <p:spTgt spid="14"/>
                                        </p:tgtEl>
                                      </p:cBhvr>
                                      <p:to x="100000" y="60000"/>
                                    </p:animScale>
                                    <p:animScale>
                                      <p:cBhvr>
                                        <p:cTn id="97" dur="83" decel="50000">
                                          <p:stCondLst>
                                            <p:cond delay="338"/>
                                          </p:stCondLst>
                                        </p:cTn>
                                        <p:tgtEl>
                                          <p:spTgt spid="14"/>
                                        </p:tgtEl>
                                      </p:cBhvr>
                                      <p:to x="100000" y="100000"/>
                                    </p:animScale>
                                    <p:animScale>
                                      <p:cBhvr>
                                        <p:cTn id="98" dur="13">
                                          <p:stCondLst>
                                            <p:cond delay="656"/>
                                          </p:stCondLst>
                                        </p:cTn>
                                        <p:tgtEl>
                                          <p:spTgt spid="14"/>
                                        </p:tgtEl>
                                      </p:cBhvr>
                                      <p:to x="100000" y="80000"/>
                                    </p:animScale>
                                    <p:animScale>
                                      <p:cBhvr>
                                        <p:cTn id="99" dur="83" decel="50000">
                                          <p:stCondLst>
                                            <p:cond delay="669"/>
                                          </p:stCondLst>
                                        </p:cTn>
                                        <p:tgtEl>
                                          <p:spTgt spid="14"/>
                                        </p:tgtEl>
                                      </p:cBhvr>
                                      <p:to x="100000" y="100000"/>
                                    </p:animScale>
                                    <p:animScale>
                                      <p:cBhvr>
                                        <p:cTn id="100" dur="13">
                                          <p:stCondLst>
                                            <p:cond delay="821"/>
                                          </p:stCondLst>
                                        </p:cTn>
                                        <p:tgtEl>
                                          <p:spTgt spid="14"/>
                                        </p:tgtEl>
                                      </p:cBhvr>
                                      <p:to x="100000" y="90000"/>
                                    </p:animScale>
                                    <p:animScale>
                                      <p:cBhvr>
                                        <p:cTn id="101" dur="83" decel="50000">
                                          <p:stCondLst>
                                            <p:cond delay="834"/>
                                          </p:stCondLst>
                                        </p:cTn>
                                        <p:tgtEl>
                                          <p:spTgt spid="14"/>
                                        </p:tgtEl>
                                      </p:cBhvr>
                                      <p:to x="100000" y="100000"/>
                                    </p:animScale>
                                    <p:animScale>
                                      <p:cBhvr>
                                        <p:cTn id="102" dur="13">
                                          <p:stCondLst>
                                            <p:cond delay="904"/>
                                          </p:stCondLst>
                                        </p:cTn>
                                        <p:tgtEl>
                                          <p:spTgt spid="14"/>
                                        </p:tgtEl>
                                      </p:cBhvr>
                                      <p:to x="100000" y="95000"/>
                                    </p:animScale>
                                    <p:animScale>
                                      <p:cBhvr>
                                        <p:cTn id="103" dur="83" decel="50000">
                                          <p:stCondLst>
                                            <p:cond delay="917"/>
                                          </p:stCondLst>
                                        </p:cTn>
                                        <p:tgtEl>
                                          <p:spTgt spid="14"/>
                                        </p:tgtEl>
                                      </p:cBhvr>
                                      <p:to x="100000" y="100000"/>
                                    </p:animScale>
                                  </p:childTnLst>
                                </p:cTn>
                              </p:par>
                            </p:childTnLst>
                          </p:cTn>
                        </p:par>
                        <p:par>
                          <p:cTn id="104" fill="hold">
                            <p:stCondLst>
                              <p:cond delay="11600"/>
                            </p:stCondLst>
                            <p:childTnLst>
                              <p:par>
                                <p:cTn id="105" presetID="26" presetClass="entr" presetSubtype="0" fill="hold" grpId="0" nodeType="afterEffect">
                                  <p:stCondLst>
                                    <p:cond delay="0"/>
                                  </p:stCondLst>
                                  <p:iterate type="lt">
                                    <p:tmPct val="10000"/>
                                  </p:iterate>
                                  <p:childTnLst>
                                    <p:set>
                                      <p:cBhvr>
                                        <p:cTn id="106" dur="1" fill="hold">
                                          <p:stCondLst>
                                            <p:cond delay="0"/>
                                          </p:stCondLst>
                                        </p:cTn>
                                        <p:tgtEl>
                                          <p:spTgt spid="23"/>
                                        </p:tgtEl>
                                        <p:attrNameLst>
                                          <p:attrName>style.visibility</p:attrName>
                                        </p:attrNameLst>
                                      </p:cBhvr>
                                      <p:to>
                                        <p:strVal val="visible"/>
                                      </p:to>
                                    </p:set>
                                    <p:animEffect transition="in" filter="wipe(down)">
                                      <p:cBhvr>
                                        <p:cTn id="107" dur="290">
                                          <p:stCondLst>
                                            <p:cond delay="0"/>
                                          </p:stCondLst>
                                        </p:cTn>
                                        <p:tgtEl>
                                          <p:spTgt spid="23"/>
                                        </p:tgtEl>
                                      </p:cBhvr>
                                    </p:animEffect>
                                    <p:anim calcmode="lin" valueType="num">
                                      <p:cBhvr>
                                        <p:cTn id="108" dur="911"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9" dur="332"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10" dur="332" tmFilter="0, 0; 0.125,0.2665; 0.25,0.4; 0.375,0.465; 0.5,0.5;  0.625,0.535; 0.75,0.6; 0.875,0.7335; 1,1">
                                          <p:stCondLst>
                                            <p:cond delay="332"/>
                                          </p:stCondLst>
                                        </p:cTn>
                                        <p:tgtEl>
                                          <p:spTgt spid="23"/>
                                        </p:tgtEl>
                                        <p:attrNameLst>
                                          <p:attrName>ppt_y</p:attrName>
                                        </p:attrNameLst>
                                      </p:cBhvr>
                                      <p:tavLst>
                                        <p:tav tm="0" fmla="#ppt_y-sin(pi*$)/9">
                                          <p:val>
                                            <p:fltVal val="0"/>
                                          </p:val>
                                        </p:tav>
                                        <p:tav tm="100000">
                                          <p:val>
                                            <p:fltVal val="1"/>
                                          </p:val>
                                        </p:tav>
                                      </p:tavLst>
                                    </p:anim>
                                    <p:anim calcmode="lin" valueType="num">
                                      <p:cBhvr>
                                        <p:cTn id="111" dur="166" tmFilter="0, 0; 0.125,0.2665; 0.25,0.4; 0.375,0.465; 0.5,0.5;  0.625,0.535; 0.75,0.6; 0.875,0.7335; 1,1">
                                          <p:stCondLst>
                                            <p:cond delay="662"/>
                                          </p:stCondLst>
                                        </p:cTn>
                                        <p:tgtEl>
                                          <p:spTgt spid="23"/>
                                        </p:tgtEl>
                                        <p:attrNameLst>
                                          <p:attrName>ppt_y</p:attrName>
                                        </p:attrNameLst>
                                      </p:cBhvr>
                                      <p:tavLst>
                                        <p:tav tm="0" fmla="#ppt_y-sin(pi*$)/27">
                                          <p:val>
                                            <p:fltVal val="0"/>
                                          </p:val>
                                        </p:tav>
                                        <p:tav tm="100000">
                                          <p:val>
                                            <p:fltVal val="1"/>
                                          </p:val>
                                        </p:tav>
                                      </p:tavLst>
                                    </p:anim>
                                    <p:anim calcmode="lin" valueType="num">
                                      <p:cBhvr>
                                        <p:cTn id="112" dur="82" tmFilter="0, 0; 0.125,0.2665; 0.25,0.4; 0.375,0.465; 0.5,0.5;  0.625,0.535; 0.75,0.6; 0.875,0.7335; 1,1">
                                          <p:stCondLst>
                                            <p:cond delay="828"/>
                                          </p:stCondLst>
                                        </p:cTn>
                                        <p:tgtEl>
                                          <p:spTgt spid="23"/>
                                        </p:tgtEl>
                                        <p:attrNameLst>
                                          <p:attrName>ppt_y</p:attrName>
                                        </p:attrNameLst>
                                      </p:cBhvr>
                                      <p:tavLst>
                                        <p:tav tm="0" fmla="#ppt_y-sin(pi*$)/81">
                                          <p:val>
                                            <p:fltVal val="0"/>
                                          </p:val>
                                        </p:tav>
                                        <p:tav tm="100000">
                                          <p:val>
                                            <p:fltVal val="1"/>
                                          </p:val>
                                        </p:tav>
                                      </p:tavLst>
                                    </p:anim>
                                    <p:animScale>
                                      <p:cBhvr>
                                        <p:cTn id="113" dur="13">
                                          <p:stCondLst>
                                            <p:cond delay="325"/>
                                          </p:stCondLst>
                                        </p:cTn>
                                        <p:tgtEl>
                                          <p:spTgt spid="23"/>
                                        </p:tgtEl>
                                      </p:cBhvr>
                                      <p:to x="100000" y="60000"/>
                                    </p:animScale>
                                    <p:animScale>
                                      <p:cBhvr>
                                        <p:cTn id="114" dur="83" decel="50000">
                                          <p:stCondLst>
                                            <p:cond delay="338"/>
                                          </p:stCondLst>
                                        </p:cTn>
                                        <p:tgtEl>
                                          <p:spTgt spid="23"/>
                                        </p:tgtEl>
                                      </p:cBhvr>
                                      <p:to x="100000" y="100000"/>
                                    </p:animScale>
                                    <p:animScale>
                                      <p:cBhvr>
                                        <p:cTn id="115" dur="13">
                                          <p:stCondLst>
                                            <p:cond delay="656"/>
                                          </p:stCondLst>
                                        </p:cTn>
                                        <p:tgtEl>
                                          <p:spTgt spid="23"/>
                                        </p:tgtEl>
                                      </p:cBhvr>
                                      <p:to x="100000" y="80000"/>
                                    </p:animScale>
                                    <p:animScale>
                                      <p:cBhvr>
                                        <p:cTn id="116" dur="83" decel="50000">
                                          <p:stCondLst>
                                            <p:cond delay="669"/>
                                          </p:stCondLst>
                                        </p:cTn>
                                        <p:tgtEl>
                                          <p:spTgt spid="23"/>
                                        </p:tgtEl>
                                      </p:cBhvr>
                                      <p:to x="100000" y="100000"/>
                                    </p:animScale>
                                    <p:animScale>
                                      <p:cBhvr>
                                        <p:cTn id="117" dur="13">
                                          <p:stCondLst>
                                            <p:cond delay="821"/>
                                          </p:stCondLst>
                                        </p:cTn>
                                        <p:tgtEl>
                                          <p:spTgt spid="23"/>
                                        </p:tgtEl>
                                      </p:cBhvr>
                                      <p:to x="100000" y="90000"/>
                                    </p:animScale>
                                    <p:animScale>
                                      <p:cBhvr>
                                        <p:cTn id="118" dur="83" decel="50000">
                                          <p:stCondLst>
                                            <p:cond delay="834"/>
                                          </p:stCondLst>
                                        </p:cTn>
                                        <p:tgtEl>
                                          <p:spTgt spid="23"/>
                                        </p:tgtEl>
                                      </p:cBhvr>
                                      <p:to x="100000" y="100000"/>
                                    </p:animScale>
                                    <p:animScale>
                                      <p:cBhvr>
                                        <p:cTn id="119" dur="13">
                                          <p:stCondLst>
                                            <p:cond delay="904"/>
                                          </p:stCondLst>
                                        </p:cTn>
                                        <p:tgtEl>
                                          <p:spTgt spid="23"/>
                                        </p:tgtEl>
                                      </p:cBhvr>
                                      <p:to x="100000" y="95000"/>
                                    </p:animScale>
                                    <p:animScale>
                                      <p:cBhvr>
                                        <p:cTn id="120" dur="83" decel="50000">
                                          <p:stCondLst>
                                            <p:cond delay="917"/>
                                          </p:stCondLst>
                                        </p:cTn>
                                        <p:tgtEl>
                                          <p:spTgt spid="23"/>
                                        </p:tgtEl>
                                      </p:cBhvr>
                                      <p:to x="100000" y="100000"/>
                                    </p:animScale>
                                  </p:childTnLst>
                                </p:cTn>
                              </p:par>
                            </p:childTnLst>
                          </p:cTn>
                        </p:par>
                        <p:par>
                          <p:cTn id="121" fill="hold">
                            <p:stCondLst>
                              <p:cond delay="13900"/>
                            </p:stCondLst>
                            <p:childTnLst>
                              <p:par>
                                <p:cTn id="122" presetID="26" presetClass="entr" presetSubtype="0" fill="hold" grpId="0" nodeType="afterEffect">
                                  <p:stCondLst>
                                    <p:cond delay="0"/>
                                  </p:stCondLst>
                                  <p:iterate type="lt">
                                    <p:tmPct val="10000"/>
                                  </p:iterate>
                                  <p:childTnLst>
                                    <p:set>
                                      <p:cBhvr>
                                        <p:cTn id="123" dur="1" fill="hold">
                                          <p:stCondLst>
                                            <p:cond delay="0"/>
                                          </p:stCondLst>
                                        </p:cTn>
                                        <p:tgtEl>
                                          <p:spTgt spid="24"/>
                                        </p:tgtEl>
                                        <p:attrNameLst>
                                          <p:attrName>style.visibility</p:attrName>
                                        </p:attrNameLst>
                                      </p:cBhvr>
                                      <p:to>
                                        <p:strVal val="visible"/>
                                      </p:to>
                                    </p:set>
                                    <p:animEffect transition="in" filter="wipe(down)">
                                      <p:cBhvr>
                                        <p:cTn id="124" dur="290">
                                          <p:stCondLst>
                                            <p:cond delay="0"/>
                                          </p:stCondLst>
                                        </p:cTn>
                                        <p:tgtEl>
                                          <p:spTgt spid="24"/>
                                        </p:tgtEl>
                                      </p:cBhvr>
                                    </p:animEffect>
                                    <p:anim calcmode="lin" valueType="num">
                                      <p:cBhvr>
                                        <p:cTn id="125" dur="911"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24"/>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24"/>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24"/>
                                        </p:tgtEl>
                                        <p:attrNameLst>
                                          <p:attrName>ppt_y</p:attrName>
                                        </p:attrNameLst>
                                      </p:cBhvr>
                                      <p:tavLst>
                                        <p:tav tm="0" fmla="#ppt_y-sin(pi*$)/81">
                                          <p:val>
                                            <p:fltVal val="0"/>
                                          </p:val>
                                        </p:tav>
                                        <p:tav tm="100000">
                                          <p:val>
                                            <p:fltVal val="1"/>
                                          </p:val>
                                        </p:tav>
                                      </p:tavLst>
                                    </p:anim>
                                    <p:animScale>
                                      <p:cBhvr>
                                        <p:cTn id="130" dur="13">
                                          <p:stCondLst>
                                            <p:cond delay="325"/>
                                          </p:stCondLst>
                                        </p:cTn>
                                        <p:tgtEl>
                                          <p:spTgt spid="24"/>
                                        </p:tgtEl>
                                      </p:cBhvr>
                                      <p:to x="100000" y="60000"/>
                                    </p:animScale>
                                    <p:animScale>
                                      <p:cBhvr>
                                        <p:cTn id="131" dur="83" decel="50000">
                                          <p:stCondLst>
                                            <p:cond delay="338"/>
                                          </p:stCondLst>
                                        </p:cTn>
                                        <p:tgtEl>
                                          <p:spTgt spid="24"/>
                                        </p:tgtEl>
                                      </p:cBhvr>
                                      <p:to x="100000" y="100000"/>
                                    </p:animScale>
                                    <p:animScale>
                                      <p:cBhvr>
                                        <p:cTn id="132" dur="13">
                                          <p:stCondLst>
                                            <p:cond delay="656"/>
                                          </p:stCondLst>
                                        </p:cTn>
                                        <p:tgtEl>
                                          <p:spTgt spid="24"/>
                                        </p:tgtEl>
                                      </p:cBhvr>
                                      <p:to x="100000" y="80000"/>
                                    </p:animScale>
                                    <p:animScale>
                                      <p:cBhvr>
                                        <p:cTn id="133" dur="83" decel="50000">
                                          <p:stCondLst>
                                            <p:cond delay="669"/>
                                          </p:stCondLst>
                                        </p:cTn>
                                        <p:tgtEl>
                                          <p:spTgt spid="24"/>
                                        </p:tgtEl>
                                      </p:cBhvr>
                                      <p:to x="100000" y="100000"/>
                                    </p:animScale>
                                    <p:animScale>
                                      <p:cBhvr>
                                        <p:cTn id="134" dur="13">
                                          <p:stCondLst>
                                            <p:cond delay="821"/>
                                          </p:stCondLst>
                                        </p:cTn>
                                        <p:tgtEl>
                                          <p:spTgt spid="24"/>
                                        </p:tgtEl>
                                      </p:cBhvr>
                                      <p:to x="100000" y="90000"/>
                                    </p:animScale>
                                    <p:animScale>
                                      <p:cBhvr>
                                        <p:cTn id="135" dur="83" decel="50000">
                                          <p:stCondLst>
                                            <p:cond delay="834"/>
                                          </p:stCondLst>
                                        </p:cTn>
                                        <p:tgtEl>
                                          <p:spTgt spid="24"/>
                                        </p:tgtEl>
                                      </p:cBhvr>
                                      <p:to x="100000" y="100000"/>
                                    </p:animScale>
                                    <p:animScale>
                                      <p:cBhvr>
                                        <p:cTn id="136" dur="13">
                                          <p:stCondLst>
                                            <p:cond delay="904"/>
                                          </p:stCondLst>
                                        </p:cTn>
                                        <p:tgtEl>
                                          <p:spTgt spid="24"/>
                                        </p:tgtEl>
                                      </p:cBhvr>
                                      <p:to x="100000" y="95000"/>
                                    </p:animScale>
                                    <p:animScale>
                                      <p:cBhvr>
                                        <p:cTn id="137" dur="83" decel="50000">
                                          <p:stCondLst>
                                            <p:cond delay="917"/>
                                          </p:stCondLst>
                                        </p:cTn>
                                        <p:tgtEl>
                                          <p:spTgt spid="24"/>
                                        </p:tgtEl>
                                      </p:cBhvr>
                                      <p:to x="100000" y="100000"/>
                                    </p:animScale>
                                  </p:childTnLst>
                                </p:cTn>
                              </p:par>
                            </p:childTnLst>
                          </p:cTn>
                        </p:par>
                        <p:par>
                          <p:cTn id="138" fill="hold">
                            <p:stCondLst>
                              <p:cond delay="17400"/>
                            </p:stCondLst>
                            <p:childTnLst>
                              <p:par>
                                <p:cTn id="139" presetID="26" presetClass="entr" presetSubtype="0" fill="hold" grpId="0" nodeType="afterEffect">
                                  <p:stCondLst>
                                    <p:cond delay="0"/>
                                  </p:stCondLst>
                                  <p:iterate type="lt">
                                    <p:tmPct val="10000"/>
                                  </p:iterate>
                                  <p:childTnLst>
                                    <p:set>
                                      <p:cBhvr>
                                        <p:cTn id="140" dur="1" fill="hold">
                                          <p:stCondLst>
                                            <p:cond delay="0"/>
                                          </p:stCondLst>
                                        </p:cTn>
                                        <p:tgtEl>
                                          <p:spTgt spid="12"/>
                                        </p:tgtEl>
                                        <p:attrNameLst>
                                          <p:attrName>style.visibility</p:attrName>
                                        </p:attrNameLst>
                                      </p:cBhvr>
                                      <p:to>
                                        <p:strVal val="visible"/>
                                      </p:to>
                                    </p:set>
                                    <p:animEffect transition="in" filter="wipe(down)">
                                      <p:cBhvr>
                                        <p:cTn id="141" dur="290">
                                          <p:stCondLst>
                                            <p:cond delay="0"/>
                                          </p:stCondLst>
                                        </p:cTn>
                                        <p:tgtEl>
                                          <p:spTgt spid="12"/>
                                        </p:tgtEl>
                                      </p:cBhvr>
                                    </p:animEffect>
                                    <p:anim calcmode="lin" valueType="num">
                                      <p:cBhvr>
                                        <p:cTn id="142"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3"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44"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45"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46"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47" dur="13">
                                          <p:stCondLst>
                                            <p:cond delay="325"/>
                                          </p:stCondLst>
                                        </p:cTn>
                                        <p:tgtEl>
                                          <p:spTgt spid="12"/>
                                        </p:tgtEl>
                                      </p:cBhvr>
                                      <p:to x="100000" y="60000"/>
                                    </p:animScale>
                                    <p:animScale>
                                      <p:cBhvr>
                                        <p:cTn id="148" dur="83" decel="50000">
                                          <p:stCondLst>
                                            <p:cond delay="338"/>
                                          </p:stCondLst>
                                        </p:cTn>
                                        <p:tgtEl>
                                          <p:spTgt spid="12"/>
                                        </p:tgtEl>
                                      </p:cBhvr>
                                      <p:to x="100000" y="100000"/>
                                    </p:animScale>
                                    <p:animScale>
                                      <p:cBhvr>
                                        <p:cTn id="149" dur="13">
                                          <p:stCondLst>
                                            <p:cond delay="656"/>
                                          </p:stCondLst>
                                        </p:cTn>
                                        <p:tgtEl>
                                          <p:spTgt spid="12"/>
                                        </p:tgtEl>
                                      </p:cBhvr>
                                      <p:to x="100000" y="80000"/>
                                    </p:animScale>
                                    <p:animScale>
                                      <p:cBhvr>
                                        <p:cTn id="150" dur="83" decel="50000">
                                          <p:stCondLst>
                                            <p:cond delay="669"/>
                                          </p:stCondLst>
                                        </p:cTn>
                                        <p:tgtEl>
                                          <p:spTgt spid="12"/>
                                        </p:tgtEl>
                                      </p:cBhvr>
                                      <p:to x="100000" y="100000"/>
                                    </p:animScale>
                                    <p:animScale>
                                      <p:cBhvr>
                                        <p:cTn id="151" dur="13">
                                          <p:stCondLst>
                                            <p:cond delay="821"/>
                                          </p:stCondLst>
                                        </p:cTn>
                                        <p:tgtEl>
                                          <p:spTgt spid="12"/>
                                        </p:tgtEl>
                                      </p:cBhvr>
                                      <p:to x="100000" y="90000"/>
                                    </p:animScale>
                                    <p:animScale>
                                      <p:cBhvr>
                                        <p:cTn id="152" dur="83" decel="50000">
                                          <p:stCondLst>
                                            <p:cond delay="834"/>
                                          </p:stCondLst>
                                        </p:cTn>
                                        <p:tgtEl>
                                          <p:spTgt spid="12"/>
                                        </p:tgtEl>
                                      </p:cBhvr>
                                      <p:to x="100000" y="100000"/>
                                    </p:animScale>
                                    <p:animScale>
                                      <p:cBhvr>
                                        <p:cTn id="153" dur="13">
                                          <p:stCondLst>
                                            <p:cond delay="904"/>
                                          </p:stCondLst>
                                        </p:cTn>
                                        <p:tgtEl>
                                          <p:spTgt spid="12"/>
                                        </p:tgtEl>
                                      </p:cBhvr>
                                      <p:to x="100000" y="95000"/>
                                    </p:animScale>
                                    <p:animScale>
                                      <p:cBhvr>
                                        <p:cTn id="154" dur="83" decel="50000">
                                          <p:stCondLst>
                                            <p:cond delay="917"/>
                                          </p:stCondLst>
                                        </p:cTn>
                                        <p:tgtEl>
                                          <p:spTgt spid="12"/>
                                        </p:tgtEl>
                                      </p:cBhvr>
                                      <p:to x="100000" y="100000"/>
                                    </p:animScale>
                                  </p:childTnLst>
                                </p:cTn>
                              </p:par>
                            </p:childTnLst>
                          </p:cTn>
                        </p:par>
                        <p:par>
                          <p:cTn id="155" fill="hold">
                            <p:stCondLst>
                              <p:cond delay="20300"/>
                            </p:stCondLst>
                            <p:childTnLst>
                              <p:par>
                                <p:cTn id="156" presetID="42" presetClass="entr" presetSubtype="0" fill="hold" nodeType="afterEffect">
                                  <p:stCondLst>
                                    <p:cond delay="0"/>
                                  </p:stCondLst>
                                  <p:childTnLst>
                                    <p:set>
                                      <p:cBhvr>
                                        <p:cTn id="157" dur="1" fill="hold">
                                          <p:stCondLst>
                                            <p:cond delay="0"/>
                                          </p:stCondLst>
                                        </p:cTn>
                                        <p:tgtEl>
                                          <p:spTgt spid="1027"/>
                                        </p:tgtEl>
                                        <p:attrNameLst>
                                          <p:attrName>style.visibility</p:attrName>
                                        </p:attrNameLst>
                                      </p:cBhvr>
                                      <p:to>
                                        <p:strVal val="visible"/>
                                      </p:to>
                                    </p:set>
                                    <p:animEffect transition="in" filter="fade">
                                      <p:cBhvr>
                                        <p:cTn id="158" dur="1000"/>
                                        <p:tgtEl>
                                          <p:spTgt spid="1027"/>
                                        </p:tgtEl>
                                      </p:cBhvr>
                                    </p:animEffect>
                                    <p:anim calcmode="lin" valueType="num">
                                      <p:cBhvr>
                                        <p:cTn id="159" dur="1000" fill="hold"/>
                                        <p:tgtEl>
                                          <p:spTgt spid="1027"/>
                                        </p:tgtEl>
                                        <p:attrNameLst>
                                          <p:attrName>ppt_x</p:attrName>
                                        </p:attrNameLst>
                                      </p:cBhvr>
                                      <p:tavLst>
                                        <p:tav tm="0">
                                          <p:val>
                                            <p:strVal val="#ppt_x"/>
                                          </p:val>
                                        </p:tav>
                                        <p:tav tm="100000">
                                          <p:val>
                                            <p:strVal val="#ppt_x"/>
                                          </p:val>
                                        </p:tav>
                                      </p:tavLst>
                                    </p:anim>
                                    <p:anim calcmode="lin" valueType="num">
                                      <p:cBhvr>
                                        <p:cTn id="160" dur="1000" fill="hold"/>
                                        <p:tgtEl>
                                          <p:spTgt spid="1027"/>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1000"/>
                                  </p:stCondLst>
                                  <p:childTnLst>
                                    <p:set>
                                      <p:cBhvr>
                                        <p:cTn id="162" dur="1" fill="hold">
                                          <p:stCondLst>
                                            <p:cond delay="0"/>
                                          </p:stCondLst>
                                        </p:cTn>
                                        <p:tgtEl>
                                          <p:spTgt spid="16"/>
                                        </p:tgtEl>
                                        <p:attrNameLst>
                                          <p:attrName>style.visibility</p:attrName>
                                        </p:attrNameLst>
                                      </p:cBhvr>
                                      <p:to>
                                        <p:strVal val="visible"/>
                                      </p:to>
                                    </p:set>
                                    <p:animEffect transition="in" filter="fade">
                                      <p:cBhvr>
                                        <p:cTn id="163" dur="1000"/>
                                        <p:tgtEl>
                                          <p:spTgt spid="16"/>
                                        </p:tgtEl>
                                      </p:cBhvr>
                                    </p:animEffect>
                                    <p:anim calcmode="lin" valueType="num">
                                      <p:cBhvr>
                                        <p:cTn id="164" dur="1000" fill="hold"/>
                                        <p:tgtEl>
                                          <p:spTgt spid="16"/>
                                        </p:tgtEl>
                                        <p:attrNameLst>
                                          <p:attrName>ppt_x</p:attrName>
                                        </p:attrNameLst>
                                      </p:cBhvr>
                                      <p:tavLst>
                                        <p:tav tm="0">
                                          <p:val>
                                            <p:strVal val="#ppt_x"/>
                                          </p:val>
                                        </p:tav>
                                        <p:tav tm="100000">
                                          <p:val>
                                            <p:strVal val="#ppt_x"/>
                                          </p:val>
                                        </p:tav>
                                      </p:tavLst>
                                    </p:anim>
                                    <p:anim calcmode="lin" valueType="num">
                                      <p:cBhvr>
                                        <p:cTn id="165" dur="1000" fill="hold"/>
                                        <p:tgtEl>
                                          <p:spTgt spid="16"/>
                                        </p:tgtEl>
                                        <p:attrNameLst>
                                          <p:attrName>ppt_y</p:attrName>
                                        </p:attrNameLst>
                                      </p:cBhvr>
                                      <p:tavLst>
                                        <p:tav tm="0">
                                          <p:val>
                                            <p:strVal val="#ppt_y+.1"/>
                                          </p:val>
                                        </p:tav>
                                        <p:tav tm="100000">
                                          <p:val>
                                            <p:strVal val="#ppt_y"/>
                                          </p:val>
                                        </p:tav>
                                      </p:tavLst>
                                    </p:anim>
                                  </p:childTnLst>
                                </p:cTn>
                              </p:par>
                            </p:childTnLst>
                          </p:cTn>
                        </p:par>
                        <p:par>
                          <p:cTn id="166" fill="hold">
                            <p:stCondLst>
                              <p:cond delay="22300"/>
                            </p:stCondLst>
                            <p:childTnLst>
                              <p:par>
                                <p:cTn id="167" presetID="42" presetClass="entr" presetSubtype="0" fill="hold" nodeType="afterEffect">
                                  <p:stCondLst>
                                    <p:cond delay="0"/>
                                  </p:stCondLst>
                                  <p:childTnLst>
                                    <p:set>
                                      <p:cBhvr>
                                        <p:cTn id="168" dur="1" fill="hold">
                                          <p:stCondLst>
                                            <p:cond delay="0"/>
                                          </p:stCondLst>
                                        </p:cTn>
                                        <p:tgtEl>
                                          <p:spTgt spid="10244"/>
                                        </p:tgtEl>
                                        <p:attrNameLst>
                                          <p:attrName>style.visibility</p:attrName>
                                        </p:attrNameLst>
                                      </p:cBhvr>
                                      <p:to>
                                        <p:strVal val="visible"/>
                                      </p:to>
                                    </p:set>
                                    <p:animEffect transition="in" filter="fade">
                                      <p:cBhvr>
                                        <p:cTn id="169" dur="1000"/>
                                        <p:tgtEl>
                                          <p:spTgt spid="10244"/>
                                        </p:tgtEl>
                                      </p:cBhvr>
                                    </p:animEffect>
                                    <p:anim calcmode="lin" valueType="num">
                                      <p:cBhvr>
                                        <p:cTn id="170" dur="1000" fill="hold"/>
                                        <p:tgtEl>
                                          <p:spTgt spid="10244"/>
                                        </p:tgtEl>
                                        <p:attrNameLst>
                                          <p:attrName>ppt_x</p:attrName>
                                        </p:attrNameLst>
                                      </p:cBhvr>
                                      <p:tavLst>
                                        <p:tav tm="0">
                                          <p:val>
                                            <p:strVal val="#ppt_x"/>
                                          </p:val>
                                        </p:tav>
                                        <p:tav tm="100000">
                                          <p:val>
                                            <p:strVal val="#ppt_x"/>
                                          </p:val>
                                        </p:tav>
                                      </p:tavLst>
                                    </p:anim>
                                    <p:anim calcmode="lin" valueType="num">
                                      <p:cBhvr>
                                        <p:cTn id="171" dur="1000" fill="hold"/>
                                        <p:tgtEl>
                                          <p:spTgt spid="10244"/>
                                        </p:tgtEl>
                                        <p:attrNameLst>
                                          <p:attrName>ppt_y</p:attrName>
                                        </p:attrNameLst>
                                      </p:cBhvr>
                                      <p:tavLst>
                                        <p:tav tm="0">
                                          <p:val>
                                            <p:strVal val="#ppt_y+.1"/>
                                          </p:val>
                                        </p:tav>
                                        <p:tav tm="100000">
                                          <p:val>
                                            <p:strVal val="#ppt_y"/>
                                          </p:val>
                                        </p:tav>
                                      </p:tavLst>
                                    </p:anim>
                                  </p:childTnLst>
                                </p:cTn>
                              </p:par>
                              <p:par>
                                <p:cTn id="172" presetID="42" presetClass="entr" presetSubtype="0" fill="hold" grpId="0" nodeType="withEffect">
                                  <p:stCondLst>
                                    <p:cond delay="1000"/>
                                  </p:stCondLst>
                                  <p:childTnLst>
                                    <p:set>
                                      <p:cBhvr>
                                        <p:cTn id="173" dur="1" fill="hold">
                                          <p:stCondLst>
                                            <p:cond delay="0"/>
                                          </p:stCondLst>
                                        </p:cTn>
                                        <p:tgtEl>
                                          <p:spTgt spid="17"/>
                                        </p:tgtEl>
                                        <p:attrNameLst>
                                          <p:attrName>style.visibility</p:attrName>
                                        </p:attrNameLst>
                                      </p:cBhvr>
                                      <p:to>
                                        <p:strVal val="visible"/>
                                      </p:to>
                                    </p:set>
                                    <p:animEffect transition="in" filter="fade">
                                      <p:cBhvr>
                                        <p:cTn id="174" dur="1000"/>
                                        <p:tgtEl>
                                          <p:spTgt spid="17"/>
                                        </p:tgtEl>
                                      </p:cBhvr>
                                    </p:animEffect>
                                    <p:anim calcmode="lin" valueType="num">
                                      <p:cBhvr>
                                        <p:cTn id="175" dur="1000" fill="hold"/>
                                        <p:tgtEl>
                                          <p:spTgt spid="17"/>
                                        </p:tgtEl>
                                        <p:attrNameLst>
                                          <p:attrName>ppt_x</p:attrName>
                                        </p:attrNameLst>
                                      </p:cBhvr>
                                      <p:tavLst>
                                        <p:tav tm="0">
                                          <p:val>
                                            <p:strVal val="#ppt_x"/>
                                          </p:val>
                                        </p:tav>
                                        <p:tav tm="100000">
                                          <p:val>
                                            <p:strVal val="#ppt_x"/>
                                          </p:val>
                                        </p:tav>
                                      </p:tavLst>
                                    </p:anim>
                                    <p:anim calcmode="lin" valueType="num">
                                      <p:cBhvr>
                                        <p:cTn id="176" dur="1000" fill="hold"/>
                                        <p:tgtEl>
                                          <p:spTgt spid="17"/>
                                        </p:tgtEl>
                                        <p:attrNameLst>
                                          <p:attrName>ppt_y</p:attrName>
                                        </p:attrNameLst>
                                      </p:cBhvr>
                                      <p:tavLst>
                                        <p:tav tm="0">
                                          <p:val>
                                            <p:strVal val="#ppt_y+.1"/>
                                          </p:val>
                                        </p:tav>
                                        <p:tav tm="100000">
                                          <p:val>
                                            <p:strVal val="#ppt_y"/>
                                          </p:val>
                                        </p:tav>
                                      </p:tavLst>
                                    </p:anim>
                                  </p:childTnLst>
                                </p:cTn>
                              </p:par>
                            </p:childTnLst>
                          </p:cTn>
                        </p:par>
                        <p:par>
                          <p:cTn id="177" fill="hold">
                            <p:stCondLst>
                              <p:cond delay="24300"/>
                            </p:stCondLst>
                            <p:childTnLst>
                              <p:par>
                                <p:cTn id="178" presetID="45" presetClass="entr" presetSubtype="0" fill="hold" nodeType="afterEffect">
                                  <p:stCondLst>
                                    <p:cond delay="1000"/>
                                  </p:stCondLst>
                                  <p:childTnLst>
                                    <p:set>
                                      <p:cBhvr>
                                        <p:cTn id="179" dur="1" fill="hold">
                                          <p:stCondLst>
                                            <p:cond delay="0"/>
                                          </p:stCondLst>
                                        </p:cTn>
                                        <p:tgtEl>
                                          <p:spTgt spid="7171"/>
                                        </p:tgtEl>
                                        <p:attrNameLst>
                                          <p:attrName>style.visibility</p:attrName>
                                        </p:attrNameLst>
                                      </p:cBhvr>
                                      <p:to>
                                        <p:strVal val="visible"/>
                                      </p:to>
                                    </p:set>
                                    <p:animEffect transition="in" filter="fade">
                                      <p:cBhvr>
                                        <p:cTn id="180" dur="2000"/>
                                        <p:tgtEl>
                                          <p:spTgt spid="7171"/>
                                        </p:tgtEl>
                                      </p:cBhvr>
                                    </p:animEffect>
                                    <p:anim calcmode="lin" valueType="num">
                                      <p:cBhvr>
                                        <p:cTn id="181" dur="2000" fill="hold"/>
                                        <p:tgtEl>
                                          <p:spTgt spid="7171"/>
                                        </p:tgtEl>
                                        <p:attrNameLst>
                                          <p:attrName>ppt_w</p:attrName>
                                        </p:attrNameLst>
                                      </p:cBhvr>
                                      <p:tavLst>
                                        <p:tav tm="0" fmla="#ppt_w*sin(2.5*pi*$)">
                                          <p:val>
                                            <p:fltVal val="0"/>
                                          </p:val>
                                        </p:tav>
                                        <p:tav tm="100000">
                                          <p:val>
                                            <p:fltVal val="1"/>
                                          </p:val>
                                        </p:tav>
                                      </p:tavLst>
                                    </p:anim>
                                    <p:anim calcmode="lin" valueType="num">
                                      <p:cBhvr>
                                        <p:cTn id="182" dur="2000" fill="hold"/>
                                        <p:tgtEl>
                                          <p:spTgt spid="7171"/>
                                        </p:tgtEl>
                                        <p:attrNameLst>
                                          <p:attrName>ppt_h</p:attrName>
                                        </p:attrNameLst>
                                      </p:cBhvr>
                                      <p:tavLst>
                                        <p:tav tm="0">
                                          <p:val>
                                            <p:strVal val="#ppt_h"/>
                                          </p:val>
                                        </p:tav>
                                        <p:tav tm="100000">
                                          <p:val>
                                            <p:strVal val="#ppt_h"/>
                                          </p:val>
                                        </p:tav>
                                      </p:tavLst>
                                    </p:anim>
                                  </p:childTnLst>
                                </p:cTn>
                              </p:par>
                            </p:childTnLst>
                          </p:cTn>
                        </p:par>
                        <p:par>
                          <p:cTn id="183" fill="hold">
                            <p:stCondLst>
                              <p:cond delay="27300"/>
                            </p:stCondLst>
                            <p:childTnLst>
                              <p:par>
                                <p:cTn id="184" presetID="42" presetClass="entr" presetSubtype="0" fill="hold" grpId="0" nodeType="afterEffect">
                                  <p:stCondLst>
                                    <p:cond delay="0"/>
                                  </p:stCondLst>
                                  <p:childTnLst>
                                    <p:set>
                                      <p:cBhvr>
                                        <p:cTn id="185" dur="1" fill="hold">
                                          <p:stCondLst>
                                            <p:cond delay="0"/>
                                          </p:stCondLst>
                                        </p:cTn>
                                        <p:tgtEl>
                                          <p:spTgt spid="18"/>
                                        </p:tgtEl>
                                        <p:attrNameLst>
                                          <p:attrName>style.visibility</p:attrName>
                                        </p:attrNameLst>
                                      </p:cBhvr>
                                      <p:to>
                                        <p:strVal val="visible"/>
                                      </p:to>
                                    </p:set>
                                    <p:animEffect transition="in" filter="fade">
                                      <p:cBhvr>
                                        <p:cTn id="186" dur="1000"/>
                                        <p:tgtEl>
                                          <p:spTgt spid="18"/>
                                        </p:tgtEl>
                                      </p:cBhvr>
                                    </p:animEffect>
                                    <p:anim calcmode="lin" valueType="num">
                                      <p:cBhvr>
                                        <p:cTn id="187" dur="1000" fill="hold"/>
                                        <p:tgtEl>
                                          <p:spTgt spid="18"/>
                                        </p:tgtEl>
                                        <p:attrNameLst>
                                          <p:attrName>ppt_x</p:attrName>
                                        </p:attrNameLst>
                                      </p:cBhvr>
                                      <p:tavLst>
                                        <p:tav tm="0">
                                          <p:val>
                                            <p:strVal val="#ppt_x"/>
                                          </p:val>
                                        </p:tav>
                                        <p:tav tm="100000">
                                          <p:val>
                                            <p:strVal val="#ppt_x"/>
                                          </p:val>
                                        </p:tav>
                                      </p:tavLst>
                                    </p:anim>
                                    <p:anim calcmode="lin" valueType="num">
                                      <p:cBhvr>
                                        <p:cTn id="188" dur="1000" fill="hold"/>
                                        <p:tgtEl>
                                          <p:spTgt spid="18"/>
                                        </p:tgtEl>
                                        <p:attrNameLst>
                                          <p:attrName>ppt_y</p:attrName>
                                        </p:attrNameLst>
                                      </p:cBhvr>
                                      <p:tavLst>
                                        <p:tav tm="0">
                                          <p:val>
                                            <p:strVal val="#ppt_y+.1"/>
                                          </p:val>
                                        </p:tav>
                                        <p:tav tm="100000">
                                          <p:val>
                                            <p:strVal val="#ppt_y"/>
                                          </p:val>
                                        </p:tav>
                                      </p:tavLst>
                                    </p:anim>
                                  </p:childTnLst>
                                </p:cTn>
                              </p:par>
                            </p:childTnLst>
                          </p:cTn>
                        </p:par>
                        <p:par>
                          <p:cTn id="189" fill="hold">
                            <p:stCondLst>
                              <p:cond delay="28300"/>
                            </p:stCondLst>
                            <p:childTnLst>
                              <p:par>
                                <p:cTn id="190" presetID="45" presetClass="entr" presetSubtype="0" fill="hold" nodeType="afterEffect">
                                  <p:stCondLst>
                                    <p:cond delay="100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2000"/>
                                        <p:tgtEl>
                                          <p:spTgt spid="27"/>
                                        </p:tgtEl>
                                      </p:cBhvr>
                                    </p:animEffect>
                                    <p:anim calcmode="lin" valueType="num">
                                      <p:cBhvr>
                                        <p:cTn id="193" dur="2000" fill="hold"/>
                                        <p:tgtEl>
                                          <p:spTgt spid="27"/>
                                        </p:tgtEl>
                                        <p:attrNameLst>
                                          <p:attrName>ppt_w</p:attrName>
                                        </p:attrNameLst>
                                      </p:cBhvr>
                                      <p:tavLst>
                                        <p:tav tm="0" fmla="#ppt_w*sin(2.5*pi*$)">
                                          <p:val>
                                            <p:fltVal val="0"/>
                                          </p:val>
                                        </p:tav>
                                        <p:tav tm="100000">
                                          <p:val>
                                            <p:fltVal val="1"/>
                                          </p:val>
                                        </p:tav>
                                      </p:tavLst>
                                    </p:anim>
                                    <p:anim calcmode="lin" valueType="num">
                                      <p:cBhvr>
                                        <p:cTn id="194" dur="2000" fill="hold"/>
                                        <p:tgtEl>
                                          <p:spTgt spid="27"/>
                                        </p:tgtEl>
                                        <p:attrNameLst>
                                          <p:attrName>ppt_h</p:attrName>
                                        </p:attrNameLst>
                                      </p:cBhvr>
                                      <p:tavLst>
                                        <p:tav tm="0">
                                          <p:val>
                                            <p:strVal val="#ppt_h"/>
                                          </p:val>
                                        </p:tav>
                                        <p:tav tm="100000">
                                          <p:val>
                                            <p:strVal val="#ppt_h"/>
                                          </p:val>
                                        </p:tav>
                                      </p:tavLst>
                                    </p:anim>
                                  </p:childTnLst>
                                </p:cTn>
                              </p:par>
                            </p:childTnLst>
                          </p:cTn>
                        </p:par>
                        <p:par>
                          <p:cTn id="195" fill="hold">
                            <p:stCondLst>
                              <p:cond delay="31300"/>
                            </p:stCondLst>
                            <p:childTnLst>
                              <p:par>
                                <p:cTn id="196" presetID="42" presetClass="entr" presetSubtype="0" fill="hold" grpId="0" nodeType="afterEffect">
                                  <p:stCondLst>
                                    <p:cond delay="0"/>
                                  </p:stCondLst>
                                  <p:childTnLst>
                                    <p:set>
                                      <p:cBhvr>
                                        <p:cTn id="197" dur="1" fill="hold">
                                          <p:stCondLst>
                                            <p:cond delay="0"/>
                                          </p:stCondLst>
                                        </p:cTn>
                                        <p:tgtEl>
                                          <p:spTgt spid="28"/>
                                        </p:tgtEl>
                                        <p:attrNameLst>
                                          <p:attrName>style.visibility</p:attrName>
                                        </p:attrNameLst>
                                      </p:cBhvr>
                                      <p:to>
                                        <p:strVal val="visible"/>
                                      </p:to>
                                    </p:set>
                                    <p:animEffect transition="in" filter="fade">
                                      <p:cBhvr>
                                        <p:cTn id="198" dur="1000"/>
                                        <p:tgtEl>
                                          <p:spTgt spid="28"/>
                                        </p:tgtEl>
                                      </p:cBhvr>
                                    </p:animEffect>
                                    <p:anim calcmode="lin" valueType="num">
                                      <p:cBhvr>
                                        <p:cTn id="199" dur="1000" fill="hold"/>
                                        <p:tgtEl>
                                          <p:spTgt spid="28"/>
                                        </p:tgtEl>
                                        <p:attrNameLst>
                                          <p:attrName>ppt_x</p:attrName>
                                        </p:attrNameLst>
                                      </p:cBhvr>
                                      <p:tavLst>
                                        <p:tav tm="0">
                                          <p:val>
                                            <p:strVal val="#ppt_x"/>
                                          </p:val>
                                        </p:tav>
                                        <p:tav tm="100000">
                                          <p:val>
                                            <p:strVal val="#ppt_x"/>
                                          </p:val>
                                        </p:tav>
                                      </p:tavLst>
                                    </p:anim>
                                    <p:anim calcmode="lin" valueType="num">
                                      <p:cBhvr>
                                        <p:cTn id="200" dur="1000" fill="hold"/>
                                        <p:tgtEl>
                                          <p:spTgt spid="28"/>
                                        </p:tgtEl>
                                        <p:attrNameLst>
                                          <p:attrName>ppt_y</p:attrName>
                                        </p:attrNameLst>
                                      </p:cBhvr>
                                      <p:tavLst>
                                        <p:tav tm="0">
                                          <p:val>
                                            <p:strVal val="#ppt_y+.1"/>
                                          </p:val>
                                        </p:tav>
                                        <p:tav tm="100000">
                                          <p:val>
                                            <p:strVal val="#ppt_y"/>
                                          </p:val>
                                        </p:tav>
                                      </p:tavLst>
                                    </p:anim>
                                  </p:childTnLst>
                                </p:cTn>
                              </p:par>
                            </p:childTnLst>
                          </p:cTn>
                        </p:par>
                        <p:par>
                          <p:cTn id="201" fill="hold">
                            <p:stCondLst>
                              <p:cond delay="32300"/>
                            </p:stCondLst>
                            <p:childTnLst>
                              <p:par>
                                <p:cTn id="202" presetID="45" presetClass="entr" presetSubtype="0" fill="hold" nodeType="afterEffect">
                                  <p:stCondLst>
                                    <p:cond delay="1000"/>
                                  </p:stCondLst>
                                  <p:childTnLst>
                                    <p:set>
                                      <p:cBhvr>
                                        <p:cTn id="203" dur="1" fill="hold">
                                          <p:stCondLst>
                                            <p:cond delay="0"/>
                                          </p:stCondLst>
                                        </p:cTn>
                                        <p:tgtEl>
                                          <p:spTgt spid="29"/>
                                        </p:tgtEl>
                                        <p:attrNameLst>
                                          <p:attrName>style.visibility</p:attrName>
                                        </p:attrNameLst>
                                      </p:cBhvr>
                                      <p:to>
                                        <p:strVal val="visible"/>
                                      </p:to>
                                    </p:set>
                                    <p:animEffect transition="in" filter="fade">
                                      <p:cBhvr>
                                        <p:cTn id="204" dur="2000"/>
                                        <p:tgtEl>
                                          <p:spTgt spid="29"/>
                                        </p:tgtEl>
                                      </p:cBhvr>
                                    </p:animEffect>
                                    <p:anim calcmode="lin" valueType="num">
                                      <p:cBhvr>
                                        <p:cTn id="205" dur="2000" fill="hold"/>
                                        <p:tgtEl>
                                          <p:spTgt spid="29"/>
                                        </p:tgtEl>
                                        <p:attrNameLst>
                                          <p:attrName>ppt_w</p:attrName>
                                        </p:attrNameLst>
                                      </p:cBhvr>
                                      <p:tavLst>
                                        <p:tav tm="0" fmla="#ppt_w*sin(2.5*pi*$)">
                                          <p:val>
                                            <p:fltVal val="0"/>
                                          </p:val>
                                        </p:tav>
                                        <p:tav tm="100000">
                                          <p:val>
                                            <p:fltVal val="1"/>
                                          </p:val>
                                        </p:tav>
                                      </p:tavLst>
                                    </p:anim>
                                    <p:anim calcmode="lin" valueType="num">
                                      <p:cBhvr>
                                        <p:cTn id="206" dur="2000" fill="hold"/>
                                        <p:tgtEl>
                                          <p:spTgt spid="29"/>
                                        </p:tgtEl>
                                        <p:attrNameLst>
                                          <p:attrName>ppt_h</p:attrName>
                                        </p:attrNameLst>
                                      </p:cBhvr>
                                      <p:tavLst>
                                        <p:tav tm="0">
                                          <p:val>
                                            <p:strVal val="#ppt_h"/>
                                          </p:val>
                                        </p:tav>
                                        <p:tav tm="100000">
                                          <p:val>
                                            <p:strVal val="#ppt_h"/>
                                          </p:val>
                                        </p:tav>
                                      </p:tavLst>
                                    </p:anim>
                                  </p:childTnLst>
                                </p:cTn>
                              </p:par>
                            </p:childTnLst>
                          </p:cTn>
                        </p:par>
                        <p:par>
                          <p:cTn id="207" fill="hold">
                            <p:stCondLst>
                              <p:cond delay="35300"/>
                            </p:stCondLst>
                            <p:childTnLst>
                              <p:par>
                                <p:cTn id="208" presetID="42" presetClass="entr" presetSubtype="0" fill="hold" grpId="0" nodeType="afterEffect">
                                  <p:stCondLst>
                                    <p:cond delay="0"/>
                                  </p:stCondLst>
                                  <p:childTnLst>
                                    <p:set>
                                      <p:cBhvr>
                                        <p:cTn id="209" dur="1" fill="hold">
                                          <p:stCondLst>
                                            <p:cond delay="0"/>
                                          </p:stCondLst>
                                        </p:cTn>
                                        <p:tgtEl>
                                          <p:spTgt spid="30"/>
                                        </p:tgtEl>
                                        <p:attrNameLst>
                                          <p:attrName>style.visibility</p:attrName>
                                        </p:attrNameLst>
                                      </p:cBhvr>
                                      <p:to>
                                        <p:strVal val="visible"/>
                                      </p:to>
                                    </p:set>
                                    <p:animEffect transition="in" filter="fade">
                                      <p:cBhvr>
                                        <p:cTn id="210" dur="1000"/>
                                        <p:tgtEl>
                                          <p:spTgt spid="30"/>
                                        </p:tgtEl>
                                      </p:cBhvr>
                                    </p:animEffect>
                                    <p:anim calcmode="lin" valueType="num">
                                      <p:cBhvr>
                                        <p:cTn id="211" dur="1000" fill="hold"/>
                                        <p:tgtEl>
                                          <p:spTgt spid="30"/>
                                        </p:tgtEl>
                                        <p:attrNameLst>
                                          <p:attrName>ppt_x</p:attrName>
                                        </p:attrNameLst>
                                      </p:cBhvr>
                                      <p:tavLst>
                                        <p:tav tm="0">
                                          <p:val>
                                            <p:strVal val="#ppt_x"/>
                                          </p:val>
                                        </p:tav>
                                        <p:tav tm="100000">
                                          <p:val>
                                            <p:strVal val="#ppt_x"/>
                                          </p:val>
                                        </p:tav>
                                      </p:tavLst>
                                    </p:anim>
                                    <p:anim calcmode="lin" valueType="num">
                                      <p:cBhvr>
                                        <p:cTn id="212" dur="1000" fill="hold"/>
                                        <p:tgtEl>
                                          <p:spTgt spid="30"/>
                                        </p:tgtEl>
                                        <p:attrNameLst>
                                          <p:attrName>ppt_y</p:attrName>
                                        </p:attrNameLst>
                                      </p:cBhvr>
                                      <p:tavLst>
                                        <p:tav tm="0">
                                          <p:val>
                                            <p:strVal val="#ppt_y+.1"/>
                                          </p:val>
                                        </p:tav>
                                        <p:tav tm="100000">
                                          <p:val>
                                            <p:strVal val="#ppt_y"/>
                                          </p:val>
                                        </p:tav>
                                      </p:tavLst>
                                    </p:anim>
                                  </p:childTnLst>
                                </p:cTn>
                              </p:par>
                            </p:childTnLst>
                          </p:cTn>
                        </p:par>
                        <p:par>
                          <p:cTn id="213" fill="hold">
                            <p:stCondLst>
                              <p:cond delay="36300"/>
                            </p:stCondLst>
                            <p:childTnLst>
                              <p:par>
                                <p:cTn id="214" presetID="45" presetClass="entr" presetSubtype="0" fill="hold" nodeType="afterEffect">
                                  <p:stCondLst>
                                    <p:cond delay="1000"/>
                                  </p:stCondLst>
                                  <p:childTnLst>
                                    <p:set>
                                      <p:cBhvr>
                                        <p:cTn id="215" dur="1" fill="hold">
                                          <p:stCondLst>
                                            <p:cond delay="0"/>
                                          </p:stCondLst>
                                        </p:cTn>
                                        <p:tgtEl>
                                          <p:spTgt spid="31"/>
                                        </p:tgtEl>
                                        <p:attrNameLst>
                                          <p:attrName>style.visibility</p:attrName>
                                        </p:attrNameLst>
                                      </p:cBhvr>
                                      <p:to>
                                        <p:strVal val="visible"/>
                                      </p:to>
                                    </p:set>
                                    <p:animEffect transition="in" filter="fade">
                                      <p:cBhvr>
                                        <p:cTn id="216" dur="2000"/>
                                        <p:tgtEl>
                                          <p:spTgt spid="31"/>
                                        </p:tgtEl>
                                      </p:cBhvr>
                                    </p:animEffect>
                                    <p:anim calcmode="lin" valueType="num">
                                      <p:cBhvr>
                                        <p:cTn id="217" dur="2000" fill="hold"/>
                                        <p:tgtEl>
                                          <p:spTgt spid="31"/>
                                        </p:tgtEl>
                                        <p:attrNameLst>
                                          <p:attrName>ppt_w</p:attrName>
                                        </p:attrNameLst>
                                      </p:cBhvr>
                                      <p:tavLst>
                                        <p:tav tm="0" fmla="#ppt_w*sin(2.5*pi*$)">
                                          <p:val>
                                            <p:fltVal val="0"/>
                                          </p:val>
                                        </p:tav>
                                        <p:tav tm="100000">
                                          <p:val>
                                            <p:fltVal val="1"/>
                                          </p:val>
                                        </p:tav>
                                      </p:tavLst>
                                    </p:anim>
                                    <p:anim calcmode="lin" valueType="num">
                                      <p:cBhvr>
                                        <p:cTn id="218" dur="2000" fill="hold"/>
                                        <p:tgtEl>
                                          <p:spTgt spid="31"/>
                                        </p:tgtEl>
                                        <p:attrNameLst>
                                          <p:attrName>ppt_h</p:attrName>
                                        </p:attrNameLst>
                                      </p:cBhvr>
                                      <p:tavLst>
                                        <p:tav tm="0">
                                          <p:val>
                                            <p:strVal val="#ppt_h"/>
                                          </p:val>
                                        </p:tav>
                                        <p:tav tm="100000">
                                          <p:val>
                                            <p:strVal val="#ppt_h"/>
                                          </p:val>
                                        </p:tav>
                                      </p:tavLst>
                                    </p:anim>
                                  </p:childTnLst>
                                </p:cTn>
                              </p:par>
                            </p:childTnLst>
                          </p:cTn>
                        </p:par>
                        <p:par>
                          <p:cTn id="219" fill="hold">
                            <p:stCondLst>
                              <p:cond delay="39300"/>
                            </p:stCondLst>
                            <p:childTnLst>
                              <p:par>
                                <p:cTn id="220" presetID="42" presetClass="entr" presetSubtype="0" fill="hold" grpId="0" nodeType="afterEffect">
                                  <p:stCondLst>
                                    <p:cond delay="0"/>
                                  </p:stCondLst>
                                  <p:childTnLst>
                                    <p:set>
                                      <p:cBhvr>
                                        <p:cTn id="221" dur="1" fill="hold">
                                          <p:stCondLst>
                                            <p:cond delay="0"/>
                                          </p:stCondLst>
                                        </p:cTn>
                                        <p:tgtEl>
                                          <p:spTgt spid="32"/>
                                        </p:tgtEl>
                                        <p:attrNameLst>
                                          <p:attrName>style.visibility</p:attrName>
                                        </p:attrNameLst>
                                      </p:cBhvr>
                                      <p:to>
                                        <p:strVal val="visible"/>
                                      </p:to>
                                    </p:set>
                                    <p:animEffect transition="in" filter="fade">
                                      <p:cBhvr>
                                        <p:cTn id="222" dur="1000"/>
                                        <p:tgtEl>
                                          <p:spTgt spid="32"/>
                                        </p:tgtEl>
                                      </p:cBhvr>
                                    </p:animEffect>
                                    <p:anim calcmode="lin" valueType="num">
                                      <p:cBhvr>
                                        <p:cTn id="223" dur="1000" fill="hold"/>
                                        <p:tgtEl>
                                          <p:spTgt spid="32"/>
                                        </p:tgtEl>
                                        <p:attrNameLst>
                                          <p:attrName>ppt_x</p:attrName>
                                        </p:attrNameLst>
                                      </p:cBhvr>
                                      <p:tavLst>
                                        <p:tav tm="0">
                                          <p:val>
                                            <p:strVal val="#ppt_x"/>
                                          </p:val>
                                        </p:tav>
                                        <p:tav tm="100000">
                                          <p:val>
                                            <p:strVal val="#ppt_x"/>
                                          </p:val>
                                        </p:tav>
                                      </p:tavLst>
                                    </p:anim>
                                    <p:anim calcmode="lin" valueType="num">
                                      <p:cBhvr>
                                        <p:cTn id="224"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225" repeatCount="indefinite" fill="hold" display="0">
                  <p:stCondLst>
                    <p:cond delay="indefinite"/>
                  </p:stCondLst>
                  <p:endCondLst>
                    <p:cond evt="onStopAudio" delay="0">
                      <p:tgtEl>
                        <p:sldTgt/>
                      </p:tgtEl>
                    </p:cond>
                  </p:endCondLst>
                </p:cTn>
                <p:tgtEl>
                  <p:spTgt spid="4"/>
                </p:tgtEl>
              </p:cMediaNode>
            </p:audio>
          </p:childTnLst>
        </p:cTn>
      </p:par>
    </p:tnLst>
    <p:bldLst>
      <p:bldP spid="14" grpId="0"/>
      <p:bldP spid="23" grpId="0"/>
      <p:bldP spid="24" grpId="0"/>
      <p:bldP spid="12" grpId="0"/>
      <p:bldP spid="16" grpId="0" animBg="1"/>
      <p:bldP spid="17" grpId="0" animBg="1"/>
      <p:bldP spid="18" grpId="0" animBg="1"/>
      <p:bldP spid="15" grpId="0"/>
      <p:bldP spid="20" grpId="0" animBg="1"/>
      <p:bldP spid="20" grpId="1" animBg="1"/>
      <p:bldP spid="21" grpId="0" animBg="1"/>
      <p:bldP spid="21" grpId="1" animBg="1"/>
      <p:bldP spid="22" grpId="0" animBg="1"/>
      <p:bldP spid="22" grpId="1" animBg="1"/>
      <p:bldP spid="25" grpId="0" animBg="1"/>
      <p:bldP spid="25" grpId="1" animBg="1"/>
      <p:bldP spid="26" grpId="0" animBg="1"/>
      <p:bldP spid="26" grpId="1" animBg="1"/>
      <p:bldP spid="28" grpId="0" animBg="1"/>
      <p:bldP spid="30" grpId="0" animBg="1"/>
      <p:bldP spid="32" grpId="0" animBg="1"/>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FFF00"/>
                </a:solidFill>
                <a:effectLst>
                  <a:outerShdw blurRad="50800" dist="39000" dir="5460000" algn="tl">
                    <a:srgbClr val="000000">
                      <a:alpha val="38000"/>
                    </a:srgbClr>
                  </a:outerShdw>
                </a:effectLst>
              </a:rPr>
              <a:t>Flor Nacional </a:t>
            </a:r>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5721" y="399815"/>
            <a:ext cx="3123591" cy="23395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FF000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a:off x="5147161" y="2201855"/>
            <a:ext cx="3743829" cy="260862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21594000" lon="1200000" rev="21300000"/>
            </a:camera>
            <a:lightRig rig="threePt" dir="t">
              <a:rot lat="0" lon="0" rev="2700000"/>
            </a:lightRig>
          </a:scene3d>
          <a:sp3d>
            <a:bevelT h="38100"/>
            <a:contourClr>
              <a:srgbClr val="C0C0C0"/>
            </a:contourClr>
          </a:sp3d>
          <a:extLst/>
        </p:spPr>
      </p:pic>
      <p:pic>
        <p:nvPicPr>
          <p:cNvPr id="2" name="1 Imagen"/>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rot="996358">
            <a:off x="3265453" y="3948685"/>
            <a:ext cx="1780032" cy="1194816"/>
          </a:xfrm>
          <a:prstGeom prst="rect">
            <a:avLst/>
          </a:prstGeom>
          <a:ln>
            <a:noFill/>
          </a:ln>
          <a:effectLst>
            <a:softEdge rad="112500"/>
          </a:effectLst>
        </p:spPr>
      </p:pic>
      <p:sp>
        <p:nvSpPr>
          <p:cNvPr id="12" name="11 Rectángulo"/>
          <p:cNvSpPr/>
          <p:nvPr/>
        </p:nvSpPr>
        <p:spPr>
          <a:xfrm>
            <a:off x="219986" y="3608987"/>
            <a:ext cx="4135990" cy="984885"/>
          </a:xfrm>
          <a:prstGeom prst="rect">
            <a:avLst/>
          </a:prstGeom>
        </p:spPr>
        <p:txBody>
          <a:bodyPr wrap="square">
            <a:spAutoFit/>
          </a:bodyPr>
          <a:lstStyle/>
          <a:p>
            <a:r>
              <a:rPr lang="es-AR" sz="2000" dirty="0">
                <a:solidFill>
                  <a:schemeClr val="accent3">
                    <a:lumMod val="60000"/>
                    <a:lumOff val="40000"/>
                  </a:schemeClr>
                </a:solidFill>
              </a:rPr>
              <a:t>Flor de Ceibo  </a:t>
            </a:r>
            <a:r>
              <a:rPr lang="es-AR" dirty="0">
                <a:solidFill>
                  <a:schemeClr val="bg1"/>
                </a:solidFill>
              </a:rPr>
              <a:t>- </a:t>
            </a:r>
            <a:r>
              <a:rPr lang="es-AR" sz="2000" i="1" dirty="0">
                <a:solidFill>
                  <a:schemeClr val="bg1"/>
                </a:solidFill>
              </a:rPr>
              <a:t>(</a:t>
            </a:r>
            <a:r>
              <a:rPr lang="es-AR" sz="2000" i="1" dirty="0" err="1">
                <a:solidFill>
                  <a:schemeClr val="bg1"/>
                </a:solidFill>
              </a:rPr>
              <a:t>Erythrina</a:t>
            </a:r>
            <a:r>
              <a:rPr lang="es-AR" sz="2000" i="1" dirty="0">
                <a:solidFill>
                  <a:schemeClr val="bg1"/>
                </a:solidFill>
              </a:rPr>
              <a:t> crista-</a:t>
            </a:r>
            <a:r>
              <a:rPr lang="es-AR" sz="2000" i="1" dirty="0" err="1">
                <a:solidFill>
                  <a:schemeClr val="bg1"/>
                </a:solidFill>
              </a:rPr>
              <a:t>galli</a:t>
            </a:r>
            <a:r>
              <a:rPr lang="es-AR" sz="2000" i="1" dirty="0" smtClean="0">
                <a:solidFill>
                  <a:schemeClr val="bg1"/>
                </a:solidFill>
              </a:rPr>
              <a:t>) </a:t>
            </a:r>
            <a:r>
              <a:rPr lang="es-AR" i="1" dirty="0" smtClean="0">
                <a:solidFill>
                  <a:schemeClr val="bg1"/>
                </a:solidFill>
              </a:rPr>
              <a:t>y también su variedad blanca, </a:t>
            </a:r>
          </a:p>
          <a:p>
            <a:r>
              <a:rPr lang="es-AR" i="1" dirty="0" smtClean="0">
                <a:solidFill>
                  <a:schemeClr val="bg1"/>
                </a:solidFill>
              </a:rPr>
              <a:t>propia de Uruguay.</a:t>
            </a:r>
            <a:endParaRPr lang="es-AR" i="1" dirty="0">
              <a:solidFill>
                <a:schemeClr val="bg1"/>
              </a:solidFill>
            </a:endParaRPr>
          </a:p>
        </p:txBody>
      </p:sp>
      <p:sp>
        <p:nvSpPr>
          <p:cNvPr id="6" name="5 Rectángulo"/>
          <p:cNvSpPr/>
          <p:nvPr/>
        </p:nvSpPr>
        <p:spPr>
          <a:xfrm>
            <a:off x="3779912" y="646250"/>
            <a:ext cx="5364088" cy="1569660"/>
          </a:xfrm>
          <a:prstGeom prst="rect">
            <a:avLst/>
          </a:prstGeom>
        </p:spPr>
        <p:txBody>
          <a:bodyPr wrap="square">
            <a:spAutoFit/>
          </a:bodyPr>
          <a:lstStyle/>
          <a:p>
            <a:pPr algn="ctr"/>
            <a:r>
              <a:rPr lang="es-AR" sz="2000" dirty="0">
                <a:solidFill>
                  <a:schemeClr val="accent3">
                    <a:lumMod val="60000"/>
                    <a:lumOff val="40000"/>
                  </a:schemeClr>
                </a:solidFill>
              </a:rPr>
              <a:t>Ceibo Blanco </a:t>
            </a:r>
            <a:r>
              <a:rPr lang="es-AR" sz="2000" dirty="0" smtClean="0">
                <a:solidFill>
                  <a:schemeClr val="accent3">
                    <a:lumMod val="60000"/>
                    <a:lumOff val="40000"/>
                  </a:schemeClr>
                </a:solidFill>
              </a:rPr>
              <a:t>- </a:t>
            </a:r>
            <a:r>
              <a:rPr lang="es-AR" i="1" dirty="0">
                <a:solidFill>
                  <a:schemeClr val="bg1"/>
                </a:solidFill>
              </a:rPr>
              <a:t>(</a:t>
            </a:r>
            <a:r>
              <a:rPr lang="es-AR" sz="2000" i="1" dirty="0" err="1">
                <a:solidFill>
                  <a:schemeClr val="bg1"/>
                </a:solidFill>
              </a:rPr>
              <a:t>Erythrina</a:t>
            </a:r>
            <a:r>
              <a:rPr lang="es-AR" sz="2000" i="1" dirty="0">
                <a:solidFill>
                  <a:schemeClr val="bg1"/>
                </a:solidFill>
              </a:rPr>
              <a:t> </a:t>
            </a:r>
            <a:r>
              <a:rPr lang="es-AR" sz="2000" i="1" dirty="0" smtClean="0">
                <a:solidFill>
                  <a:schemeClr val="bg1"/>
                </a:solidFill>
              </a:rPr>
              <a:t>crista-</a:t>
            </a:r>
            <a:r>
              <a:rPr lang="es-AR" sz="2000" i="1" dirty="0" err="1" smtClean="0">
                <a:solidFill>
                  <a:schemeClr val="bg1"/>
                </a:solidFill>
              </a:rPr>
              <a:t>galli</a:t>
            </a:r>
            <a:r>
              <a:rPr lang="es-AR" sz="2000" i="1" dirty="0" smtClean="0">
                <a:solidFill>
                  <a:schemeClr val="bg1"/>
                </a:solidFill>
              </a:rPr>
              <a:t> – Variedad</a:t>
            </a:r>
            <a:r>
              <a:rPr lang="es-AR" sz="2000" dirty="0" smtClean="0"/>
              <a:t> </a:t>
            </a:r>
            <a:r>
              <a:rPr lang="es-AR" sz="2000" dirty="0">
                <a:solidFill>
                  <a:schemeClr val="bg1"/>
                </a:solidFill>
              </a:rPr>
              <a:t> </a:t>
            </a:r>
            <a:r>
              <a:rPr lang="es-AR" sz="2000" i="1" dirty="0" err="1">
                <a:solidFill>
                  <a:schemeClr val="bg1"/>
                </a:solidFill>
              </a:rPr>
              <a:t>leucochlora</a:t>
            </a:r>
            <a:r>
              <a:rPr lang="es-AR" sz="2000" i="1" dirty="0" smtClean="0">
                <a:solidFill>
                  <a:schemeClr val="bg1"/>
                </a:solidFill>
              </a:rPr>
              <a:t> )</a:t>
            </a:r>
          </a:p>
          <a:p>
            <a:pPr algn="just"/>
            <a:r>
              <a:rPr lang="es-AR" sz="1400" dirty="0">
                <a:solidFill>
                  <a:schemeClr val="bg1"/>
                </a:solidFill>
              </a:rPr>
              <a:t> El ceibo blanco, también llamado </a:t>
            </a:r>
            <a:r>
              <a:rPr lang="es-AR" sz="1400" dirty="0" err="1">
                <a:solidFill>
                  <a:schemeClr val="bg1"/>
                </a:solidFill>
              </a:rPr>
              <a:t>seibo</a:t>
            </a:r>
            <a:r>
              <a:rPr lang="es-AR" sz="1400" dirty="0">
                <a:solidFill>
                  <a:schemeClr val="bg1"/>
                </a:solidFill>
              </a:rPr>
              <a:t> blanco, es una variedad o cultivar encontrado originalmente creciendo silvestre en el este de Uruguay. Se destaca por sus flores notablemente blanco-níveas, las que contrastan con las tradicionalmente rojas del genotipo de la </a:t>
            </a:r>
            <a:r>
              <a:rPr lang="es-AR" sz="1400" dirty="0" smtClean="0">
                <a:solidFill>
                  <a:schemeClr val="bg1"/>
                </a:solidFill>
              </a:rPr>
              <a:t>especie.</a:t>
            </a:r>
            <a:endParaRPr lang="es-AR" sz="1400" dirty="0">
              <a:solidFill>
                <a:schemeClr val="bg1"/>
              </a:solidFill>
            </a:endParaRPr>
          </a:p>
        </p:txBody>
      </p:sp>
      <p:sp>
        <p:nvSpPr>
          <p:cNvPr id="9" name="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t>
            </a:r>
            <a:r>
              <a:rPr lang="es-AR" dirty="0" err="1" smtClean="0">
                <a:latin typeface="Alex Brush" pitchFamily="2" charset="0"/>
              </a:rPr>
              <a:t>aúlT</a:t>
            </a:r>
            <a:r>
              <a:rPr lang="es-AR" dirty="0" err="1" smtClean="0">
                <a:solidFill>
                  <a:schemeClr val="bg1"/>
                </a:solidFill>
                <a:latin typeface="Alex Brush" pitchFamily="2" charset="0"/>
              </a:rPr>
              <a: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285083314"/>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par>
                                <p:cTn id="10" presetID="26" presetClass="path" presetSubtype="0" fill="hold" grpId="0" nodeType="withEffect">
                                  <p:stCondLst>
                                    <p:cond delay="0"/>
                                  </p:stCondLst>
                                  <p:iterate type="lt">
                                    <p:tmPct val="10000"/>
                                  </p:iterate>
                                  <p:childTnLst>
                                    <p:animMotion origin="layout" path="M 0.375 -0.02251 C 0.375 0.02745 0.40209 0.06879 0.43507 0.06879 C 0.47396 0.06879 0.48803 0.02283 0.49393 -0.00432 L 0.5 -0.04071 C 0.50608 -0.06786 0.52101 -0.1132 0.56493 -0.1132 C 0.59306 -0.1132 0.625 -0.07248 0.625 -0.02251 C 0.625 0.02745 0.59306 0.06879 0.56493 0.06879 C 0.52101 0.06879 0.50608 0.02283 0.5 -0.00432 L 0.49393 -0.04071 C 0.48803 -0.06786 0.47396 -0.1132 0.43507 -0.1132 C 0.40209 -0.1132 0.375 -0.07248 0.375 -0.02251 Z " pathEditMode="relative" rAng="0" ptsTypes="ffFffffFfff">
                                      <p:cBhvr>
                                        <p:cTn id="11" dur="1000" fill="hold"/>
                                        <p:tgtEl>
                                          <p:spTgt spid="18"/>
                                        </p:tgtEl>
                                        <p:attrNameLst>
                                          <p:attrName>ppt_x</p:attrName>
                                          <p:attrName>ppt_y</p:attrName>
                                        </p:attrNameLst>
                                      </p:cBhvr>
                                      <p:rCtr x="12500" y="31"/>
                                    </p:animMotion>
                                  </p:childTnLst>
                                </p:cTn>
                              </p:par>
                              <p:par>
                                <p:cTn id="12" presetID="26" presetClass="entr" presetSubtype="0" fill="hold" grpId="0" nodeType="withEffect">
                                  <p:stCondLst>
                                    <p:cond delay="2600"/>
                                  </p:stCondLst>
                                  <p:iterate type="lt">
                                    <p:tmPct val="7200"/>
                                  </p:iterate>
                                  <p:childTnLst>
                                    <p:set>
                                      <p:cBhvr>
                                        <p:cTn id="13" dur="1" fill="hold">
                                          <p:stCondLst>
                                            <p:cond delay="0"/>
                                          </p:stCondLst>
                                        </p:cTn>
                                        <p:tgtEl>
                                          <p:spTgt spid="12"/>
                                        </p:tgtEl>
                                        <p:attrNameLst>
                                          <p:attrName>style.visibility</p:attrName>
                                        </p:attrNameLst>
                                      </p:cBhvr>
                                      <p:to>
                                        <p:strVal val="visible"/>
                                      </p:to>
                                    </p:set>
                                    <p:animEffect transition="in" filter="wipe(down)">
                                      <p:cBhvr>
                                        <p:cTn id="14" dur="290">
                                          <p:stCondLst>
                                            <p:cond delay="0"/>
                                          </p:stCondLst>
                                        </p:cTn>
                                        <p:tgtEl>
                                          <p:spTgt spid="12"/>
                                        </p:tgtEl>
                                      </p:cBhvr>
                                    </p:animEffect>
                                    <p:anim calcmode="lin" valueType="num">
                                      <p:cBhvr>
                                        <p:cTn id="15"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6"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7"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8"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9"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0" dur="13">
                                          <p:stCondLst>
                                            <p:cond delay="325"/>
                                          </p:stCondLst>
                                        </p:cTn>
                                        <p:tgtEl>
                                          <p:spTgt spid="12"/>
                                        </p:tgtEl>
                                      </p:cBhvr>
                                      <p:to x="100000" y="60000"/>
                                    </p:animScale>
                                    <p:animScale>
                                      <p:cBhvr>
                                        <p:cTn id="21" dur="83" decel="50000">
                                          <p:stCondLst>
                                            <p:cond delay="338"/>
                                          </p:stCondLst>
                                        </p:cTn>
                                        <p:tgtEl>
                                          <p:spTgt spid="12"/>
                                        </p:tgtEl>
                                      </p:cBhvr>
                                      <p:to x="100000" y="100000"/>
                                    </p:animScale>
                                    <p:animScale>
                                      <p:cBhvr>
                                        <p:cTn id="22" dur="13">
                                          <p:stCondLst>
                                            <p:cond delay="656"/>
                                          </p:stCondLst>
                                        </p:cTn>
                                        <p:tgtEl>
                                          <p:spTgt spid="12"/>
                                        </p:tgtEl>
                                      </p:cBhvr>
                                      <p:to x="100000" y="80000"/>
                                    </p:animScale>
                                    <p:animScale>
                                      <p:cBhvr>
                                        <p:cTn id="23" dur="83" decel="50000">
                                          <p:stCondLst>
                                            <p:cond delay="669"/>
                                          </p:stCondLst>
                                        </p:cTn>
                                        <p:tgtEl>
                                          <p:spTgt spid="12"/>
                                        </p:tgtEl>
                                      </p:cBhvr>
                                      <p:to x="100000" y="100000"/>
                                    </p:animScale>
                                    <p:animScale>
                                      <p:cBhvr>
                                        <p:cTn id="24" dur="13">
                                          <p:stCondLst>
                                            <p:cond delay="821"/>
                                          </p:stCondLst>
                                        </p:cTn>
                                        <p:tgtEl>
                                          <p:spTgt spid="12"/>
                                        </p:tgtEl>
                                      </p:cBhvr>
                                      <p:to x="100000" y="90000"/>
                                    </p:animScale>
                                    <p:animScale>
                                      <p:cBhvr>
                                        <p:cTn id="25" dur="83" decel="50000">
                                          <p:stCondLst>
                                            <p:cond delay="834"/>
                                          </p:stCondLst>
                                        </p:cTn>
                                        <p:tgtEl>
                                          <p:spTgt spid="12"/>
                                        </p:tgtEl>
                                      </p:cBhvr>
                                      <p:to x="100000" y="100000"/>
                                    </p:animScale>
                                    <p:animScale>
                                      <p:cBhvr>
                                        <p:cTn id="26" dur="13">
                                          <p:stCondLst>
                                            <p:cond delay="904"/>
                                          </p:stCondLst>
                                        </p:cTn>
                                        <p:tgtEl>
                                          <p:spTgt spid="12"/>
                                        </p:tgtEl>
                                      </p:cBhvr>
                                      <p:to x="100000" y="95000"/>
                                    </p:animScale>
                                    <p:animScale>
                                      <p:cBhvr>
                                        <p:cTn id="27" dur="83" decel="50000">
                                          <p:stCondLst>
                                            <p:cond delay="917"/>
                                          </p:stCondLst>
                                        </p:cTn>
                                        <p:tgtEl>
                                          <p:spTgt spid="12"/>
                                        </p:tgtEl>
                                      </p:cBhvr>
                                      <p:to x="100000" y="100000"/>
                                    </p:animScale>
                                  </p:childTnLst>
                                </p:cTn>
                              </p:par>
                            </p:childTnLst>
                          </p:cTn>
                        </p:par>
                        <p:par>
                          <p:cTn id="28" fill="hold">
                            <p:stCondLst>
                              <p:cond delay="9000"/>
                            </p:stCondLst>
                            <p:childTnLst>
                              <p:par>
                                <p:cTn id="29" presetID="10"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9500"/>
                            </p:stCondLst>
                            <p:childTnLst>
                              <p:par>
                                <p:cTn id="33" presetID="42" presetClass="entr" presetSubtype="0" fill="hold" nodeType="afterEffect">
                                  <p:stCondLst>
                                    <p:cond delay="0"/>
                                  </p:stCondLst>
                                  <p:childTnLst>
                                    <p:set>
                                      <p:cBhvr>
                                        <p:cTn id="34" dur="1" fill="hold">
                                          <p:stCondLst>
                                            <p:cond delay="0"/>
                                          </p:stCondLst>
                                        </p:cTn>
                                        <p:tgtEl>
                                          <p:spTgt spid="10246"/>
                                        </p:tgtEl>
                                        <p:attrNameLst>
                                          <p:attrName>style.visibility</p:attrName>
                                        </p:attrNameLst>
                                      </p:cBhvr>
                                      <p:to>
                                        <p:strVal val="visible"/>
                                      </p:to>
                                    </p:set>
                                    <p:animEffect transition="in" filter="fade">
                                      <p:cBhvr>
                                        <p:cTn id="35" dur="1000"/>
                                        <p:tgtEl>
                                          <p:spTgt spid="10246"/>
                                        </p:tgtEl>
                                      </p:cBhvr>
                                    </p:animEffect>
                                    <p:anim calcmode="lin" valueType="num">
                                      <p:cBhvr>
                                        <p:cTn id="36" dur="1000" fill="hold"/>
                                        <p:tgtEl>
                                          <p:spTgt spid="10246"/>
                                        </p:tgtEl>
                                        <p:attrNameLst>
                                          <p:attrName>ppt_x</p:attrName>
                                        </p:attrNameLst>
                                      </p:cBhvr>
                                      <p:tavLst>
                                        <p:tav tm="0">
                                          <p:val>
                                            <p:strVal val="#ppt_x"/>
                                          </p:val>
                                        </p:tav>
                                        <p:tav tm="100000">
                                          <p:val>
                                            <p:strVal val="#ppt_x"/>
                                          </p:val>
                                        </p:tav>
                                      </p:tavLst>
                                    </p:anim>
                                    <p:anim calcmode="lin" valueType="num">
                                      <p:cBhvr>
                                        <p:cTn id="37" dur="1000" fill="hold"/>
                                        <p:tgtEl>
                                          <p:spTgt spid="10246"/>
                                        </p:tgtEl>
                                        <p:attrNameLst>
                                          <p:attrName>ppt_y</p:attrName>
                                        </p:attrNameLst>
                                      </p:cBhvr>
                                      <p:tavLst>
                                        <p:tav tm="0">
                                          <p:val>
                                            <p:strVal val="#ppt_y+.1"/>
                                          </p:val>
                                        </p:tav>
                                        <p:tav tm="100000">
                                          <p:val>
                                            <p:strVal val="#ppt_y"/>
                                          </p:val>
                                        </p:tav>
                                      </p:tavLst>
                                    </p:anim>
                                  </p:childTnLst>
                                </p:cTn>
                              </p:par>
                            </p:childTnLst>
                          </p:cTn>
                        </p:par>
                        <p:par>
                          <p:cTn id="38" fill="hold">
                            <p:stCondLst>
                              <p:cond delay="10500"/>
                            </p:stCondLst>
                            <p:childTnLst>
                              <p:par>
                                <p:cTn id="39" presetID="48" presetClass="path" presetSubtype="0" fill="hold" grpId="0" nodeType="afterEffect">
                                  <p:stCondLst>
                                    <p:cond delay="0"/>
                                  </p:stCondLst>
                                  <p:iterate type="lt">
                                    <p:tmPct val="10000"/>
                                  </p:iterate>
                                  <p:childTnLst>
                                    <p:animMotion origin="layout" path="M -0.20312 -0.26126 C -0.19513 -0.25324 -0.18611 -0.24522 -0.18211 -0.23535 C -0.17812 -0.22425 -0.17604 -0.21129 -0.17413 -0.19834 C -0.17204 -0.18538 -0.17413 -0.17428 -0.17604 -0.16225 C -0.17812 -0.15114 -0.18107 -0.13911 -0.18819 -0.12924 C -0.19409 -0.11937 -0.20416 -0.11135 -0.2151 -0.10518 C -0.22517 -0.09932 -0.23715 -0.09531 -0.24913 -0.09316 C -0.26111 -0.0913 -0.27309 -0.0913 -0.2842 -0.09316 C -0.29618 -0.09531 -0.30711 -0.10025 -0.31614 -0.10827 C -0.32517 -0.11536 -0.33315 -0.12431 -0.33715 -0.13541 C -0.34218 -0.14528 -0.34409 -0.15916 -0.34409 -0.17027 C -0.34513 -0.18137 -0.34409 -0.19433 -0.33906 -0.20512 C -0.3342 -0.2153 -0.32517 -0.22332 -0.31319 -0.22733 C -0.30104 -0.23011 -0.28906 -0.22641 -0.28107 -0.21931 C -0.27413 -0.21222 -0.26909 -0.20111 -0.26805 -0.18816 C -0.26805 -0.1752 -0.26909 -0.16317 -0.27413 -0.1533 C -0.27916 -0.14312 -0.27812 -0.14127 -0.29809 -0.12832 C -0.31614 -0.11413 -0.3342 -0.11814 -0.34513 -0.11721 C -0.35607 -0.11721 -0.3651 -0.12122 -0.37604 -0.12523 C -0.38819 -0.13017 -0.39809 -0.13911 -0.4052 -0.14713 C -0.41215 -0.15515 -0.4151 -0.16533 -0.41909 -0.18137 C -0.42204 -0.19741 -0.42204 -0.20512 -0.42204 -0.21715 C -0.42204 -0.22918 -0.42204 -0.24121 -0.42204 -0.25324 " pathEditMode="relative" rAng="0" ptsTypes="fffffffffffffffffffffff">
                                      <p:cBhvr>
                                        <p:cTn id="40" dur="1000" fill="hold"/>
                                        <p:tgtEl>
                                          <p:spTgt spid="19"/>
                                        </p:tgtEl>
                                        <p:attrNameLst>
                                          <p:attrName>ppt_x</p:attrName>
                                          <p:attrName>ppt_y</p:attrName>
                                        </p:attrNameLst>
                                      </p:cBhvr>
                                      <p:rCtr x="-9392" y="8482"/>
                                    </p:animMotion>
                                  </p:childTnLst>
                                </p:cTn>
                              </p:par>
                            </p:childTnLst>
                          </p:cTn>
                        </p:par>
                        <p:par>
                          <p:cTn id="41" fill="hold">
                            <p:stCondLst>
                              <p:cond delay="12700"/>
                            </p:stCondLst>
                            <p:childTnLst>
                              <p:par>
                                <p:cTn id="42" presetID="41" presetClass="entr" presetSubtype="0" fill="hold" nodeType="afterEffect">
                                  <p:stCondLst>
                                    <p:cond delay="0"/>
                                  </p:stCondLst>
                                  <p:iterate type="lt">
                                    <p:tmPct val="10000"/>
                                  </p:iterate>
                                  <p:childTnLst>
                                    <p:set>
                                      <p:cBhvr>
                                        <p:cTn id="43" dur="1" fill="hold">
                                          <p:stCondLst>
                                            <p:cond delay="0"/>
                                          </p:stCondLst>
                                        </p:cTn>
                                        <p:tgtEl>
                                          <p:spTgt spid="6">
                                            <p:txEl>
                                              <p:pRg st="0" end="0"/>
                                            </p:txEl>
                                          </p:spTgt>
                                        </p:tgtEl>
                                        <p:attrNameLst>
                                          <p:attrName>style.visibility</p:attrName>
                                        </p:attrNameLst>
                                      </p:cBhvr>
                                      <p:to>
                                        <p:strVal val="visible"/>
                                      </p:to>
                                    </p:set>
                                    <p:anim calcmode="lin" valueType="num">
                                      <p:cBhvr>
                                        <p:cTn id="44"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46"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6">
                                            <p:txEl>
                                              <p:pRg st="0" end="0"/>
                                            </p:txEl>
                                          </p:spTgt>
                                        </p:tgtEl>
                                      </p:cBhvr>
                                    </p:animEffect>
                                  </p:childTnLst>
                                </p:cTn>
                              </p:par>
                            </p:childTnLst>
                          </p:cTn>
                        </p:par>
                        <p:par>
                          <p:cTn id="49" fill="hold">
                            <p:stCondLst>
                              <p:cond delay="15900"/>
                            </p:stCondLst>
                            <p:childTnLst>
                              <p:par>
                                <p:cTn id="50" presetID="41" presetClass="entr" presetSubtype="0" fill="hold" nodeType="afterEffect">
                                  <p:stCondLst>
                                    <p:cond delay="0"/>
                                  </p:stCondLst>
                                  <p:iterate type="lt">
                                    <p:tmPct val="10000"/>
                                  </p:iterate>
                                  <p:childTnLst>
                                    <p:set>
                                      <p:cBhvr>
                                        <p:cTn id="51" dur="1" fill="hold">
                                          <p:stCondLst>
                                            <p:cond delay="0"/>
                                          </p:stCondLst>
                                        </p:cTn>
                                        <p:tgtEl>
                                          <p:spTgt spid="6">
                                            <p:txEl>
                                              <p:pRg st="1" end="1"/>
                                            </p:txEl>
                                          </p:spTgt>
                                        </p:tgtEl>
                                        <p:attrNameLst>
                                          <p:attrName>style.visibility</p:attrName>
                                        </p:attrNameLst>
                                      </p:cBhvr>
                                      <p:to>
                                        <p:strVal val="visible"/>
                                      </p:to>
                                    </p:set>
                                    <p:anim calcmode="lin" valueType="num">
                                      <p:cBhvr>
                                        <p:cTn id="52"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54"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7 Rectángulo"/>
          <p:cNvSpPr/>
          <p:nvPr/>
        </p:nvSpPr>
        <p:spPr>
          <a:xfrm>
            <a:off x="3896219" y="3912304"/>
            <a:ext cx="4823935" cy="1200329"/>
          </a:xfrm>
          <a:prstGeom prst="rect">
            <a:avLst/>
          </a:prstGeom>
        </p:spPr>
        <p:txBody>
          <a:bodyPr wrap="square">
            <a:spAutoFit/>
          </a:bodyPr>
          <a:lstStyle/>
          <a:p>
            <a:pPr algn="just"/>
            <a:r>
              <a:rPr lang="es-AR" sz="1200" dirty="0">
                <a:solidFill>
                  <a:schemeClr val="bg1"/>
                </a:solidFill>
              </a:rPr>
              <a:t> </a:t>
            </a:r>
            <a:r>
              <a:rPr lang="es-AR" sz="1200" dirty="0" smtClean="0">
                <a:solidFill>
                  <a:schemeClr val="bg1"/>
                </a:solidFill>
              </a:rPr>
              <a:t>Es </a:t>
            </a:r>
            <a:r>
              <a:rPr lang="es-AR" sz="1200" dirty="0">
                <a:solidFill>
                  <a:schemeClr val="bg1"/>
                </a:solidFill>
              </a:rPr>
              <a:t>un ave de la familia de los </a:t>
            </a:r>
            <a:r>
              <a:rPr lang="es-AR" sz="1200" dirty="0" err="1">
                <a:solidFill>
                  <a:schemeClr val="bg1"/>
                </a:solidFill>
              </a:rPr>
              <a:t>Charádridos</a:t>
            </a:r>
            <a:r>
              <a:rPr lang="es-AR" sz="1200" dirty="0">
                <a:solidFill>
                  <a:schemeClr val="bg1"/>
                </a:solidFill>
              </a:rPr>
              <a:t>, nativa de América del Sur, muy común en regiones templadas australes, siendo considerado en Uruguay como ave nacional. Habita en llanuras y descampados, así como en zonas urbanas, aunque su presencia es más usual en las cercanías de lagunas y cañadas. Es una pequeña zancuda de 30 a 35 cm de </a:t>
            </a:r>
            <a:r>
              <a:rPr lang="es-AR" sz="1200" dirty="0" smtClean="0">
                <a:solidFill>
                  <a:schemeClr val="bg1"/>
                </a:solidFill>
              </a:rPr>
              <a:t>largo. Anida en el suelo  y defienden  su nido con vuelos rasantes sobre los extraños.</a:t>
            </a:r>
            <a:endParaRPr lang="es-AR" sz="1200" dirty="0">
              <a:solidFill>
                <a:schemeClr val="bg1"/>
              </a:solidFill>
            </a:endParaRPr>
          </a:p>
        </p:txBody>
      </p:sp>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solidFill>
                  <a:schemeClr val="tx2">
                    <a:lumMod val="60000"/>
                    <a:lumOff val="40000"/>
                  </a:schemeClr>
                </a:solidFill>
                <a:effectLst/>
              </a:rPr>
              <a:t>Ave Nacional </a:t>
            </a:r>
          </a:p>
        </p:txBody>
      </p:sp>
      <p:pic>
        <p:nvPicPr>
          <p:cNvPr id="2" name="Picture 2"/>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flipH="1">
            <a:off x="251520" y="1048961"/>
            <a:ext cx="3138460" cy="196676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04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15452" y="4158525"/>
            <a:ext cx="4056536" cy="707886"/>
          </a:xfrm>
          <a:prstGeom prst="rect">
            <a:avLst/>
          </a:prstGeom>
        </p:spPr>
        <p:txBody>
          <a:bodyPr wrap="square">
            <a:spAutoFit/>
          </a:bodyPr>
          <a:lstStyle/>
          <a:p>
            <a:r>
              <a:rPr lang="es-AR" sz="2000" dirty="0">
                <a:solidFill>
                  <a:schemeClr val="accent6">
                    <a:lumMod val="75000"/>
                  </a:schemeClr>
                </a:solidFill>
              </a:rPr>
              <a:t>Tero  </a:t>
            </a:r>
            <a:r>
              <a:rPr lang="es-AR" dirty="0" smtClean="0">
                <a:solidFill>
                  <a:schemeClr val="bg1"/>
                </a:solidFill>
              </a:rPr>
              <a:t>- </a:t>
            </a:r>
            <a:r>
              <a:rPr lang="es-AR" sz="2000" dirty="0" smtClean="0">
                <a:solidFill>
                  <a:schemeClr val="bg1"/>
                </a:solidFill>
              </a:rPr>
              <a:t>(</a:t>
            </a:r>
            <a:r>
              <a:rPr lang="es-AR" sz="2000" i="1" dirty="0" err="1" smtClean="0">
                <a:solidFill>
                  <a:schemeClr val="bg1"/>
                </a:solidFill>
              </a:rPr>
              <a:t>Vanellus</a:t>
            </a:r>
            <a:r>
              <a:rPr lang="es-AR" sz="2000" i="1" dirty="0" smtClean="0">
                <a:solidFill>
                  <a:schemeClr val="bg1"/>
                </a:solidFill>
              </a:rPr>
              <a:t> </a:t>
            </a:r>
            <a:r>
              <a:rPr lang="es-AR" sz="2000" i="1" dirty="0" err="1">
                <a:solidFill>
                  <a:schemeClr val="bg1"/>
                </a:solidFill>
              </a:rPr>
              <a:t>chilensis</a:t>
            </a:r>
            <a:r>
              <a:rPr lang="es-AR" sz="2000" i="1" dirty="0">
                <a:solidFill>
                  <a:schemeClr val="bg1"/>
                </a:solidFill>
              </a:rPr>
              <a:t> </a:t>
            </a:r>
            <a:r>
              <a:rPr lang="es-AR" sz="2000" i="1" dirty="0" smtClean="0">
                <a:solidFill>
                  <a:schemeClr val="bg1"/>
                </a:solidFill>
              </a:rPr>
              <a:t>  antes </a:t>
            </a:r>
            <a:r>
              <a:rPr lang="es-AR" sz="2000" i="1" dirty="0">
                <a:solidFill>
                  <a:schemeClr val="bg1"/>
                </a:solidFill>
              </a:rPr>
              <a:t>llamado </a:t>
            </a:r>
            <a:r>
              <a:rPr lang="es-AR" sz="2000" i="1" dirty="0" err="1">
                <a:solidFill>
                  <a:schemeClr val="bg1"/>
                </a:solidFill>
              </a:rPr>
              <a:t>Belonopterus</a:t>
            </a:r>
            <a:r>
              <a:rPr lang="es-AR" sz="2000" i="1" dirty="0">
                <a:solidFill>
                  <a:schemeClr val="bg1"/>
                </a:solidFill>
              </a:rPr>
              <a:t> </a:t>
            </a:r>
            <a:r>
              <a:rPr lang="es-AR" sz="2000" i="1" dirty="0" err="1">
                <a:solidFill>
                  <a:schemeClr val="bg1"/>
                </a:solidFill>
              </a:rPr>
              <a:t>cayennensi</a:t>
            </a:r>
            <a:r>
              <a:rPr lang="es-AR" sz="2000" i="1" dirty="0">
                <a:solidFill>
                  <a:schemeClr val="bg1"/>
                </a:solidFill>
              </a:rPr>
              <a:t>)</a:t>
            </a:r>
          </a:p>
        </p:txBody>
      </p:sp>
      <p:pic>
        <p:nvPicPr>
          <p:cNvPr id="4099" name="Picture 3"/>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a:off x="4076991" y="2062201"/>
            <a:ext cx="1844744" cy="18447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a:off x="6305945" y="137018"/>
            <a:ext cx="2490928" cy="19958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a:off x="3592546" y="14828"/>
            <a:ext cx="2271110" cy="16580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flipH="1">
            <a:off x="6382663" y="2151485"/>
            <a:ext cx="2337491" cy="172848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3731992" y="1600536"/>
            <a:ext cx="2088232" cy="461665"/>
          </a:xfrm>
          <a:prstGeom prst="rect">
            <a:avLst/>
          </a:prstGeom>
          <a:noFill/>
        </p:spPr>
        <p:txBody>
          <a:bodyPr wrap="square" rtlCol="0">
            <a:spAutoFit/>
          </a:bodyPr>
          <a:lstStyle/>
          <a:p>
            <a:pPr algn="ctr"/>
            <a:r>
              <a:rPr lang="es-AR" sz="1200" dirty="0" smtClean="0">
                <a:solidFill>
                  <a:schemeClr val="bg1"/>
                </a:solidFill>
              </a:rPr>
              <a:t>Ambos padres incuban los huevos</a:t>
            </a:r>
            <a:endParaRPr lang="es-AR" sz="1200" dirty="0">
              <a:solidFill>
                <a:schemeClr val="bg1"/>
              </a:solidFill>
            </a:endParaRPr>
          </a:p>
        </p:txBody>
      </p:sp>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74587437"/>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2" presetClass="path" presetSubtype="0" fill="hold" grpId="0" nodeType="afterEffect">
                                  <p:stCondLst>
                                    <p:cond delay="0"/>
                                  </p:stCondLst>
                                  <p:iterate type="lt">
                                    <p:tmPct val="11000"/>
                                  </p:iterate>
                                  <p:childTnLst>
                                    <p:animMotion origin="layout" path="M 0.29237 -0.11361 C 0.28646 -0.09015 0.33889 -0.0318 0.41077 0.0176 C 0.46737 0.05712 0.5165 0.07688 0.52049 0.06391 C 0.52344 0.04971 0.48039 0.00587 0.42257 -0.03396 C 0.39341 -0.0531 0.36685 -0.06854 0.34723 -0.07656 C 0.31893 -0.08737 0.3007 -0.08799 0.29879 -0.07595 C 0.2974 -0.06884 0.3007 -0.05927 0.30851 -0.04816 C 0.32431 -0.02346 0.36164 0.01081 0.40452 0.04076 C 0.45573 0.07688 0.50001 0.09479 0.50261 0.08244 C 0.50626 0.07009 0.46719 0.03088 0.41546 -0.00524 C 0.38924 -0.02284 0.36546 -0.03674 0.34757 -0.04415 C 0.3231 -0.0531 0.30521 -0.0531 0.30382 -0.04291 C 0.30191 -0.03766 0.30504 -0.02871 0.31112 -0.01821 C 0.32709 0.00402 0.35938 0.0352 0.39896 0.06299 C 0.44601 0.09571 0.48507 0.11022 0.48785 0.09911 C 0.49098 0.08861 0.45539 0.05342 0.40869 0.02131 C 0.38577 0.00494 0.36407 -0.00771 0.34757 -0.01482 C 0.32431 -0.02346 0.3106 -0.02284 0.30816 -0.01296 C 0.30764 -0.00802 0.30973 -4.24514E-6 0.31528 0.00865 C 0.32917 0.02903 0.35851 0.05712 0.39497 0.08244 C 0.43612 0.10961 0.47119 0.12504 0.47344 0.11424 C 0.47605 0.10374 0.44532 0.07379 0.40296 0.04415 C 0.3823 0.03026 0.36285 0.01915 0.34879 0.01328 C 0.32709 0.00402 0.31389 0.00494 0.31129 0.01297 C 0.31025 0.0176 0.31372 0.02501 0.31876 0.03273 C 0.3316 0.05125 0.35747 0.07719 0.38976 0.09787 C 0.42674 0.12381 0.45973 0.13863 0.46094 0.12875 C 0.46389 0.11918 0.4349 0.09046 0.39827 0.06484 C 0.37882 0.05218 0.36094 0.04168 0.34844 0.03767 C 0.32917 0.02903 0.31737 0.02964 0.3158 0.03705 C 0.31476 0.04199 0.31789 0.04786 0.32205 0.05465 C 0.33299 0.07256 0.35643 0.09355 0.38507 0.11424 C 0.41928 0.13708 0.44757 0.14974 0.45018 0.14141 C 0.45226 0.13369 0.42691 0.10775 0.39237 0.08398 C 0.3757 0.07225 0.36025 0.0636 0.34844 0.05897 C 0.33178 0.05187 0.32171 0.0528 0.3198 0.06021 C 0.3191 0.06391 0.32084 0.06854 0.32483 0.07503 C 0.33507 0.08985 0.35643 0.10961 0.38247 0.12875 C 0.41337 0.14974 0.43855 0.16086 0.44011 0.15221 C 0.44185 0.14573 0.4198 0.12196 0.38924 0.10158 C 0.37327 0.09016 0.35851 0.08244 0.3481 0.07811 C 0.33299 0.07256 0.32327 0.07194 0.32188 0.07873 C 0.32223 0.08275 0.32379 0.08676 0.32796 0.09293 C 0.33664 0.1059 0.35591 0.12473 0.3783 0.14079 C 0.40608 0.16024 0.42987 0.1695 0.43126 0.16302 C 0.43264 0.15592 0.41181 0.13492 0.38438 0.1164 C 0.37205 0.10683 0.35869 0.09942 0.34862 0.09602 C 0.33507 0.08985 0.32691 0.09016 0.32518 0.09602 C 0.32431 0.0988 0.32639 0.10374 0.32987 0.1093 C 0.33785 0.12134 0.35435 0.1377 0.37605 0.15129 C 0.40053 0.16857 0.42171 0.17815 0.42275 0.17166 C 0.42379 0.1658 0.40608 0.14789 0.38056 0.12998 C 0.3698 0.12196 0.35799 0.11516 0.34827 0.11084 C 0.33698 0.10744 0.32917 0.10744 0.32813 0.11208 C 0.32761 0.11485 0.3283 0.11918 0.33195 0.12319 C 0.33889 0.13492 0.35452 0.14912 0.37379 0.16333 C 0.39601 0.17815 0.41511 0.18494 0.41563 0.18092 C 0.41685 0.17506 0.40035 0.15777 0.37882 0.14295 C 0.3665 0.13523 0.35643 0.12906 0.34914 0.1269 C 0.33785 0.12134 0.33126 0.12196 0.33056 0.12597 C 0.32935 0.12844 0.33091 0.13276 0.33334 0.13616 C 0.33994 0.14665 0.35504 0.16024 0.37136 0.17166 C 0.39185 0.18556 0.40834 0.19297 0.40938 0.18772 C 0.41025 0.18247 0.3948 0.16796 0.37553 0.15406 C 0.36511 0.14696 0.3566 0.14202 0.34862 0.13894 C 0.33889 0.13492 0.33247 0.13461 0.33143 0.13955 C 0.33143 0.14171 0.33264 0.14449 0.33525 0.14851 " pathEditMode="relative" rAng="1235586" ptsTypes="fffffffffffffffffffffffffffffffffffffffffffffffffffffffffffffffffff">
                                      <p:cBhvr>
                                        <p:cTn id="12" dur="2000" fill="hold"/>
                                        <p:tgtEl>
                                          <p:spTgt spid="4"/>
                                        </p:tgtEl>
                                        <p:attrNameLst>
                                          <p:attrName>ppt_x</p:attrName>
                                          <p:attrName>ppt_y</p:attrName>
                                        </p:attrNameLst>
                                      </p:cBhvr>
                                      <p:rCtr x="9497" y="17660"/>
                                    </p:animMotion>
                                  </p:childTnLst>
                                </p:cTn>
                              </p:par>
                            </p:childTnLst>
                          </p:cTn>
                        </p:par>
                        <p:par>
                          <p:cTn id="13" fill="hold">
                            <p:stCondLst>
                              <p:cond delay="62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wipe(down)">
                                      <p:cBhvr>
                                        <p:cTn id="16" dur="290">
                                          <p:stCondLst>
                                            <p:cond delay="0"/>
                                          </p:stCondLst>
                                        </p:cTn>
                                        <p:tgtEl>
                                          <p:spTgt spid="5"/>
                                        </p:tgtEl>
                                      </p:cBhvr>
                                    </p:animEffect>
                                    <p:anim calcmode="lin" valueType="num">
                                      <p:cBhvr>
                                        <p:cTn id="17"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2" dur="13">
                                          <p:stCondLst>
                                            <p:cond delay="325"/>
                                          </p:stCondLst>
                                        </p:cTn>
                                        <p:tgtEl>
                                          <p:spTgt spid="5"/>
                                        </p:tgtEl>
                                      </p:cBhvr>
                                      <p:to x="100000" y="60000"/>
                                    </p:animScale>
                                    <p:animScale>
                                      <p:cBhvr>
                                        <p:cTn id="23" dur="83" decel="50000">
                                          <p:stCondLst>
                                            <p:cond delay="338"/>
                                          </p:stCondLst>
                                        </p:cTn>
                                        <p:tgtEl>
                                          <p:spTgt spid="5"/>
                                        </p:tgtEl>
                                      </p:cBhvr>
                                      <p:to x="100000" y="100000"/>
                                    </p:animScale>
                                    <p:animScale>
                                      <p:cBhvr>
                                        <p:cTn id="24" dur="13">
                                          <p:stCondLst>
                                            <p:cond delay="656"/>
                                          </p:stCondLst>
                                        </p:cTn>
                                        <p:tgtEl>
                                          <p:spTgt spid="5"/>
                                        </p:tgtEl>
                                      </p:cBhvr>
                                      <p:to x="100000" y="80000"/>
                                    </p:animScale>
                                    <p:animScale>
                                      <p:cBhvr>
                                        <p:cTn id="25" dur="83" decel="50000">
                                          <p:stCondLst>
                                            <p:cond delay="669"/>
                                          </p:stCondLst>
                                        </p:cTn>
                                        <p:tgtEl>
                                          <p:spTgt spid="5"/>
                                        </p:tgtEl>
                                      </p:cBhvr>
                                      <p:to x="100000" y="100000"/>
                                    </p:animScale>
                                    <p:animScale>
                                      <p:cBhvr>
                                        <p:cTn id="26" dur="13">
                                          <p:stCondLst>
                                            <p:cond delay="821"/>
                                          </p:stCondLst>
                                        </p:cTn>
                                        <p:tgtEl>
                                          <p:spTgt spid="5"/>
                                        </p:tgtEl>
                                      </p:cBhvr>
                                      <p:to x="100000" y="90000"/>
                                    </p:animScale>
                                    <p:animScale>
                                      <p:cBhvr>
                                        <p:cTn id="27" dur="83" decel="50000">
                                          <p:stCondLst>
                                            <p:cond delay="834"/>
                                          </p:stCondLst>
                                        </p:cTn>
                                        <p:tgtEl>
                                          <p:spTgt spid="5"/>
                                        </p:tgtEl>
                                      </p:cBhvr>
                                      <p:to x="100000" y="100000"/>
                                    </p:animScale>
                                    <p:animScale>
                                      <p:cBhvr>
                                        <p:cTn id="28" dur="13">
                                          <p:stCondLst>
                                            <p:cond delay="904"/>
                                          </p:stCondLst>
                                        </p:cTn>
                                        <p:tgtEl>
                                          <p:spTgt spid="5"/>
                                        </p:tgtEl>
                                      </p:cBhvr>
                                      <p:to x="100000" y="95000"/>
                                    </p:animScale>
                                    <p:animScale>
                                      <p:cBhvr>
                                        <p:cTn id="29" dur="83" decel="50000">
                                          <p:stCondLst>
                                            <p:cond delay="917"/>
                                          </p:stCondLst>
                                        </p:cTn>
                                        <p:tgtEl>
                                          <p:spTgt spid="5"/>
                                        </p:tgtEl>
                                      </p:cBhvr>
                                      <p:to x="100000" y="100000"/>
                                    </p:animScale>
                                  </p:childTnLst>
                                </p:cTn>
                              </p:par>
                            </p:childTnLst>
                          </p:cTn>
                        </p:par>
                        <p:par>
                          <p:cTn id="30" fill="hold">
                            <p:stCondLst>
                              <p:cond delay="12900"/>
                            </p:stCondLst>
                            <p:childTnLst>
                              <p:par>
                                <p:cTn id="31" presetID="53" presetClass="entr" presetSubtype="16" fill="hold" nodeType="afterEffect">
                                  <p:stCondLst>
                                    <p:cond delay="0"/>
                                  </p:stCondLst>
                                  <p:childTnLst>
                                    <p:set>
                                      <p:cBhvr>
                                        <p:cTn id="32" dur="1" fill="hold">
                                          <p:stCondLst>
                                            <p:cond delay="0"/>
                                          </p:stCondLst>
                                        </p:cTn>
                                        <p:tgtEl>
                                          <p:spTgt spid="4101"/>
                                        </p:tgtEl>
                                        <p:attrNameLst>
                                          <p:attrName>style.visibility</p:attrName>
                                        </p:attrNameLst>
                                      </p:cBhvr>
                                      <p:to>
                                        <p:strVal val="visible"/>
                                      </p:to>
                                    </p:set>
                                    <p:anim calcmode="lin" valueType="num">
                                      <p:cBhvr>
                                        <p:cTn id="33" dur="500" fill="hold"/>
                                        <p:tgtEl>
                                          <p:spTgt spid="4101"/>
                                        </p:tgtEl>
                                        <p:attrNameLst>
                                          <p:attrName>ppt_w</p:attrName>
                                        </p:attrNameLst>
                                      </p:cBhvr>
                                      <p:tavLst>
                                        <p:tav tm="0">
                                          <p:val>
                                            <p:fltVal val="0"/>
                                          </p:val>
                                        </p:tav>
                                        <p:tav tm="100000">
                                          <p:val>
                                            <p:strVal val="#ppt_w"/>
                                          </p:val>
                                        </p:tav>
                                      </p:tavLst>
                                    </p:anim>
                                    <p:anim calcmode="lin" valueType="num">
                                      <p:cBhvr>
                                        <p:cTn id="34" dur="500" fill="hold"/>
                                        <p:tgtEl>
                                          <p:spTgt spid="4101"/>
                                        </p:tgtEl>
                                        <p:attrNameLst>
                                          <p:attrName>ppt_h</p:attrName>
                                        </p:attrNameLst>
                                      </p:cBhvr>
                                      <p:tavLst>
                                        <p:tav tm="0">
                                          <p:val>
                                            <p:fltVal val="0"/>
                                          </p:val>
                                        </p:tav>
                                        <p:tav tm="100000">
                                          <p:val>
                                            <p:strVal val="#ppt_h"/>
                                          </p:val>
                                        </p:tav>
                                      </p:tavLst>
                                    </p:anim>
                                    <p:animEffect transition="in" filter="fade">
                                      <p:cBhvr>
                                        <p:cTn id="35" dur="500"/>
                                        <p:tgtEl>
                                          <p:spTgt spid="4101"/>
                                        </p:tgtEl>
                                      </p:cBhvr>
                                    </p:animEffect>
                                  </p:childTnLst>
                                </p:cTn>
                              </p:par>
                            </p:childTnLst>
                          </p:cTn>
                        </p:par>
                        <p:par>
                          <p:cTn id="36" fill="hold">
                            <p:stCondLst>
                              <p:cond delay="13400"/>
                            </p:stCondLst>
                            <p:childTnLst>
                              <p:par>
                                <p:cTn id="37" presetID="10"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par>
                          <p:cTn id="40" fill="hold">
                            <p:stCondLst>
                              <p:cond delay="13900"/>
                            </p:stCondLst>
                            <p:childTnLst>
                              <p:par>
                                <p:cTn id="41" presetID="53" presetClass="entr" presetSubtype="16" fill="hold" nodeType="afterEffect">
                                  <p:stCondLst>
                                    <p:cond delay="0"/>
                                  </p:stCondLst>
                                  <p:childTnLst>
                                    <p:set>
                                      <p:cBhvr>
                                        <p:cTn id="42" dur="1" fill="hold">
                                          <p:stCondLst>
                                            <p:cond delay="0"/>
                                          </p:stCondLst>
                                        </p:cTn>
                                        <p:tgtEl>
                                          <p:spTgt spid="4100"/>
                                        </p:tgtEl>
                                        <p:attrNameLst>
                                          <p:attrName>style.visibility</p:attrName>
                                        </p:attrNameLst>
                                      </p:cBhvr>
                                      <p:to>
                                        <p:strVal val="visible"/>
                                      </p:to>
                                    </p:set>
                                    <p:anim calcmode="lin" valueType="num">
                                      <p:cBhvr>
                                        <p:cTn id="43" dur="500" fill="hold"/>
                                        <p:tgtEl>
                                          <p:spTgt spid="4100"/>
                                        </p:tgtEl>
                                        <p:attrNameLst>
                                          <p:attrName>ppt_w</p:attrName>
                                        </p:attrNameLst>
                                      </p:cBhvr>
                                      <p:tavLst>
                                        <p:tav tm="0">
                                          <p:val>
                                            <p:fltVal val="0"/>
                                          </p:val>
                                        </p:tav>
                                        <p:tav tm="100000">
                                          <p:val>
                                            <p:strVal val="#ppt_w"/>
                                          </p:val>
                                        </p:tav>
                                      </p:tavLst>
                                    </p:anim>
                                    <p:anim calcmode="lin" valueType="num">
                                      <p:cBhvr>
                                        <p:cTn id="44" dur="500" fill="hold"/>
                                        <p:tgtEl>
                                          <p:spTgt spid="4100"/>
                                        </p:tgtEl>
                                        <p:attrNameLst>
                                          <p:attrName>ppt_h</p:attrName>
                                        </p:attrNameLst>
                                      </p:cBhvr>
                                      <p:tavLst>
                                        <p:tav tm="0">
                                          <p:val>
                                            <p:fltVal val="0"/>
                                          </p:val>
                                        </p:tav>
                                        <p:tav tm="100000">
                                          <p:val>
                                            <p:strVal val="#ppt_h"/>
                                          </p:val>
                                        </p:tav>
                                      </p:tavLst>
                                    </p:anim>
                                    <p:animEffect transition="in" filter="fade">
                                      <p:cBhvr>
                                        <p:cTn id="45" dur="500"/>
                                        <p:tgtEl>
                                          <p:spTgt spid="4100"/>
                                        </p:tgtEl>
                                      </p:cBhvr>
                                    </p:animEffect>
                                  </p:childTnLst>
                                </p:cTn>
                              </p:par>
                            </p:childTnLst>
                          </p:cTn>
                        </p:par>
                        <p:par>
                          <p:cTn id="46" fill="hold">
                            <p:stCondLst>
                              <p:cond delay="14400"/>
                            </p:stCondLst>
                            <p:childTnLst>
                              <p:par>
                                <p:cTn id="47" presetID="53" presetClass="entr" presetSubtype="16" fill="hold" nodeType="afterEffect">
                                  <p:stCondLst>
                                    <p:cond delay="0"/>
                                  </p:stCondLst>
                                  <p:childTnLst>
                                    <p:set>
                                      <p:cBhvr>
                                        <p:cTn id="48" dur="1" fill="hold">
                                          <p:stCondLst>
                                            <p:cond delay="0"/>
                                          </p:stCondLst>
                                        </p:cTn>
                                        <p:tgtEl>
                                          <p:spTgt spid="4102"/>
                                        </p:tgtEl>
                                        <p:attrNameLst>
                                          <p:attrName>style.visibility</p:attrName>
                                        </p:attrNameLst>
                                      </p:cBhvr>
                                      <p:to>
                                        <p:strVal val="visible"/>
                                      </p:to>
                                    </p:set>
                                    <p:anim calcmode="lin" valueType="num">
                                      <p:cBhvr>
                                        <p:cTn id="49" dur="500" fill="hold"/>
                                        <p:tgtEl>
                                          <p:spTgt spid="4102"/>
                                        </p:tgtEl>
                                        <p:attrNameLst>
                                          <p:attrName>ppt_w</p:attrName>
                                        </p:attrNameLst>
                                      </p:cBhvr>
                                      <p:tavLst>
                                        <p:tav tm="0">
                                          <p:val>
                                            <p:fltVal val="0"/>
                                          </p:val>
                                        </p:tav>
                                        <p:tav tm="100000">
                                          <p:val>
                                            <p:strVal val="#ppt_w"/>
                                          </p:val>
                                        </p:tav>
                                      </p:tavLst>
                                    </p:anim>
                                    <p:anim calcmode="lin" valueType="num">
                                      <p:cBhvr>
                                        <p:cTn id="50" dur="500" fill="hold"/>
                                        <p:tgtEl>
                                          <p:spTgt spid="4102"/>
                                        </p:tgtEl>
                                        <p:attrNameLst>
                                          <p:attrName>ppt_h</p:attrName>
                                        </p:attrNameLst>
                                      </p:cBhvr>
                                      <p:tavLst>
                                        <p:tav tm="0">
                                          <p:val>
                                            <p:fltVal val="0"/>
                                          </p:val>
                                        </p:tav>
                                        <p:tav tm="100000">
                                          <p:val>
                                            <p:strVal val="#ppt_h"/>
                                          </p:val>
                                        </p:tav>
                                      </p:tavLst>
                                    </p:anim>
                                    <p:animEffect transition="in" filter="fade">
                                      <p:cBhvr>
                                        <p:cTn id="51" dur="500"/>
                                        <p:tgtEl>
                                          <p:spTgt spid="4102"/>
                                        </p:tgtEl>
                                      </p:cBhvr>
                                    </p:animEffect>
                                  </p:childTnLst>
                                </p:cTn>
                              </p:par>
                            </p:childTnLst>
                          </p:cTn>
                        </p:par>
                        <p:par>
                          <p:cTn id="52" fill="hold">
                            <p:stCondLst>
                              <p:cond delay="14900"/>
                            </p:stCondLst>
                            <p:childTnLst>
                              <p:par>
                                <p:cTn id="53" presetID="53" presetClass="entr" presetSubtype="16" fill="hold" nodeType="afterEffect">
                                  <p:stCondLst>
                                    <p:cond delay="0"/>
                                  </p:stCondLst>
                                  <p:childTnLst>
                                    <p:set>
                                      <p:cBhvr>
                                        <p:cTn id="54" dur="1" fill="hold">
                                          <p:stCondLst>
                                            <p:cond delay="0"/>
                                          </p:stCondLst>
                                        </p:cTn>
                                        <p:tgtEl>
                                          <p:spTgt spid="4099"/>
                                        </p:tgtEl>
                                        <p:attrNameLst>
                                          <p:attrName>style.visibility</p:attrName>
                                        </p:attrNameLst>
                                      </p:cBhvr>
                                      <p:to>
                                        <p:strVal val="visible"/>
                                      </p:to>
                                    </p:set>
                                    <p:anim calcmode="lin" valueType="num">
                                      <p:cBhvr>
                                        <p:cTn id="55" dur="500" fill="hold"/>
                                        <p:tgtEl>
                                          <p:spTgt spid="4099"/>
                                        </p:tgtEl>
                                        <p:attrNameLst>
                                          <p:attrName>ppt_w</p:attrName>
                                        </p:attrNameLst>
                                      </p:cBhvr>
                                      <p:tavLst>
                                        <p:tav tm="0">
                                          <p:val>
                                            <p:fltVal val="0"/>
                                          </p:val>
                                        </p:tav>
                                        <p:tav tm="100000">
                                          <p:val>
                                            <p:strVal val="#ppt_w"/>
                                          </p:val>
                                        </p:tav>
                                      </p:tavLst>
                                    </p:anim>
                                    <p:anim calcmode="lin" valueType="num">
                                      <p:cBhvr>
                                        <p:cTn id="56" dur="500" fill="hold"/>
                                        <p:tgtEl>
                                          <p:spTgt spid="4099"/>
                                        </p:tgtEl>
                                        <p:attrNameLst>
                                          <p:attrName>ppt_h</p:attrName>
                                        </p:attrNameLst>
                                      </p:cBhvr>
                                      <p:tavLst>
                                        <p:tav tm="0">
                                          <p:val>
                                            <p:fltVal val="0"/>
                                          </p:val>
                                        </p:tav>
                                        <p:tav tm="100000">
                                          <p:val>
                                            <p:strVal val="#ppt_h"/>
                                          </p:val>
                                        </p:tav>
                                      </p:tavLst>
                                    </p:anim>
                                    <p:animEffect transition="in" filter="fade">
                                      <p:cBhvr>
                                        <p:cTn id="57" dur="500"/>
                                        <p:tgtEl>
                                          <p:spTgt spid="4099"/>
                                        </p:tgtEl>
                                      </p:cBhvr>
                                    </p:animEffect>
                                  </p:childTnLst>
                                </p:cTn>
                              </p:par>
                            </p:childTnLst>
                          </p:cTn>
                        </p:par>
                        <p:par>
                          <p:cTn id="58" fill="hold">
                            <p:stCondLst>
                              <p:cond delay="154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8"/>
                                        </p:tgtEl>
                                        <p:attrNameLst>
                                          <p:attrName>style.visibility</p:attrName>
                                        </p:attrNameLst>
                                      </p:cBhvr>
                                      <p:to>
                                        <p:strVal val="visible"/>
                                      </p:to>
                                    </p:set>
                                    <p:anim calcmode="lin" valueType="num">
                                      <p:cBhvr>
                                        <p:cTn id="6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8"/>
                                        </p:tgtEl>
                                        <p:attrNameLst>
                                          <p:attrName>ppt_y</p:attrName>
                                        </p:attrNameLst>
                                      </p:cBhvr>
                                      <p:tavLst>
                                        <p:tav tm="0">
                                          <p:val>
                                            <p:strVal val="#ppt_y"/>
                                          </p:val>
                                        </p:tav>
                                        <p:tav tm="100000">
                                          <p:val>
                                            <p:strVal val="#ppt_y"/>
                                          </p:val>
                                        </p:tav>
                                      </p:tavLst>
                                    </p:anim>
                                    <p:anim calcmode="lin" valueType="num">
                                      <p:cBhvr>
                                        <p:cTn id="6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5"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2080549" y="4743390"/>
            <a:ext cx="1296144" cy="400110"/>
          </a:xfrm>
          <a:prstGeom prst="rect">
            <a:avLst/>
          </a:prstGeom>
          <a:noFill/>
        </p:spPr>
        <p:txBody>
          <a:bodyPr wrap="square" rtlCol="0">
            <a:spAutoFit/>
          </a:bodyPr>
          <a:lstStyle/>
          <a:p>
            <a:pPr algn="ctr"/>
            <a:r>
              <a:rPr lang="es-AR" sz="2000" dirty="0" smtClean="0">
                <a:solidFill>
                  <a:schemeClr val="accent4">
                    <a:lumMod val="60000"/>
                    <a:lumOff val="40000"/>
                  </a:schemeClr>
                </a:solidFill>
              </a:rPr>
              <a:t>Ágata</a:t>
            </a:r>
          </a:p>
        </p:txBody>
      </p:sp>
      <p:pic>
        <p:nvPicPr>
          <p:cNvPr id="8196" name="Picture 4"/>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rot="1649310">
            <a:off x="233781" y="2983976"/>
            <a:ext cx="2483751" cy="16839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0316339">
            <a:off x="559660" y="418827"/>
            <a:ext cx="2694103" cy="2266763"/>
          </a:xfrm>
          <a:prstGeom prst="rect">
            <a:avLst/>
          </a:prstGeom>
          <a:ln>
            <a:noFill/>
          </a:ln>
          <a:effectLst>
            <a:softEdge rad="112500"/>
          </a:effectLst>
          <a:extLst/>
        </p:spPr>
      </p:pic>
      <p:pic>
        <p:nvPicPr>
          <p:cNvPr id="8197" name="Picture 5"/>
          <p:cNvPicPr>
            <a:picLocks noChangeAspect="1" noChangeArrowheads="1"/>
          </p:cNvPicPr>
          <p:nvPr/>
        </p:nvPicPr>
        <p:blipFill>
          <a:blip r:embed="rId4">
            <a:clrChange>
              <a:clrFrom>
                <a:srgbClr val="FCFCFE"/>
              </a:clrFrom>
              <a:clrTo>
                <a:srgbClr val="FCFCFE">
                  <a:alpha val="0"/>
                </a:srgbClr>
              </a:clrTo>
            </a:clrChange>
            <a:extLst>
              <a:ext uri="{28A0092B-C50C-407E-A947-70E740481C1C}">
                <a14:useLocalDpi xmlns:a14="http://schemas.microsoft.com/office/drawing/2010/main" val="0"/>
              </a:ext>
            </a:extLst>
          </a:blip>
          <a:stretch>
            <a:fillRect/>
          </a:stretch>
        </p:blipFill>
        <p:spPr bwMode="auto">
          <a:xfrm rot="1033164">
            <a:off x="3605305" y="519373"/>
            <a:ext cx="2440696" cy="19978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6299412" y="-521958"/>
            <a:ext cx="298844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Piedras Nacionales</a:t>
            </a:r>
            <a:endParaRPr lang="es-AR" sz="2800" b="1" dirty="0">
              <a:ln w="11430"/>
              <a:solidFill>
                <a:srgbClr val="FFFF00"/>
              </a:solidFill>
              <a:effectLst>
                <a:outerShdw blurRad="50800" dist="39000" dir="5460000" algn="tl">
                  <a:srgbClr val="000000">
                    <a:alpha val="38000"/>
                  </a:srgbClr>
                </a:outerShdw>
              </a:effectLst>
            </a:endParaRPr>
          </a:p>
        </p:txBody>
      </p:sp>
      <p:sp>
        <p:nvSpPr>
          <p:cNvPr id="2" name="1 CuadroTexto"/>
          <p:cNvSpPr txBox="1"/>
          <p:nvPr/>
        </p:nvSpPr>
        <p:spPr>
          <a:xfrm>
            <a:off x="3378427" y="3604134"/>
            <a:ext cx="5400600" cy="1323439"/>
          </a:xfrm>
          <a:prstGeom prst="rect">
            <a:avLst/>
          </a:prstGeom>
          <a:noFill/>
        </p:spPr>
        <p:txBody>
          <a:bodyPr wrap="square" rtlCol="0">
            <a:spAutoFit/>
          </a:bodyPr>
          <a:lstStyle/>
          <a:p>
            <a:pPr algn="just"/>
            <a:r>
              <a:rPr lang="es-AR" sz="1600" dirty="0" smtClean="0">
                <a:solidFill>
                  <a:schemeClr val="bg1"/>
                </a:solidFill>
              </a:rPr>
              <a:t>Uruguay no tiene una piedra nacional pero se puede decir que existen las siguientes actividades: </a:t>
            </a:r>
            <a:r>
              <a:rPr lang="es-AR" sz="1600" dirty="0">
                <a:solidFill>
                  <a:schemeClr val="bg1"/>
                </a:solidFill>
              </a:rPr>
              <a:t>la minería de oro en Minas de Corrales (Rivera), las canteras de caliza y dolomía cercanas a Minas (Lavalleja</a:t>
            </a:r>
            <a:r>
              <a:rPr lang="es-AR" sz="1600" dirty="0" smtClean="0">
                <a:solidFill>
                  <a:schemeClr val="bg1"/>
                </a:solidFill>
              </a:rPr>
              <a:t>), </a:t>
            </a:r>
            <a:r>
              <a:rPr lang="es-AR" sz="1600" dirty="0">
                <a:solidFill>
                  <a:schemeClr val="bg1"/>
                </a:solidFill>
              </a:rPr>
              <a:t>diversas canteras de arena, granito y mármol; de piedra </a:t>
            </a:r>
            <a:r>
              <a:rPr lang="es-AR" sz="1600" dirty="0" smtClean="0">
                <a:solidFill>
                  <a:schemeClr val="bg1"/>
                </a:solidFill>
              </a:rPr>
              <a:t>laja </a:t>
            </a:r>
            <a:r>
              <a:rPr lang="es-AR" sz="1600" dirty="0">
                <a:solidFill>
                  <a:schemeClr val="bg1"/>
                </a:solidFill>
              </a:rPr>
              <a:t>y de ágatas y </a:t>
            </a:r>
            <a:r>
              <a:rPr lang="es-AR" sz="1600" dirty="0" smtClean="0">
                <a:solidFill>
                  <a:schemeClr val="bg1"/>
                </a:solidFill>
              </a:rPr>
              <a:t>amatistas.</a:t>
            </a:r>
            <a:endParaRPr lang="es-AR" sz="1600" dirty="0">
              <a:solidFill>
                <a:schemeClr val="bg1"/>
              </a:solidFill>
            </a:endParaRPr>
          </a:p>
        </p:txBody>
      </p:sp>
      <p:sp>
        <p:nvSpPr>
          <p:cNvPr id="8" name="7 CuadroTexto"/>
          <p:cNvSpPr txBox="1"/>
          <p:nvPr/>
        </p:nvSpPr>
        <p:spPr>
          <a:xfrm>
            <a:off x="3396129" y="267494"/>
            <a:ext cx="1355275" cy="400110"/>
          </a:xfrm>
          <a:prstGeom prst="rect">
            <a:avLst/>
          </a:prstGeom>
          <a:noFill/>
        </p:spPr>
        <p:txBody>
          <a:bodyPr wrap="square" rtlCol="0">
            <a:spAutoFit/>
          </a:bodyPr>
          <a:lstStyle/>
          <a:p>
            <a:pPr algn="ctr"/>
            <a:r>
              <a:rPr lang="es-AR" sz="2000" dirty="0" smtClean="0">
                <a:solidFill>
                  <a:srgbClr val="0070C0"/>
                </a:solidFill>
              </a:rPr>
              <a:t>Amatista</a:t>
            </a:r>
          </a:p>
        </p:txBody>
      </p:sp>
      <p:pic>
        <p:nvPicPr>
          <p:cNvPr id="10" name="Picture 5"/>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rot="1033164">
            <a:off x="5751134" y="1877017"/>
            <a:ext cx="2440696" cy="152497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a:off x="5048223" y="3082689"/>
            <a:ext cx="1355275" cy="400110"/>
          </a:xfrm>
          <a:prstGeom prst="rect">
            <a:avLst/>
          </a:prstGeom>
          <a:noFill/>
        </p:spPr>
        <p:txBody>
          <a:bodyPr wrap="square" rtlCol="0">
            <a:spAutoFit/>
          </a:bodyPr>
          <a:lstStyle/>
          <a:p>
            <a:pPr algn="ctr"/>
            <a:r>
              <a:rPr lang="es-AR" sz="2000" dirty="0" smtClean="0">
                <a:solidFill>
                  <a:srgbClr val="FFFF99"/>
                </a:solidFill>
              </a:rPr>
              <a:t>Oro</a:t>
            </a:r>
          </a:p>
        </p:txBody>
      </p:sp>
      <p:sp>
        <p:nvSpPr>
          <p:cNvPr id="13" name="12 CuadroTexto"/>
          <p:cNvSpPr txBox="1"/>
          <p:nvPr/>
        </p:nvSpPr>
        <p:spPr>
          <a:xfrm>
            <a:off x="2438928" y="2439451"/>
            <a:ext cx="1355275" cy="400110"/>
          </a:xfrm>
          <a:prstGeom prst="rect">
            <a:avLst/>
          </a:prstGeom>
          <a:noFill/>
        </p:spPr>
        <p:txBody>
          <a:bodyPr wrap="square" rtlCol="0">
            <a:spAutoFit/>
          </a:bodyPr>
          <a:lstStyle/>
          <a:p>
            <a:pPr algn="ctr"/>
            <a:r>
              <a:rPr lang="es-AR" sz="2000" dirty="0" smtClean="0">
                <a:solidFill>
                  <a:schemeClr val="bg1"/>
                </a:solidFill>
              </a:rPr>
              <a:t>Mármol</a:t>
            </a:r>
          </a:p>
        </p:txBody>
      </p:sp>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576459857"/>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22622 -0.04847 C -0.22223 -0.05588 -0.20816 -0.06329 -0.2033 -0.06329 C -0.17223 -0.06329 -0.14028 0.05032 -0.14028 0.16455 C -0.14028 0.10682 -0.12431 0.05032 -0.1092 0.05032 C -0.09323 0.05032 -0.07813 0.10775 -0.07813 0.16455 C -0.07813 0.13615 -0.07014 0.10682 -0.06216 0.10682 C -0.05417 0.10682 -0.04618 0.13522 -0.04618 0.16455 C -0.04618 0.14973 -0.04219 0.13615 -0.0382 0.13615 C -0.0342 0.13615 -0.03021 0.15066 -0.03021 0.16455 C -0.03021 0.15714 -0.02813 0.14973 -0.02622 0.14973 C -0.02518 0.14973 -0.02223 0.15714 -0.02223 0.16455 C -0.02223 0.16054 -0.02118 0.15714 -0.02014 0.15714 C -0.02014 0.15776 -0.01806 0.16054 -0.01806 0.16455 C -0.01806 0.16239 -0.01806 0.16054 -0.01702 0.16054 C -0.01702 0.16147 -0.01598 0.16239 -0.01598 0.16455 C -0.01598 0.16332 -0.01598 0.16239 -0.01598 0.16147 C -0.01493 0.16147 -0.01493 0.16239 -0.01493 0.16301 C -0.01389 0.16301 -0.01389 0.16239 -0.01389 0.16147 C -0.01285 0.16147 -0.01285 0.16239 -0.01285 0.16301 " pathEditMode="relative" rAng="0" ptsTypes="fffffffffffffffffff">
                                      <p:cBhvr>
                                        <p:cTn id="6" dur="1000" fill="hold"/>
                                        <p:tgtEl>
                                          <p:spTgt spid="9"/>
                                        </p:tgtEl>
                                        <p:attrNameLst>
                                          <p:attrName>ppt_x</p:attrName>
                                          <p:attrName>ppt_y</p:attrName>
                                        </p:attrNameLst>
                                      </p:cBhvr>
                                      <p:rCtr x="10660" y="9910"/>
                                    </p:animMotion>
                                  </p:childTnLst>
                                </p:cTn>
                              </p:par>
                              <p:par>
                                <p:cTn id="7" presetID="53" presetClass="entr" presetSubtype="16" fill="hold" nodeType="withEffect">
                                  <p:stCondLst>
                                    <p:cond delay="2100"/>
                                  </p:stCondLst>
                                  <p:childTnLst>
                                    <p:set>
                                      <p:cBhvr>
                                        <p:cTn id="8" dur="1" fill="hold">
                                          <p:stCondLst>
                                            <p:cond delay="0"/>
                                          </p:stCondLst>
                                        </p:cTn>
                                        <p:tgtEl>
                                          <p:spTgt spid="8197"/>
                                        </p:tgtEl>
                                        <p:attrNameLst>
                                          <p:attrName>style.visibility</p:attrName>
                                        </p:attrNameLst>
                                      </p:cBhvr>
                                      <p:to>
                                        <p:strVal val="visible"/>
                                      </p:to>
                                    </p:set>
                                    <p:anim calcmode="lin" valueType="num">
                                      <p:cBhvr>
                                        <p:cTn id="9" dur="500" fill="hold"/>
                                        <p:tgtEl>
                                          <p:spTgt spid="8197"/>
                                        </p:tgtEl>
                                        <p:attrNameLst>
                                          <p:attrName>ppt_w</p:attrName>
                                        </p:attrNameLst>
                                      </p:cBhvr>
                                      <p:tavLst>
                                        <p:tav tm="0">
                                          <p:val>
                                            <p:fltVal val="0"/>
                                          </p:val>
                                        </p:tav>
                                        <p:tav tm="100000">
                                          <p:val>
                                            <p:strVal val="#ppt_w"/>
                                          </p:val>
                                        </p:tav>
                                      </p:tavLst>
                                    </p:anim>
                                    <p:anim calcmode="lin" valueType="num">
                                      <p:cBhvr>
                                        <p:cTn id="10" dur="500" fill="hold"/>
                                        <p:tgtEl>
                                          <p:spTgt spid="8197"/>
                                        </p:tgtEl>
                                        <p:attrNameLst>
                                          <p:attrName>ppt_h</p:attrName>
                                        </p:attrNameLst>
                                      </p:cBhvr>
                                      <p:tavLst>
                                        <p:tav tm="0">
                                          <p:val>
                                            <p:fltVal val="0"/>
                                          </p:val>
                                        </p:tav>
                                        <p:tav tm="100000">
                                          <p:val>
                                            <p:strVal val="#ppt_h"/>
                                          </p:val>
                                        </p:tav>
                                      </p:tavLst>
                                    </p:anim>
                                    <p:animEffect transition="in" filter="fade">
                                      <p:cBhvr>
                                        <p:cTn id="11" dur="500"/>
                                        <p:tgtEl>
                                          <p:spTgt spid="8197"/>
                                        </p:tgtEl>
                                      </p:cBhvr>
                                    </p:animEffect>
                                  </p:childTnLst>
                                </p:cTn>
                              </p:par>
                            </p:childTnLst>
                          </p:cTn>
                        </p:par>
                        <p:par>
                          <p:cTn id="12" fill="hold">
                            <p:stCondLst>
                              <p:cond delay="2600"/>
                            </p:stCondLst>
                            <p:childTnLst>
                              <p:par>
                                <p:cTn id="13" presetID="26" presetClass="entr" presetSubtype="0" fill="hold" grpId="0" nodeType="after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wipe(down)">
                                      <p:cBhvr>
                                        <p:cTn id="15" dur="290">
                                          <p:stCondLst>
                                            <p:cond delay="0"/>
                                          </p:stCondLst>
                                        </p:cTn>
                                        <p:tgtEl>
                                          <p:spTgt spid="8"/>
                                        </p:tgtEl>
                                      </p:cBhvr>
                                    </p:animEffect>
                                    <p:anim calcmode="lin" valueType="num">
                                      <p:cBhvr>
                                        <p:cTn id="16"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21" dur="13">
                                          <p:stCondLst>
                                            <p:cond delay="325"/>
                                          </p:stCondLst>
                                        </p:cTn>
                                        <p:tgtEl>
                                          <p:spTgt spid="8"/>
                                        </p:tgtEl>
                                      </p:cBhvr>
                                      <p:to x="100000" y="60000"/>
                                    </p:animScale>
                                    <p:animScale>
                                      <p:cBhvr>
                                        <p:cTn id="22" dur="83" decel="50000">
                                          <p:stCondLst>
                                            <p:cond delay="338"/>
                                          </p:stCondLst>
                                        </p:cTn>
                                        <p:tgtEl>
                                          <p:spTgt spid="8"/>
                                        </p:tgtEl>
                                      </p:cBhvr>
                                      <p:to x="100000" y="100000"/>
                                    </p:animScale>
                                    <p:animScale>
                                      <p:cBhvr>
                                        <p:cTn id="23" dur="13">
                                          <p:stCondLst>
                                            <p:cond delay="656"/>
                                          </p:stCondLst>
                                        </p:cTn>
                                        <p:tgtEl>
                                          <p:spTgt spid="8"/>
                                        </p:tgtEl>
                                      </p:cBhvr>
                                      <p:to x="100000" y="80000"/>
                                    </p:animScale>
                                    <p:animScale>
                                      <p:cBhvr>
                                        <p:cTn id="24" dur="83" decel="50000">
                                          <p:stCondLst>
                                            <p:cond delay="669"/>
                                          </p:stCondLst>
                                        </p:cTn>
                                        <p:tgtEl>
                                          <p:spTgt spid="8"/>
                                        </p:tgtEl>
                                      </p:cBhvr>
                                      <p:to x="100000" y="100000"/>
                                    </p:animScale>
                                    <p:animScale>
                                      <p:cBhvr>
                                        <p:cTn id="25" dur="13">
                                          <p:stCondLst>
                                            <p:cond delay="821"/>
                                          </p:stCondLst>
                                        </p:cTn>
                                        <p:tgtEl>
                                          <p:spTgt spid="8"/>
                                        </p:tgtEl>
                                      </p:cBhvr>
                                      <p:to x="100000" y="90000"/>
                                    </p:animScale>
                                    <p:animScale>
                                      <p:cBhvr>
                                        <p:cTn id="26" dur="83" decel="50000">
                                          <p:stCondLst>
                                            <p:cond delay="834"/>
                                          </p:stCondLst>
                                        </p:cTn>
                                        <p:tgtEl>
                                          <p:spTgt spid="8"/>
                                        </p:tgtEl>
                                      </p:cBhvr>
                                      <p:to x="100000" y="100000"/>
                                    </p:animScale>
                                    <p:animScale>
                                      <p:cBhvr>
                                        <p:cTn id="27" dur="13">
                                          <p:stCondLst>
                                            <p:cond delay="904"/>
                                          </p:stCondLst>
                                        </p:cTn>
                                        <p:tgtEl>
                                          <p:spTgt spid="8"/>
                                        </p:tgtEl>
                                      </p:cBhvr>
                                      <p:to x="100000" y="95000"/>
                                    </p:animScale>
                                    <p:animScale>
                                      <p:cBhvr>
                                        <p:cTn id="28" dur="83" decel="50000">
                                          <p:stCondLst>
                                            <p:cond delay="917"/>
                                          </p:stCondLst>
                                        </p:cTn>
                                        <p:tgtEl>
                                          <p:spTgt spid="8"/>
                                        </p:tgtEl>
                                      </p:cBhvr>
                                      <p:to x="100000" y="100000"/>
                                    </p:animScale>
                                  </p:childTnLst>
                                </p:cTn>
                              </p:par>
                              <p:par>
                                <p:cTn id="29" presetID="53" presetClass="entr" presetSubtype="528" fill="hold" nodeType="withEffect">
                                  <p:stCondLst>
                                    <p:cond delay="1000"/>
                                  </p:stCondLst>
                                  <p:childTnLst>
                                    <p:set>
                                      <p:cBhvr>
                                        <p:cTn id="30" dur="1" fill="hold">
                                          <p:stCondLst>
                                            <p:cond delay="0"/>
                                          </p:stCondLst>
                                        </p:cTn>
                                        <p:tgtEl>
                                          <p:spTgt spid="8194"/>
                                        </p:tgtEl>
                                        <p:attrNameLst>
                                          <p:attrName>style.visibility</p:attrName>
                                        </p:attrNameLst>
                                      </p:cBhvr>
                                      <p:to>
                                        <p:strVal val="visible"/>
                                      </p:to>
                                    </p:set>
                                    <p:anim calcmode="lin" valueType="num">
                                      <p:cBhvr>
                                        <p:cTn id="31" dur="2000" fill="hold"/>
                                        <p:tgtEl>
                                          <p:spTgt spid="8194"/>
                                        </p:tgtEl>
                                        <p:attrNameLst>
                                          <p:attrName>ppt_w</p:attrName>
                                        </p:attrNameLst>
                                      </p:cBhvr>
                                      <p:tavLst>
                                        <p:tav tm="0">
                                          <p:val>
                                            <p:fltVal val="0"/>
                                          </p:val>
                                        </p:tav>
                                        <p:tav tm="100000">
                                          <p:val>
                                            <p:strVal val="#ppt_w"/>
                                          </p:val>
                                        </p:tav>
                                      </p:tavLst>
                                    </p:anim>
                                    <p:anim calcmode="lin" valueType="num">
                                      <p:cBhvr>
                                        <p:cTn id="32" dur="2000" fill="hold"/>
                                        <p:tgtEl>
                                          <p:spTgt spid="8194"/>
                                        </p:tgtEl>
                                        <p:attrNameLst>
                                          <p:attrName>ppt_h</p:attrName>
                                        </p:attrNameLst>
                                      </p:cBhvr>
                                      <p:tavLst>
                                        <p:tav tm="0">
                                          <p:val>
                                            <p:fltVal val="0"/>
                                          </p:val>
                                        </p:tav>
                                        <p:tav tm="100000">
                                          <p:val>
                                            <p:strVal val="#ppt_h"/>
                                          </p:val>
                                        </p:tav>
                                      </p:tavLst>
                                    </p:anim>
                                    <p:animEffect transition="in" filter="fade">
                                      <p:cBhvr>
                                        <p:cTn id="33" dur="2000"/>
                                        <p:tgtEl>
                                          <p:spTgt spid="8194"/>
                                        </p:tgtEl>
                                      </p:cBhvr>
                                    </p:animEffect>
                                    <p:anim calcmode="lin" valueType="num">
                                      <p:cBhvr>
                                        <p:cTn id="34" dur="2000" fill="hold"/>
                                        <p:tgtEl>
                                          <p:spTgt spid="8194"/>
                                        </p:tgtEl>
                                        <p:attrNameLst>
                                          <p:attrName>ppt_x</p:attrName>
                                        </p:attrNameLst>
                                      </p:cBhvr>
                                      <p:tavLst>
                                        <p:tav tm="0">
                                          <p:val>
                                            <p:fltVal val="0.5"/>
                                          </p:val>
                                        </p:tav>
                                        <p:tav tm="100000">
                                          <p:val>
                                            <p:strVal val="#ppt_x"/>
                                          </p:val>
                                        </p:tav>
                                      </p:tavLst>
                                    </p:anim>
                                    <p:anim calcmode="lin" valueType="num">
                                      <p:cBhvr>
                                        <p:cTn id="35" dur="2000" fill="hold"/>
                                        <p:tgtEl>
                                          <p:spTgt spid="8194"/>
                                        </p:tgtEl>
                                        <p:attrNameLst>
                                          <p:attrName>ppt_y</p:attrName>
                                        </p:attrNameLst>
                                      </p:cBhvr>
                                      <p:tavLst>
                                        <p:tav tm="0">
                                          <p:val>
                                            <p:fltVal val="0.5"/>
                                          </p:val>
                                        </p:tav>
                                        <p:tav tm="100000">
                                          <p:val>
                                            <p:strVal val="#ppt_y"/>
                                          </p:val>
                                        </p:tav>
                                      </p:tavLst>
                                    </p:anim>
                                  </p:childTnLst>
                                </p:cTn>
                              </p:par>
                            </p:childTnLst>
                          </p:cTn>
                        </p:par>
                        <p:par>
                          <p:cTn id="36" fill="hold">
                            <p:stCondLst>
                              <p:cond delay="5600"/>
                            </p:stCondLst>
                            <p:childTnLst>
                              <p:par>
                                <p:cTn id="37" presetID="26"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wipe(down)">
                                      <p:cBhvr>
                                        <p:cTn id="39" dur="290">
                                          <p:stCondLst>
                                            <p:cond delay="0"/>
                                          </p:stCondLst>
                                        </p:cTn>
                                        <p:tgtEl>
                                          <p:spTgt spid="13"/>
                                        </p:tgtEl>
                                      </p:cBhvr>
                                    </p:animEffect>
                                    <p:anim calcmode="lin" valueType="num">
                                      <p:cBhvr>
                                        <p:cTn id="40"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45" dur="13">
                                          <p:stCondLst>
                                            <p:cond delay="325"/>
                                          </p:stCondLst>
                                        </p:cTn>
                                        <p:tgtEl>
                                          <p:spTgt spid="13"/>
                                        </p:tgtEl>
                                      </p:cBhvr>
                                      <p:to x="100000" y="60000"/>
                                    </p:animScale>
                                    <p:animScale>
                                      <p:cBhvr>
                                        <p:cTn id="46" dur="83" decel="50000">
                                          <p:stCondLst>
                                            <p:cond delay="338"/>
                                          </p:stCondLst>
                                        </p:cTn>
                                        <p:tgtEl>
                                          <p:spTgt spid="13"/>
                                        </p:tgtEl>
                                      </p:cBhvr>
                                      <p:to x="100000" y="100000"/>
                                    </p:animScale>
                                    <p:animScale>
                                      <p:cBhvr>
                                        <p:cTn id="47" dur="13">
                                          <p:stCondLst>
                                            <p:cond delay="656"/>
                                          </p:stCondLst>
                                        </p:cTn>
                                        <p:tgtEl>
                                          <p:spTgt spid="13"/>
                                        </p:tgtEl>
                                      </p:cBhvr>
                                      <p:to x="100000" y="80000"/>
                                    </p:animScale>
                                    <p:animScale>
                                      <p:cBhvr>
                                        <p:cTn id="48" dur="83" decel="50000">
                                          <p:stCondLst>
                                            <p:cond delay="669"/>
                                          </p:stCondLst>
                                        </p:cTn>
                                        <p:tgtEl>
                                          <p:spTgt spid="13"/>
                                        </p:tgtEl>
                                      </p:cBhvr>
                                      <p:to x="100000" y="100000"/>
                                    </p:animScale>
                                    <p:animScale>
                                      <p:cBhvr>
                                        <p:cTn id="49" dur="13">
                                          <p:stCondLst>
                                            <p:cond delay="821"/>
                                          </p:stCondLst>
                                        </p:cTn>
                                        <p:tgtEl>
                                          <p:spTgt spid="13"/>
                                        </p:tgtEl>
                                      </p:cBhvr>
                                      <p:to x="100000" y="90000"/>
                                    </p:animScale>
                                    <p:animScale>
                                      <p:cBhvr>
                                        <p:cTn id="50" dur="83" decel="50000">
                                          <p:stCondLst>
                                            <p:cond delay="834"/>
                                          </p:stCondLst>
                                        </p:cTn>
                                        <p:tgtEl>
                                          <p:spTgt spid="13"/>
                                        </p:tgtEl>
                                      </p:cBhvr>
                                      <p:to x="100000" y="100000"/>
                                    </p:animScale>
                                    <p:animScale>
                                      <p:cBhvr>
                                        <p:cTn id="51" dur="13">
                                          <p:stCondLst>
                                            <p:cond delay="904"/>
                                          </p:stCondLst>
                                        </p:cTn>
                                        <p:tgtEl>
                                          <p:spTgt spid="13"/>
                                        </p:tgtEl>
                                      </p:cBhvr>
                                      <p:to x="100000" y="95000"/>
                                    </p:animScale>
                                    <p:animScale>
                                      <p:cBhvr>
                                        <p:cTn id="52" dur="83" decel="50000">
                                          <p:stCondLst>
                                            <p:cond delay="917"/>
                                          </p:stCondLst>
                                        </p:cTn>
                                        <p:tgtEl>
                                          <p:spTgt spid="13"/>
                                        </p:tgtEl>
                                      </p:cBhvr>
                                      <p:to x="100000" y="100000"/>
                                    </p:animScale>
                                  </p:childTnLst>
                                </p:cTn>
                              </p:par>
                              <p:par>
                                <p:cTn id="53" presetID="53" presetClass="entr" presetSubtype="528" fill="hold" nodeType="withEffect">
                                  <p:stCondLst>
                                    <p:cond delay="1000"/>
                                  </p:stCondLst>
                                  <p:childTnLst>
                                    <p:set>
                                      <p:cBhvr>
                                        <p:cTn id="54" dur="1" fill="hold">
                                          <p:stCondLst>
                                            <p:cond delay="0"/>
                                          </p:stCondLst>
                                        </p:cTn>
                                        <p:tgtEl>
                                          <p:spTgt spid="8196"/>
                                        </p:tgtEl>
                                        <p:attrNameLst>
                                          <p:attrName>style.visibility</p:attrName>
                                        </p:attrNameLst>
                                      </p:cBhvr>
                                      <p:to>
                                        <p:strVal val="visible"/>
                                      </p:to>
                                    </p:set>
                                    <p:anim calcmode="lin" valueType="num">
                                      <p:cBhvr>
                                        <p:cTn id="55" dur="2000" fill="hold"/>
                                        <p:tgtEl>
                                          <p:spTgt spid="8196"/>
                                        </p:tgtEl>
                                        <p:attrNameLst>
                                          <p:attrName>ppt_w</p:attrName>
                                        </p:attrNameLst>
                                      </p:cBhvr>
                                      <p:tavLst>
                                        <p:tav tm="0">
                                          <p:val>
                                            <p:fltVal val="0"/>
                                          </p:val>
                                        </p:tav>
                                        <p:tav tm="100000">
                                          <p:val>
                                            <p:strVal val="#ppt_w"/>
                                          </p:val>
                                        </p:tav>
                                      </p:tavLst>
                                    </p:anim>
                                    <p:anim calcmode="lin" valueType="num">
                                      <p:cBhvr>
                                        <p:cTn id="56" dur="2000" fill="hold"/>
                                        <p:tgtEl>
                                          <p:spTgt spid="8196"/>
                                        </p:tgtEl>
                                        <p:attrNameLst>
                                          <p:attrName>ppt_h</p:attrName>
                                        </p:attrNameLst>
                                      </p:cBhvr>
                                      <p:tavLst>
                                        <p:tav tm="0">
                                          <p:val>
                                            <p:fltVal val="0"/>
                                          </p:val>
                                        </p:tav>
                                        <p:tav tm="100000">
                                          <p:val>
                                            <p:strVal val="#ppt_h"/>
                                          </p:val>
                                        </p:tav>
                                      </p:tavLst>
                                    </p:anim>
                                    <p:animEffect transition="in" filter="fade">
                                      <p:cBhvr>
                                        <p:cTn id="57" dur="2000"/>
                                        <p:tgtEl>
                                          <p:spTgt spid="8196"/>
                                        </p:tgtEl>
                                      </p:cBhvr>
                                    </p:animEffect>
                                    <p:anim calcmode="lin" valueType="num">
                                      <p:cBhvr>
                                        <p:cTn id="58" dur="2000" fill="hold"/>
                                        <p:tgtEl>
                                          <p:spTgt spid="8196"/>
                                        </p:tgtEl>
                                        <p:attrNameLst>
                                          <p:attrName>ppt_x</p:attrName>
                                        </p:attrNameLst>
                                      </p:cBhvr>
                                      <p:tavLst>
                                        <p:tav tm="0">
                                          <p:val>
                                            <p:fltVal val="0.5"/>
                                          </p:val>
                                        </p:tav>
                                        <p:tav tm="100000">
                                          <p:val>
                                            <p:strVal val="#ppt_x"/>
                                          </p:val>
                                        </p:tav>
                                      </p:tavLst>
                                    </p:anim>
                                    <p:anim calcmode="lin" valueType="num">
                                      <p:cBhvr>
                                        <p:cTn id="59" dur="2000" fill="hold"/>
                                        <p:tgtEl>
                                          <p:spTgt spid="8196"/>
                                        </p:tgtEl>
                                        <p:attrNameLst>
                                          <p:attrName>ppt_y</p:attrName>
                                        </p:attrNameLst>
                                      </p:cBhvr>
                                      <p:tavLst>
                                        <p:tav tm="0">
                                          <p:val>
                                            <p:fltVal val="0.5"/>
                                          </p:val>
                                        </p:tav>
                                        <p:tav tm="100000">
                                          <p:val>
                                            <p:strVal val="#ppt_y"/>
                                          </p:val>
                                        </p:tav>
                                      </p:tavLst>
                                    </p:anim>
                                  </p:childTnLst>
                                </p:cTn>
                              </p:par>
                            </p:childTnLst>
                          </p:cTn>
                        </p:par>
                        <p:par>
                          <p:cTn id="60" fill="hold">
                            <p:stCondLst>
                              <p:cond delay="8600"/>
                            </p:stCondLst>
                            <p:childTnLst>
                              <p:par>
                                <p:cTn id="61" presetID="26" presetClass="entr" presetSubtype="0" fill="hold" grpId="0" nodeType="afterEffect">
                                  <p:stCondLst>
                                    <p:cond delay="0"/>
                                  </p:stCondLst>
                                  <p:iterate type="lt">
                                    <p:tmPct val="10000"/>
                                  </p:iterate>
                                  <p:childTnLst>
                                    <p:set>
                                      <p:cBhvr>
                                        <p:cTn id="62" dur="1" fill="hold">
                                          <p:stCondLst>
                                            <p:cond delay="0"/>
                                          </p:stCondLst>
                                        </p:cTn>
                                        <p:tgtEl>
                                          <p:spTgt spid="5"/>
                                        </p:tgtEl>
                                        <p:attrNameLst>
                                          <p:attrName>style.visibility</p:attrName>
                                        </p:attrNameLst>
                                      </p:cBhvr>
                                      <p:to>
                                        <p:strVal val="visible"/>
                                      </p:to>
                                    </p:set>
                                    <p:animEffect transition="in" filter="wipe(down)">
                                      <p:cBhvr>
                                        <p:cTn id="63" dur="290">
                                          <p:stCondLst>
                                            <p:cond delay="0"/>
                                          </p:stCondLst>
                                        </p:cTn>
                                        <p:tgtEl>
                                          <p:spTgt spid="5"/>
                                        </p:tgtEl>
                                      </p:cBhvr>
                                    </p:animEffect>
                                    <p:anim calcmode="lin" valueType="num">
                                      <p:cBhvr>
                                        <p:cTn id="64"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5"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6"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67"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68"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69" dur="13">
                                          <p:stCondLst>
                                            <p:cond delay="325"/>
                                          </p:stCondLst>
                                        </p:cTn>
                                        <p:tgtEl>
                                          <p:spTgt spid="5"/>
                                        </p:tgtEl>
                                      </p:cBhvr>
                                      <p:to x="100000" y="60000"/>
                                    </p:animScale>
                                    <p:animScale>
                                      <p:cBhvr>
                                        <p:cTn id="70" dur="83" decel="50000">
                                          <p:stCondLst>
                                            <p:cond delay="338"/>
                                          </p:stCondLst>
                                        </p:cTn>
                                        <p:tgtEl>
                                          <p:spTgt spid="5"/>
                                        </p:tgtEl>
                                      </p:cBhvr>
                                      <p:to x="100000" y="100000"/>
                                    </p:animScale>
                                    <p:animScale>
                                      <p:cBhvr>
                                        <p:cTn id="71" dur="13">
                                          <p:stCondLst>
                                            <p:cond delay="656"/>
                                          </p:stCondLst>
                                        </p:cTn>
                                        <p:tgtEl>
                                          <p:spTgt spid="5"/>
                                        </p:tgtEl>
                                      </p:cBhvr>
                                      <p:to x="100000" y="80000"/>
                                    </p:animScale>
                                    <p:animScale>
                                      <p:cBhvr>
                                        <p:cTn id="72" dur="83" decel="50000">
                                          <p:stCondLst>
                                            <p:cond delay="669"/>
                                          </p:stCondLst>
                                        </p:cTn>
                                        <p:tgtEl>
                                          <p:spTgt spid="5"/>
                                        </p:tgtEl>
                                      </p:cBhvr>
                                      <p:to x="100000" y="100000"/>
                                    </p:animScale>
                                    <p:animScale>
                                      <p:cBhvr>
                                        <p:cTn id="73" dur="13">
                                          <p:stCondLst>
                                            <p:cond delay="821"/>
                                          </p:stCondLst>
                                        </p:cTn>
                                        <p:tgtEl>
                                          <p:spTgt spid="5"/>
                                        </p:tgtEl>
                                      </p:cBhvr>
                                      <p:to x="100000" y="90000"/>
                                    </p:animScale>
                                    <p:animScale>
                                      <p:cBhvr>
                                        <p:cTn id="74" dur="83" decel="50000">
                                          <p:stCondLst>
                                            <p:cond delay="834"/>
                                          </p:stCondLst>
                                        </p:cTn>
                                        <p:tgtEl>
                                          <p:spTgt spid="5"/>
                                        </p:tgtEl>
                                      </p:cBhvr>
                                      <p:to x="100000" y="100000"/>
                                    </p:animScale>
                                    <p:animScale>
                                      <p:cBhvr>
                                        <p:cTn id="75" dur="13">
                                          <p:stCondLst>
                                            <p:cond delay="904"/>
                                          </p:stCondLst>
                                        </p:cTn>
                                        <p:tgtEl>
                                          <p:spTgt spid="5"/>
                                        </p:tgtEl>
                                      </p:cBhvr>
                                      <p:to x="100000" y="95000"/>
                                    </p:animScale>
                                    <p:animScale>
                                      <p:cBhvr>
                                        <p:cTn id="76" dur="83" decel="50000">
                                          <p:stCondLst>
                                            <p:cond delay="917"/>
                                          </p:stCondLst>
                                        </p:cTn>
                                        <p:tgtEl>
                                          <p:spTgt spid="5"/>
                                        </p:tgtEl>
                                      </p:cBhvr>
                                      <p:to x="100000" y="100000"/>
                                    </p:animScale>
                                  </p:childTnLst>
                                </p:cTn>
                              </p:par>
                            </p:childTnLst>
                          </p:cTn>
                        </p:par>
                        <p:par>
                          <p:cTn id="77" fill="hold">
                            <p:stCondLst>
                              <p:cond delay="1000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2"/>
                                        </p:tgtEl>
                                        <p:attrNameLst>
                                          <p:attrName>style.visibility</p:attrName>
                                        </p:attrNameLst>
                                      </p:cBhvr>
                                      <p:to>
                                        <p:strVal val="visible"/>
                                      </p:to>
                                    </p:set>
                                    <p:anim calcmode="lin" valueType="num">
                                      <p:cBhvr>
                                        <p:cTn id="80"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2"/>
                                        </p:tgtEl>
                                        <p:attrNameLst>
                                          <p:attrName>ppt_y</p:attrName>
                                        </p:attrNameLst>
                                      </p:cBhvr>
                                      <p:tavLst>
                                        <p:tav tm="0">
                                          <p:val>
                                            <p:strVal val="#ppt_y"/>
                                          </p:val>
                                        </p:tav>
                                        <p:tav tm="100000">
                                          <p:val>
                                            <p:strVal val="#ppt_y"/>
                                          </p:val>
                                        </p:tav>
                                      </p:tavLst>
                                    </p:anim>
                                    <p:anim calcmode="lin" valueType="num">
                                      <p:cBhvr>
                                        <p:cTn id="82"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tmFilter="0,0; .5, 1; 1, 1"/>
                                        <p:tgtEl>
                                          <p:spTgt spid="2"/>
                                        </p:tgtEl>
                                      </p:cBhvr>
                                    </p:animEffect>
                                  </p:childTnLst>
                                </p:cTn>
                              </p:par>
                              <p:par>
                                <p:cTn id="85" presetID="53" presetClass="entr" presetSubtype="16" fill="hold" nodeType="withEffect">
                                  <p:stCondLst>
                                    <p:cond delay="210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26" presetClass="entr" presetSubtype="0" fill="hold" grpId="0" nodeType="withEffect">
                                  <p:stCondLst>
                                    <p:cond delay="2600"/>
                                  </p:stCondLst>
                                  <p:iterate type="lt">
                                    <p:tmPct val="10000"/>
                                  </p:iterate>
                                  <p:childTnLst>
                                    <p:set>
                                      <p:cBhvr>
                                        <p:cTn id="91" dur="1" fill="hold">
                                          <p:stCondLst>
                                            <p:cond delay="0"/>
                                          </p:stCondLst>
                                        </p:cTn>
                                        <p:tgtEl>
                                          <p:spTgt spid="11"/>
                                        </p:tgtEl>
                                        <p:attrNameLst>
                                          <p:attrName>style.visibility</p:attrName>
                                        </p:attrNameLst>
                                      </p:cBhvr>
                                      <p:to>
                                        <p:strVal val="visible"/>
                                      </p:to>
                                    </p:set>
                                    <p:animEffect transition="in" filter="wipe(down)">
                                      <p:cBhvr>
                                        <p:cTn id="92" dur="290">
                                          <p:stCondLst>
                                            <p:cond delay="0"/>
                                          </p:stCondLst>
                                        </p:cTn>
                                        <p:tgtEl>
                                          <p:spTgt spid="11"/>
                                        </p:tgtEl>
                                      </p:cBhvr>
                                    </p:animEffect>
                                    <p:anim calcmode="lin" valueType="num">
                                      <p:cBhvr>
                                        <p:cTn id="93" dur="911"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11"/>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11"/>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11"/>
                                        </p:tgtEl>
                                        <p:attrNameLst>
                                          <p:attrName>ppt_y</p:attrName>
                                        </p:attrNameLst>
                                      </p:cBhvr>
                                      <p:tavLst>
                                        <p:tav tm="0" fmla="#ppt_y-sin(pi*$)/81">
                                          <p:val>
                                            <p:fltVal val="0"/>
                                          </p:val>
                                        </p:tav>
                                        <p:tav tm="100000">
                                          <p:val>
                                            <p:fltVal val="1"/>
                                          </p:val>
                                        </p:tav>
                                      </p:tavLst>
                                    </p:anim>
                                    <p:animScale>
                                      <p:cBhvr>
                                        <p:cTn id="98" dur="13">
                                          <p:stCondLst>
                                            <p:cond delay="325"/>
                                          </p:stCondLst>
                                        </p:cTn>
                                        <p:tgtEl>
                                          <p:spTgt spid="11"/>
                                        </p:tgtEl>
                                      </p:cBhvr>
                                      <p:to x="100000" y="60000"/>
                                    </p:animScale>
                                    <p:animScale>
                                      <p:cBhvr>
                                        <p:cTn id="99" dur="83" decel="50000">
                                          <p:stCondLst>
                                            <p:cond delay="338"/>
                                          </p:stCondLst>
                                        </p:cTn>
                                        <p:tgtEl>
                                          <p:spTgt spid="11"/>
                                        </p:tgtEl>
                                      </p:cBhvr>
                                      <p:to x="100000" y="100000"/>
                                    </p:animScale>
                                    <p:animScale>
                                      <p:cBhvr>
                                        <p:cTn id="100" dur="13">
                                          <p:stCondLst>
                                            <p:cond delay="656"/>
                                          </p:stCondLst>
                                        </p:cTn>
                                        <p:tgtEl>
                                          <p:spTgt spid="11"/>
                                        </p:tgtEl>
                                      </p:cBhvr>
                                      <p:to x="100000" y="80000"/>
                                    </p:animScale>
                                    <p:animScale>
                                      <p:cBhvr>
                                        <p:cTn id="101" dur="83" decel="50000">
                                          <p:stCondLst>
                                            <p:cond delay="669"/>
                                          </p:stCondLst>
                                        </p:cTn>
                                        <p:tgtEl>
                                          <p:spTgt spid="11"/>
                                        </p:tgtEl>
                                      </p:cBhvr>
                                      <p:to x="100000" y="100000"/>
                                    </p:animScale>
                                    <p:animScale>
                                      <p:cBhvr>
                                        <p:cTn id="102" dur="13">
                                          <p:stCondLst>
                                            <p:cond delay="821"/>
                                          </p:stCondLst>
                                        </p:cTn>
                                        <p:tgtEl>
                                          <p:spTgt spid="11"/>
                                        </p:tgtEl>
                                      </p:cBhvr>
                                      <p:to x="100000" y="90000"/>
                                    </p:animScale>
                                    <p:animScale>
                                      <p:cBhvr>
                                        <p:cTn id="103" dur="83" decel="50000">
                                          <p:stCondLst>
                                            <p:cond delay="834"/>
                                          </p:stCondLst>
                                        </p:cTn>
                                        <p:tgtEl>
                                          <p:spTgt spid="11"/>
                                        </p:tgtEl>
                                      </p:cBhvr>
                                      <p:to x="100000" y="100000"/>
                                    </p:animScale>
                                    <p:animScale>
                                      <p:cBhvr>
                                        <p:cTn id="104" dur="13">
                                          <p:stCondLst>
                                            <p:cond delay="904"/>
                                          </p:stCondLst>
                                        </p:cTn>
                                        <p:tgtEl>
                                          <p:spTgt spid="11"/>
                                        </p:tgtEl>
                                      </p:cBhvr>
                                      <p:to x="100000" y="95000"/>
                                    </p:animScale>
                                    <p:animScale>
                                      <p:cBhvr>
                                        <p:cTn id="105" dur="83" decel="50000">
                                          <p:stCondLst>
                                            <p:cond delay="917"/>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2" grpId="0"/>
      <p:bldP spid="8" grpId="0"/>
      <p:bldP spid="11"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6 CuadroTexto"/>
          <p:cNvSpPr txBox="1"/>
          <p:nvPr/>
        </p:nvSpPr>
        <p:spPr>
          <a:xfrm>
            <a:off x="6043501" y="2289710"/>
            <a:ext cx="2535021" cy="646331"/>
          </a:xfrm>
          <a:prstGeom prst="rect">
            <a:avLst/>
          </a:prstGeom>
          <a:solidFill>
            <a:schemeClr val="tx1"/>
          </a:solidFill>
        </p:spPr>
        <p:txBody>
          <a:bodyPr wrap="square" rtlCol="0">
            <a:spAutoFit/>
          </a:bodyPr>
          <a:lstStyle/>
          <a:p>
            <a:pPr algn="ctr"/>
            <a:r>
              <a:rPr lang="es-AR" dirty="0" smtClean="0">
                <a:solidFill>
                  <a:srgbClr val="FFFF00"/>
                </a:solidFill>
              </a:rPr>
              <a:t>Las Grutas del Palacio</a:t>
            </a:r>
          </a:p>
          <a:p>
            <a:pPr algn="ctr"/>
            <a:endParaRPr lang="es-AR" dirty="0">
              <a:solidFill>
                <a:srgbClr val="FFFF00"/>
              </a:solidFill>
            </a:endParaRPr>
          </a:p>
        </p:txBody>
      </p:sp>
      <p:sp>
        <p:nvSpPr>
          <p:cNvPr id="8" name="7 CuadroTexto"/>
          <p:cNvSpPr txBox="1"/>
          <p:nvPr/>
        </p:nvSpPr>
        <p:spPr>
          <a:xfrm>
            <a:off x="5991547" y="2240856"/>
            <a:ext cx="2638928"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rgbClr val="FFFF00"/>
                </a:solidFill>
              </a:rPr>
              <a:t>  San Gregorio de Polanco</a:t>
            </a:r>
          </a:p>
          <a:p>
            <a:pPr algn="ctr"/>
            <a:endParaRPr lang="es-AR" dirty="0">
              <a:solidFill>
                <a:srgbClr val="FFFF00"/>
              </a:solidFill>
            </a:endParaRPr>
          </a:p>
        </p:txBody>
      </p:sp>
      <p:sp>
        <p:nvSpPr>
          <p:cNvPr id="2" name="1 CuadroTexto"/>
          <p:cNvSpPr txBox="1"/>
          <p:nvPr/>
        </p:nvSpPr>
        <p:spPr>
          <a:xfrm>
            <a:off x="161767" y="4110920"/>
            <a:ext cx="8532472" cy="954107"/>
          </a:xfrm>
          <a:prstGeom prst="rect">
            <a:avLst/>
          </a:prstGeom>
          <a:solidFill>
            <a:schemeClr val="tx1"/>
          </a:solidFill>
        </p:spPr>
        <p:txBody>
          <a:bodyPr wrap="square" rtlCol="0">
            <a:spAutoFit/>
          </a:bodyPr>
          <a:lstStyle/>
          <a:p>
            <a:pPr algn="just"/>
            <a:r>
              <a:rPr lang="es-AR" sz="1400" dirty="0">
                <a:solidFill>
                  <a:schemeClr val="bg1"/>
                </a:solidFill>
              </a:rPr>
              <a:t>Las Grutas del Palacio, situadas en el departamento uruguayo de Flores, han sido escogidas por la Unesco para formar la parte de la ‘Red Mundial de </a:t>
            </a:r>
            <a:r>
              <a:rPr lang="es-AR" sz="1400" dirty="0" err="1">
                <a:solidFill>
                  <a:schemeClr val="bg1"/>
                </a:solidFill>
              </a:rPr>
              <a:t>Geoparques</a:t>
            </a:r>
            <a:r>
              <a:rPr lang="es-AR" sz="1400" dirty="0">
                <a:solidFill>
                  <a:schemeClr val="bg1"/>
                </a:solidFill>
              </a:rPr>
              <a:t>’ debido </a:t>
            </a:r>
            <a:r>
              <a:rPr lang="es-AR" sz="1400" dirty="0" smtClean="0">
                <a:solidFill>
                  <a:schemeClr val="bg1"/>
                </a:solidFill>
              </a:rPr>
              <a:t>al </a:t>
            </a:r>
            <a:r>
              <a:rPr lang="es-AR" sz="1400" dirty="0">
                <a:solidFill>
                  <a:schemeClr val="bg1"/>
                </a:solidFill>
              </a:rPr>
              <a:t>pintoresco paisaje de colinas cristalinas que conforman las rocas de este sitio. Las rocas del basamento cristalino del cratón del Río de la Plata se extienden por la mayor parte del subsuelo de </a:t>
            </a:r>
            <a:r>
              <a:rPr lang="es-AR" sz="1400" dirty="0" smtClean="0">
                <a:solidFill>
                  <a:schemeClr val="bg1"/>
                </a:solidFill>
              </a:rPr>
              <a:t>Uruguay.</a:t>
            </a:r>
            <a:endParaRPr lang="es-AR" sz="1400" dirty="0">
              <a:solidFill>
                <a:schemeClr val="bg1"/>
              </a:solidFill>
            </a:endParaRPr>
          </a:p>
        </p:txBody>
      </p:sp>
      <p:sp>
        <p:nvSpPr>
          <p:cNvPr id="18" name="17 CuadroTexto"/>
          <p:cNvSpPr txBox="1"/>
          <p:nvPr/>
        </p:nvSpPr>
        <p:spPr>
          <a:xfrm>
            <a:off x="251520" y="4110920"/>
            <a:ext cx="8532472" cy="1031051"/>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r>
              <a:rPr lang="es-AR" sz="1400" dirty="0">
                <a:solidFill>
                  <a:schemeClr val="bg1"/>
                </a:solidFill>
              </a:rPr>
              <a:t>Situado a 140 kilómetros de la ciudad de Tacuarembó, y a 250 de </a:t>
            </a:r>
            <a:r>
              <a:rPr lang="es-AR" sz="1400" dirty="0" smtClean="0">
                <a:solidFill>
                  <a:schemeClr val="bg1"/>
                </a:solidFill>
              </a:rPr>
              <a:t>Montevideo. </a:t>
            </a:r>
            <a:r>
              <a:rPr lang="es-AR" sz="1400" dirty="0">
                <a:solidFill>
                  <a:schemeClr val="bg1"/>
                </a:solidFill>
              </a:rPr>
              <a:t>Es un lugar ideal para turismo de playa, Ecológico y de Aventura Náutica. Las arenas de sus playas (que fueron oceánicas), </a:t>
            </a:r>
            <a:r>
              <a:rPr lang="es-AR" sz="1400" dirty="0" smtClean="0">
                <a:solidFill>
                  <a:schemeClr val="bg1"/>
                </a:solidFill>
              </a:rPr>
              <a:t>más el </a:t>
            </a:r>
            <a:r>
              <a:rPr lang="es-AR" sz="1400" dirty="0">
                <a:solidFill>
                  <a:schemeClr val="bg1"/>
                </a:solidFill>
              </a:rPr>
              <a:t>monte virgen y dunas móviles, conforman un ecosistema que vale la pena conocer</a:t>
            </a:r>
            <a:r>
              <a:rPr lang="es-AR" sz="1400" dirty="0" smtClean="0">
                <a:solidFill>
                  <a:schemeClr val="bg1"/>
                </a:solidFill>
              </a:rPr>
              <a:t>.</a:t>
            </a:r>
          </a:p>
          <a:p>
            <a:pPr algn="just"/>
            <a:endParaRPr lang="es-AR" sz="1400" dirty="0">
              <a:solidFill>
                <a:schemeClr val="bg1"/>
              </a:solidFill>
            </a:endParaRP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accent5">
                    <a:lumMod val="75000"/>
                  </a:schemeClr>
                </a:solidFill>
                <a:effectLst>
                  <a:outerShdw blurRad="50800" dist="39000" dir="5460000" algn="tl">
                    <a:srgbClr val="000000">
                      <a:alpha val="38000"/>
                    </a:srgbClr>
                  </a:outerShdw>
                </a:effectLst>
              </a:rPr>
              <a:t>Maravillas Naturales</a:t>
            </a:r>
            <a:endParaRPr lang="es-AR" sz="2800" b="1" dirty="0">
              <a:ln w="11430"/>
              <a:solidFill>
                <a:schemeClr val="accent5">
                  <a:lumMod val="75000"/>
                </a:schemeClr>
              </a:solidFill>
              <a:effectLst>
                <a:outerShdw blurRad="50800" dist="39000" dir="5460000" algn="tl">
                  <a:srgbClr val="000000">
                    <a:alpha val="38000"/>
                  </a:srgbClr>
                </a:outerShdw>
              </a:effectLst>
            </a:endParaRPr>
          </a:p>
        </p:txBody>
      </p:sp>
      <p:pic>
        <p:nvPicPr>
          <p:cNvPr id="4" name="3 Imagen"/>
          <p:cNvPicPr>
            <a:picLocks/>
          </p:cNvPicPr>
          <p:nvPr/>
        </p:nvPicPr>
        <p:blipFill>
          <a:blip r:embed="rId2">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a:blip r:embed="rId3">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p:cNvPicPr>
            <a:picLocks/>
          </p:cNvPicPr>
          <p:nvPr/>
        </p:nvPicPr>
        <p:blipFill rotWithShape="1">
          <a:blip r:embed="rId4" cstate="print">
            <a:extLst>
              <a:ext uri="{28A0092B-C50C-407E-A947-70E740481C1C}">
                <a14:useLocalDpi xmlns:a14="http://schemas.microsoft.com/office/drawing/2010/main" val="0"/>
              </a:ext>
            </a:extLst>
          </a:blip>
          <a:src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a:blip r:embed="rId5">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6">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9" name="18 CuadroTexto"/>
          <p:cNvSpPr txBox="1"/>
          <p:nvPr/>
        </p:nvSpPr>
        <p:spPr>
          <a:xfrm>
            <a:off x="6169797" y="2230464"/>
            <a:ext cx="2460678" cy="923330"/>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  Valle Edén</a:t>
            </a:r>
          </a:p>
          <a:p>
            <a:pPr algn="ctr"/>
            <a:r>
              <a:rPr lang="es-AR" dirty="0" smtClean="0">
                <a:solidFill>
                  <a:srgbClr val="FFFF00"/>
                </a:solidFill>
              </a:rPr>
              <a:t> (Tacuarembó)</a:t>
            </a:r>
          </a:p>
          <a:p>
            <a:pPr algn="ctr"/>
            <a:endParaRPr lang="es-AR" dirty="0">
              <a:solidFill>
                <a:srgbClr val="FFFF00"/>
              </a:solidFill>
            </a:endParaRPr>
          </a:p>
        </p:txBody>
      </p:sp>
      <p:pic>
        <p:nvPicPr>
          <p:cNvPr id="20" name="19 Imagen"/>
          <p:cNvPicPr>
            <a:picLocks/>
          </p:cNvPicPr>
          <p:nvPr/>
        </p:nvPicPr>
        <p:blipFill>
          <a:blip r:embed="rId8">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23" name="22 CuadroTexto"/>
          <p:cNvSpPr txBox="1"/>
          <p:nvPr/>
        </p:nvSpPr>
        <p:spPr>
          <a:xfrm>
            <a:off x="6141419" y="2240856"/>
            <a:ext cx="2460678" cy="923330"/>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  Cueva del Chivo</a:t>
            </a:r>
          </a:p>
          <a:p>
            <a:pPr algn="ctr"/>
            <a:r>
              <a:rPr lang="es-AR" dirty="0" smtClean="0">
                <a:solidFill>
                  <a:srgbClr val="FFFF00"/>
                </a:solidFill>
              </a:rPr>
              <a:t> (Tacuarembó)</a:t>
            </a:r>
          </a:p>
          <a:p>
            <a:pPr algn="ctr"/>
            <a:endParaRPr lang="es-AR" dirty="0">
              <a:solidFill>
                <a:srgbClr val="FFFF00"/>
              </a:solidFill>
            </a:endParaRPr>
          </a:p>
        </p:txBody>
      </p:sp>
      <p:sp>
        <p:nvSpPr>
          <p:cNvPr id="24" name="23 CuadroTexto"/>
          <p:cNvSpPr txBox="1"/>
          <p:nvPr/>
        </p:nvSpPr>
        <p:spPr>
          <a:xfrm>
            <a:off x="141272" y="4080971"/>
            <a:ext cx="8642719" cy="1031051"/>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r>
              <a:rPr lang="es-AR" sz="1400" dirty="0">
                <a:solidFill>
                  <a:schemeClr val="bg1"/>
                </a:solidFill>
              </a:rPr>
              <a:t>Valle Edén es la denominación de una localidad del departamento de Tacuarembó (Uruguay), ubicada en el km 208 de la ruta 26, a unos 23 km de la ciudad de Tacuarembó</a:t>
            </a:r>
            <a:r>
              <a:rPr lang="es-AR" sz="1400" dirty="0" smtClean="0">
                <a:solidFill>
                  <a:schemeClr val="bg1"/>
                </a:solidFill>
              </a:rPr>
              <a:t>. </a:t>
            </a:r>
            <a:r>
              <a:rPr lang="es-AR" sz="1400" dirty="0">
                <a:solidFill>
                  <a:schemeClr val="bg1"/>
                </a:solidFill>
              </a:rPr>
              <a:t>Un lugar caracterizado por su vegetación </a:t>
            </a:r>
            <a:r>
              <a:rPr lang="es-AR" sz="1400" dirty="0" smtClean="0">
                <a:solidFill>
                  <a:schemeClr val="bg1"/>
                </a:solidFill>
              </a:rPr>
              <a:t>autóctona</a:t>
            </a:r>
          </a:p>
          <a:p>
            <a:pPr algn="just"/>
            <a:r>
              <a:rPr lang="es-AR" sz="1400" dirty="0" smtClean="0">
                <a:solidFill>
                  <a:schemeClr val="bg1"/>
                </a:solidFill>
              </a:rPr>
              <a:t> </a:t>
            </a:r>
            <a:r>
              <a:rPr lang="es-AR" sz="1400" dirty="0">
                <a:solidFill>
                  <a:schemeClr val="bg1"/>
                </a:solidFill>
              </a:rPr>
              <a:t>y atractivos turísticos. S</a:t>
            </a:r>
            <a:r>
              <a:rPr lang="es-AR" sz="1400" dirty="0" smtClean="0">
                <a:solidFill>
                  <a:schemeClr val="bg1"/>
                </a:solidFill>
              </a:rPr>
              <a:t>e encuentra </a:t>
            </a:r>
            <a:r>
              <a:rPr lang="es-AR" sz="1400" dirty="0">
                <a:solidFill>
                  <a:schemeClr val="bg1"/>
                </a:solidFill>
              </a:rPr>
              <a:t>en este valle </a:t>
            </a:r>
            <a:r>
              <a:rPr lang="es-AR" sz="1400" dirty="0" smtClean="0">
                <a:solidFill>
                  <a:schemeClr val="bg1"/>
                </a:solidFill>
              </a:rPr>
              <a:t>otro atractivo, el </a:t>
            </a:r>
            <a:r>
              <a:rPr lang="es-AR" sz="1400" dirty="0">
                <a:solidFill>
                  <a:schemeClr val="bg1"/>
                </a:solidFill>
              </a:rPr>
              <a:t>denominado Pozo </a:t>
            </a:r>
            <a:r>
              <a:rPr lang="es-AR" sz="1400" dirty="0" smtClean="0">
                <a:solidFill>
                  <a:schemeClr val="bg1"/>
                </a:solidFill>
              </a:rPr>
              <a:t>Hondo, un </a:t>
            </a:r>
            <a:r>
              <a:rPr lang="es-AR" sz="1400" dirty="0">
                <a:solidFill>
                  <a:schemeClr val="bg1"/>
                </a:solidFill>
              </a:rPr>
              <a:t>salto de </a:t>
            </a:r>
            <a:endParaRPr lang="es-AR" sz="1400" dirty="0" smtClean="0">
              <a:solidFill>
                <a:schemeClr val="bg1"/>
              </a:solidFill>
            </a:endParaRPr>
          </a:p>
          <a:p>
            <a:pPr algn="just"/>
            <a:r>
              <a:rPr lang="es-AR" sz="1400" dirty="0" smtClean="0">
                <a:solidFill>
                  <a:schemeClr val="bg1"/>
                </a:solidFill>
              </a:rPr>
              <a:t>agua </a:t>
            </a:r>
            <a:r>
              <a:rPr lang="es-AR" sz="1400" dirty="0">
                <a:solidFill>
                  <a:schemeClr val="bg1"/>
                </a:solidFill>
              </a:rPr>
              <a:t>que termina en un pozo profundo donde </a:t>
            </a:r>
            <a:r>
              <a:rPr lang="es-AR" sz="1400" dirty="0" smtClean="0">
                <a:solidFill>
                  <a:schemeClr val="bg1"/>
                </a:solidFill>
              </a:rPr>
              <a:t> se realiza buceo.</a:t>
            </a:r>
            <a:endParaRPr lang="es-AR" sz="1400" dirty="0">
              <a:solidFill>
                <a:schemeClr val="bg1"/>
              </a:solidFill>
            </a:endParaRPr>
          </a:p>
        </p:txBody>
      </p:sp>
      <p:sp>
        <p:nvSpPr>
          <p:cNvPr id="25" name="24 CuadroTexto"/>
          <p:cNvSpPr txBox="1"/>
          <p:nvPr/>
        </p:nvSpPr>
        <p:spPr>
          <a:xfrm>
            <a:off x="86147" y="4046908"/>
            <a:ext cx="8752967" cy="1031051"/>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r>
              <a:rPr lang="es-AR" sz="1400" dirty="0">
                <a:solidFill>
                  <a:schemeClr val="bg1"/>
                </a:solidFill>
              </a:rPr>
              <a:t> </a:t>
            </a:r>
            <a:r>
              <a:rPr lang="es-AR" sz="1400" dirty="0" smtClean="0">
                <a:solidFill>
                  <a:schemeClr val="bg1"/>
                </a:solidFill>
              </a:rPr>
              <a:t>El </a:t>
            </a:r>
            <a:r>
              <a:rPr lang="es-AR" sz="1400" dirty="0">
                <a:solidFill>
                  <a:schemeClr val="bg1"/>
                </a:solidFill>
              </a:rPr>
              <a:t>ascenso hacia la Cueva del Chivo, en cuya cima además de una maravillosa vista, hay una cascada y detrás de ella una pequeña cueva donde seguramente el chivo que da nombre al lugar y otros animales se protegerían del </a:t>
            </a:r>
            <a:r>
              <a:rPr lang="es-AR" sz="1400" dirty="0" smtClean="0">
                <a:solidFill>
                  <a:schemeClr val="bg1"/>
                </a:solidFill>
              </a:rPr>
              <a:t>frío</a:t>
            </a:r>
          </a:p>
          <a:p>
            <a:pPr algn="just"/>
            <a:r>
              <a:rPr lang="es-AR" sz="1400" dirty="0" smtClean="0">
                <a:solidFill>
                  <a:schemeClr val="bg1"/>
                </a:solidFill>
              </a:rPr>
              <a:t> </a:t>
            </a:r>
            <a:r>
              <a:rPr lang="es-AR" sz="1400" dirty="0">
                <a:solidFill>
                  <a:schemeClr val="bg1"/>
                </a:solidFill>
              </a:rPr>
              <a:t>y la lluvia</a:t>
            </a:r>
            <a:r>
              <a:rPr lang="es-AR" sz="1400" dirty="0" smtClean="0">
                <a:solidFill>
                  <a:schemeClr val="bg1"/>
                </a:solidFill>
              </a:rPr>
              <a:t>.</a:t>
            </a:r>
          </a:p>
          <a:p>
            <a:pPr algn="just"/>
            <a:endParaRPr lang="es-AR" sz="1400" dirty="0">
              <a:solidFill>
                <a:schemeClr val="bg1"/>
              </a:solidFill>
            </a:endParaRPr>
          </a:p>
        </p:txBody>
      </p:sp>
      <p:sp>
        <p:nvSpPr>
          <p:cNvPr id="29" name="28 CuadroTexto"/>
          <p:cNvSpPr txBox="1"/>
          <p:nvPr/>
        </p:nvSpPr>
        <p:spPr>
          <a:xfrm>
            <a:off x="6174809" y="2245175"/>
            <a:ext cx="2460678" cy="923330"/>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  </a:t>
            </a:r>
          </a:p>
          <a:p>
            <a:pPr algn="ctr"/>
            <a:r>
              <a:rPr lang="es-AR" dirty="0" smtClean="0">
                <a:solidFill>
                  <a:srgbClr val="FFFF00"/>
                </a:solidFill>
              </a:rPr>
              <a:t>Playas </a:t>
            </a:r>
          </a:p>
          <a:p>
            <a:pPr algn="ctr"/>
            <a:endParaRPr lang="es-AR" dirty="0">
              <a:solidFill>
                <a:srgbClr val="FFFF00"/>
              </a:solidFill>
            </a:endParaRPr>
          </a:p>
        </p:txBody>
      </p:sp>
      <p:sp>
        <p:nvSpPr>
          <p:cNvPr id="30" name="29 CuadroTexto"/>
          <p:cNvSpPr txBox="1"/>
          <p:nvPr/>
        </p:nvSpPr>
        <p:spPr>
          <a:xfrm>
            <a:off x="161930" y="4112449"/>
            <a:ext cx="8752967" cy="1031051"/>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endParaRPr lang="es-AR" sz="1400" dirty="0" smtClean="0">
              <a:solidFill>
                <a:schemeClr val="bg1"/>
              </a:solidFill>
            </a:endParaRPr>
          </a:p>
          <a:p>
            <a:pPr algn="just"/>
            <a:r>
              <a:rPr lang="es-AR" sz="1400" dirty="0" smtClean="0">
                <a:solidFill>
                  <a:schemeClr val="bg1"/>
                </a:solidFill>
              </a:rPr>
              <a:t> Uruguay tiene hermosas playas tanto sobre el río Uruguay, como en el Río de la Plata y el Océano Atlántico.</a:t>
            </a:r>
          </a:p>
          <a:p>
            <a:pPr algn="just"/>
            <a:endParaRPr lang="es-AR" sz="1400" dirty="0">
              <a:solidFill>
                <a:schemeClr val="bg1"/>
              </a:solidFill>
            </a:endParaRPr>
          </a:p>
          <a:p>
            <a:pPr algn="just"/>
            <a:endParaRPr lang="es-AR" sz="1400" dirty="0">
              <a:solidFill>
                <a:schemeClr val="bg1"/>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31" name="30 Imagen"/>
          <p:cNvPicPr>
            <a:picLocks/>
          </p:cNvPicPr>
          <p:nvPr/>
        </p:nvPicPr>
        <p:blipFill>
          <a:blip r:embed="rId9" cstate="screen">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10">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6" name="25 Imagen"/>
          <p:cNvPicPr>
            <a:picLocks/>
          </p:cNvPicPr>
          <p:nvPr/>
        </p:nvPicPr>
        <p:blipFill>
          <a:blip r:embed="rId11">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26 Imagen"/>
          <p:cNvPicPr>
            <a:picLocks/>
          </p:cNvPicPr>
          <p:nvPr/>
        </p:nvPicPr>
        <p:blipFill>
          <a:blip r:embed="rId12" cstate="screen">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8" name="27 Imagen"/>
          <p:cNvPicPr>
            <a:picLocks/>
          </p:cNvPicPr>
          <p:nvPr/>
        </p:nvPicPr>
        <p:blipFill>
          <a:blip r:embed="rId13">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272146783"/>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24618 0.22877 C 0.24219 0.11331 0.29219 0.01327 0.3592 0.00617 C 0.42326 -0.00185 0.48316 0.07564 0.48715 0.1874 C 0.48976 0.24977 0.48212 0.28712 0.46371 0.32386 C 0.44549 0.37388 0.37726 0.47854 0.37795 0.4878 C 0.37864 0.49707 0.48455 0.39889 0.46753 0.37913 C 0.45052 0.35937 0.29149 0.35227 0.27535 0.36956 C 0.25521 0.36801 0.36944 0.50664 0.37014 0.48533 C 0.37083 0.46341 0.28073 0.30966 0.27917 0.23927 C 0.27517 0.15035 0.31024 0.06854 0.36111 0.06175 C 0.40816 0.05619 0.45226 0.1096 0.45521 0.19111 C 0.45816 0.26366 0.43021 0.33405 0.38819 0.33745 C 0.35017 0.3427 0.31424 0.30071 0.31111 0.23557 C 0.3092 0.17752 0.33021 0.1201 0.36319 0.11547 C 0.39219 0.11331 0.42118 0.14387 0.42326 0.19419 C 0.42517 0.2368 0.41024 0.27879 0.38611 0.28218 C 0.36614 0.28558 0.34514 0.26644 0.3441 0.23124 C 0.34219 0.205 0.35017 0.17567 0.3651 0.17197 C 0.37726 0.17197 0.38924 0.17876 0.39114 0.19821 C 0.39219 0.20994 0.3901 0.22167 0.3842 0.22661 C 0.38125 0.22877 0.37917 0.22877 0.37621 0.22661 " pathEditMode="relative" rAng="0" ptsTypes="fffaaafafffffffffffff">
                                      <p:cBhvr>
                                        <p:cTn id="6" dur="2000" fill="hold"/>
                                        <p:tgtEl>
                                          <p:spTgt spid="22"/>
                                        </p:tgtEl>
                                        <p:attrNameLst>
                                          <p:attrName>ppt_x</p:attrName>
                                          <p:attrName>ppt_y</p:attrName>
                                        </p:attrNameLst>
                                      </p:cBhvr>
                                      <p:rCtr x="11979" y="2346"/>
                                    </p:animMotion>
                                  </p:childTnLst>
                                </p:cTn>
                              </p:par>
                            </p:childTnLst>
                          </p:cTn>
                        </p:par>
                        <p:par>
                          <p:cTn id="7" fill="hold">
                            <p:stCondLst>
                              <p:cond delay="56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par>
                                <p:cTn id="33" presetID="41" presetClass="entr" presetSubtype="0" fill="hold" grpId="0" nodeType="with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
                                        </p:tgtEl>
                                        <p:attrNameLst>
                                          <p:attrName>ppt_y</p:attrName>
                                        </p:attrNameLst>
                                      </p:cBhvr>
                                      <p:tavLst>
                                        <p:tav tm="0">
                                          <p:val>
                                            <p:strVal val="#ppt_y"/>
                                          </p:val>
                                        </p:tav>
                                        <p:tav tm="100000">
                                          <p:val>
                                            <p:strVal val="#ppt_y"/>
                                          </p:val>
                                        </p:tav>
                                      </p:tavLst>
                                    </p:anim>
                                    <p:anim calcmode="lin" valueType="num">
                                      <p:cBhvr>
                                        <p:cTn id="37"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30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childTnLst>
                                </p:cTn>
                              </p:par>
                              <p:par>
                                <p:cTn id="48" presetID="41" presetClass="entr" presetSubtype="0" fill="hold" grpId="0" nodeType="withEffect">
                                  <p:stCondLst>
                                    <p:cond delay="0"/>
                                  </p:stCondLst>
                                  <p:iterate type="lt">
                                    <p:tmPct val="10000"/>
                                  </p:iterate>
                                  <p:childTnLst>
                                    <p:set>
                                      <p:cBhvr>
                                        <p:cTn id="49" dur="1" fill="hold">
                                          <p:stCondLst>
                                            <p:cond delay="0"/>
                                          </p:stCondLst>
                                        </p:cTn>
                                        <p:tgtEl>
                                          <p:spTgt spid="19"/>
                                        </p:tgtEl>
                                        <p:attrNameLst>
                                          <p:attrName>style.visibility</p:attrName>
                                        </p:attrNameLst>
                                      </p:cBhvr>
                                      <p:to>
                                        <p:strVal val="visible"/>
                                      </p:to>
                                    </p:set>
                                    <p:anim calcmode="lin" valueType="num">
                                      <p:cBhvr>
                                        <p:cTn id="50"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9"/>
                                        </p:tgtEl>
                                        <p:attrNameLst>
                                          <p:attrName>ppt_y</p:attrName>
                                        </p:attrNameLst>
                                      </p:cBhvr>
                                      <p:tavLst>
                                        <p:tav tm="0">
                                          <p:val>
                                            <p:strVal val="#ppt_y"/>
                                          </p:val>
                                        </p:tav>
                                        <p:tav tm="100000">
                                          <p:val>
                                            <p:strVal val="#ppt_y"/>
                                          </p:val>
                                        </p:tav>
                                      </p:tavLst>
                                    </p:anim>
                                    <p:anim calcmode="lin" valueType="num">
                                      <p:cBhvr>
                                        <p:cTn id="52"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30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1000"/>
                                        <p:tgtEl>
                                          <p:spTgt spid="1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fade">
                                      <p:cBhvr>
                                        <p:cTn id="67" dur="1000"/>
                                        <p:tgtEl>
                                          <p:spTgt spid="13"/>
                                        </p:tgtEl>
                                      </p:cBhvr>
                                    </p:animEffect>
                                  </p:childTnLst>
                                </p:cTn>
                              </p:par>
                            </p:childTnLst>
                          </p:cTn>
                        </p:par>
                      </p:childTnLst>
                    </p:cTn>
                  </p:par>
                  <p:par>
                    <p:cTn id="68" fill="hold">
                      <p:stCondLst>
                        <p:cond delay="indefinite"/>
                      </p:stCondLst>
                      <p:childTnLst>
                        <p:par>
                          <p:cTn id="69" fill="hold">
                            <p:stCondLst>
                              <p:cond delay="0"/>
                            </p:stCondLst>
                            <p:childTnLst>
                              <p:par>
                                <p:cTn id="70" presetID="41" presetClass="entr" presetSubtype="0" fill="hold" grpId="0" nodeType="clickEffect">
                                  <p:stCondLst>
                                    <p:cond delay="0"/>
                                  </p:stCondLst>
                                  <p:iterate type="lt">
                                    <p:tmPct val="10000"/>
                                  </p:iterate>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23"/>
                                        </p:tgtEl>
                                        <p:attrNameLst>
                                          <p:attrName>ppt_y</p:attrName>
                                        </p:attrNameLst>
                                      </p:cBhvr>
                                      <p:tavLst>
                                        <p:tav tm="0">
                                          <p:val>
                                            <p:strVal val="#ppt_y"/>
                                          </p:val>
                                        </p:tav>
                                        <p:tav tm="100000">
                                          <p:val>
                                            <p:strVal val="#ppt_y"/>
                                          </p:val>
                                        </p:tav>
                                      </p:tavLst>
                                    </p:anim>
                                    <p:anim calcmode="lin" valueType="num">
                                      <p:cBhvr>
                                        <p:cTn id="7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2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3000"/>
                                        <p:tgtEl>
                                          <p:spTgt spid="25"/>
                                        </p:tgtEl>
                                      </p:cBhvr>
                                    </p:animEffect>
                                  </p:childTnLst>
                                </p:cTn>
                              </p:par>
                              <p:par>
                                <p:cTn id="80" presetID="10"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1000"/>
                                        <p:tgtEl>
                                          <p:spTgt spid="31"/>
                                        </p:tgtEl>
                                      </p:cBhvr>
                                    </p:animEffect>
                                  </p:childTnLst>
                                </p:cTn>
                              </p:par>
                            </p:childTnLst>
                          </p:cTn>
                        </p:par>
                      </p:childTnLst>
                    </p:cTn>
                  </p:par>
                  <p:par>
                    <p:cTn id="88" fill="hold">
                      <p:stCondLst>
                        <p:cond delay="indefinite"/>
                      </p:stCondLst>
                      <p:childTnLst>
                        <p:par>
                          <p:cTn id="89" fill="hold">
                            <p:stCondLst>
                              <p:cond delay="0"/>
                            </p:stCondLst>
                            <p:childTnLst>
                              <p:par>
                                <p:cTn id="90" presetID="41" presetClass="entr" presetSubtype="0" fill="hold" grpId="0" nodeType="clickEffect">
                                  <p:stCondLst>
                                    <p:cond delay="0"/>
                                  </p:stCondLst>
                                  <p:iterate type="lt">
                                    <p:tmPct val="10000"/>
                                  </p:iterate>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29"/>
                                        </p:tgtEl>
                                        <p:attrNameLst>
                                          <p:attrName>ppt_y</p:attrName>
                                        </p:attrNameLst>
                                      </p:cBhvr>
                                      <p:tavLst>
                                        <p:tav tm="0">
                                          <p:val>
                                            <p:strVal val="#ppt_y"/>
                                          </p:val>
                                        </p:tav>
                                        <p:tav tm="100000">
                                          <p:val>
                                            <p:strVal val="#ppt_y"/>
                                          </p:val>
                                        </p:tav>
                                      </p:tavLst>
                                    </p:anim>
                                    <p:anim calcmode="lin" valueType="num">
                                      <p:cBhvr>
                                        <p:cTn id="94"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29"/>
                                        </p:tgtEl>
                                      </p:cBhvr>
                                    </p:animEffect>
                                  </p:childTnLst>
                                </p:cTn>
                              </p:par>
                              <p:par>
                                <p:cTn id="97" presetID="10" presetClass="entr" presetSubtype="0" fill="hold" nodeType="with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1000"/>
                                        <p:tgtEl>
                                          <p:spTgt spid="14"/>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Effect transition="in" filter="fade">
                                      <p:cBhvr>
                                        <p:cTn id="102" dur="3000"/>
                                        <p:tgtEl>
                                          <p:spTgt spid="30"/>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nodeType="clickEffect">
                                  <p:stCondLst>
                                    <p:cond delay="0"/>
                                  </p:stCondLst>
                                  <p:childTnLst>
                                    <p:set>
                                      <p:cBhvr>
                                        <p:cTn id="106" dur="1" fill="hold">
                                          <p:stCondLst>
                                            <p:cond delay="0"/>
                                          </p:stCondLst>
                                        </p:cTn>
                                        <p:tgtEl>
                                          <p:spTgt spid="26"/>
                                        </p:tgtEl>
                                        <p:attrNameLst>
                                          <p:attrName>style.visibility</p:attrName>
                                        </p:attrNameLst>
                                      </p:cBhvr>
                                      <p:to>
                                        <p:strVal val="visible"/>
                                      </p:to>
                                    </p:set>
                                    <p:animEffect transition="in" filter="fade">
                                      <p:cBhvr>
                                        <p:cTn id="107" dur="1000"/>
                                        <p:tgtEl>
                                          <p:spTgt spid="26"/>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1000"/>
                                        <p:tgtEl>
                                          <p:spTgt spid="27"/>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28"/>
                                        </p:tgtEl>
                                        <p:attrNameLst>
                                          <p:attrName>style.visibility</p:attrName>
                                        </p:attrNameLst>
                                      </p:cBhvr>
                                      <p:to>
                                        <p:strVal val="visible"/>
                                      </p:to>
                                    </p:set>
                                    <p:animEffect transition="in" filter="fade">
                                      <p:cBhvr>
                                        <p:cTn id="11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18" grpId="0" animBg="1"/>
      <p:bldP spid="22" grpId="0"/>
      <p:bldP spid="19" grpId="0" animBg="1"/>
      <p:bldP spid="23" grpId="0" animBg="1"/>
      <p:bldP spid="24" grpId="0" animBg="1"/>
      <p:bldP spid="25" grpId="0" animBg="1"/>
      <p:bldP spid="29" grpId="0"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19912778">
            <a:off x="1252769" y="728416"/>
            <a:ext cx="1296144" cy="209770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2" name="Picture 4"/>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a:off x="3707904" y="2589770"/>
            <a:ext cx="1741367" cy="2319185"/>
          </a:xfrm>
          <a:prstGeom prst="roundRect">
            <a:avLst>
              <a:gd name="adj" fmla="val 4167"/>
            </a:avLst>
          </a:prstGeom>
          <a:solidFill>
            <a:srgbClr val="FFFFFF"/>
          </a:solidFill>
          <a:ln w="76200" cap="sq">
            <a:solidFill>
              <a:schemeClr val="bg1"/>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9" name="Picture 2"/>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rot="738737">
            <a:off x="6434519" y="2221003"/>
            <a:ext cx="1785235" cy="268440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32036" y="2834149"/>
            <a:ext cx="2678367" cy="20068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1000000" rev="213211"/>
            </a:camera>
            <a:lightRig rig="threePt" dir="t">
              <a:rot lat="0" lon="0" rev="2700000"/>
            </a:lightRig>
          </a:scene3d>
          <a:sp3d>
            <a:bevelT h="38100"/>
            <a:contourClr>
              <a:srgbClr val="C0C0C0"/>
            </a:contourClr>
          </a:sp3d>
          <a:extLst/>
        </p:spPr>
      </p:pic>
      <p:pic>
        <p:nvPicPr>
          <p:cNvPr id="11" name="Picture 1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018619" y="619093"/>
            <a:ext cx="1014356" cy="170411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5813068" y="322144"/>
            <a:ext cx="2865680" cy="1901768"/>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21752510"/>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par>
                                <p:cTn id="7" presetID="10" presetClass="entr" presetSubtype="0" fill="hold" nodeType="withEffect">
                                  <p:stCondLst>
                                    <p:cond delay="110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1300"/>
                                        <p:tgtEl>
                                          <p:spTgt spid="11"/>
                                        </p:tgtEl>
                                      </p:cBhvr>
                                    </p:animEffect>
                                  </p:childTnLst>
                                </p:cTn>
                              </p:par>
                            </p:childTnLst>
                          </p:cTn>
                        </p:par>
                        <p:par>
                          <p:cTn id="10" fill="hold">
                            <p:stCondLst>
                              <p:cond delay="3000"/>
                            </p:stCondLst>
                            <p:childTnLst>
                              <p:par>
                                <p:cTn id="11" presetID="53" presetClass="entr" presetSubtype="528" fill="hold" nodeType="afterEffect">
                                  <p:stCondLst>
                                    <p:cond delay="0"/>
                                  </p:stCondLst>
                                  <p:childTnLst>
                                    <p:set>
                                      <p:cBhvr>
                                        <p:cTn id="12" dur="1" fill="hold">
                                          <p:stCondLst>
                                            <p:cond delay="0"/>
                                          </p:stCondLst>
                                        </p:cTn>
                                        <p:tgtEl>
                                          <p:spTgt spid="2054"/>
                                        </p:tgtEl>
                                        <p:attrNameLst>
                                          <p:attrName>style.visibility</p:attrName>
                                        </p:attrNameLst>
                                      </p:cBhvr>
                                      <p:to>
                                        <p:strVal val="visible"/>
                                      </p:to>
                                    </p:set>
                                    <p:anim calcmode="lin" valueType="num">
                                      <p:cBhvr>
                                        <p:cTn id="13" dur="1000" fill="hold"/>
                                        <p:tgtEl>
                                          <p:spTgt spid="2054"/>
                                        </p:tgtEl>
                                        <p:attrNameLst>
                                          <p:attrName>ppt_w</p:attrName>
                                        </p:attrNameLst>
                                      </p:cBhvr>
                                      <p:tavLst>
                                        <p:tav tm="0">
                                          <p:val>
                                            <p:fltVal val="0"/>
                                          </p:val>
                                        </p:tav>
                                        <p:tav tm="100000">
                                          <p:val>
                                            <p:strVal val="#ppt_w"/>
                                          </p:val>
                                        </p:tav>
                                      </p:tavLst>
                                    </p:anim>
                                    <p:anim calcmode="lin" valueType="num">
                                      <p:cBhvr>
                                        <p:cTn id="14" dur="1000" fill="hold"/>
                                        <p:tgtEl>
                                          <p:spTgt spid="2054"/>
                                        </p:tgtEl>
                                        <p:attrNameLst>
                                          <p:attrName>ppt_h</p:attrName>
                                        </p:attrNameLst>
                                      </p:cBhvr>
                                      <p:tavLst>
                                        <p:tav tm="0">
                                          <p:val>
                                            <p:fltVal val="0"/>
                                          </p:val>
                                        </p:tav>
                                        <p:tav tm="100000">
                                          <p:val>
                                            <p:strVal val="#ppt_h"/>
                                          </p:val>
                                        </p:tav>
                                      </p:tavLst>
                                    </p:anim>
                                    <p:animEffect transition="in" filter="fade">
                                      <p:cBhvr>
                                        <p:cTn id="15" dur="1000"/>
                                        <p:tgtEl>
                                          <p:spTgt spid="2054"/>
                                        </p:tgtEl>
                                      </p:cBhvr>
                                    </p:animEffect>
                                    <p:anim calcmode="lin" valueType="num">
                                      <p:cBhvr>
                                        <p:cTn id="16" dur="1000" fill="hold"/>
                                        <p:tgtEl>
                                          <p:spTgt spid="2054"/>
                                        </p:tgtEl>
                                        <p:attrNameLst>
                                          <p:attrName>ppt_x</p:attrName>
                                        </p:attrNameLst>
                                      </p:cBhvr>
                                      <p:tavLst>
                                        <p:tav tm="0">
                                          <p:val>
                                            <p:fltVal val="0.5"/>
                                          </p:val>
                                        </p:tav>
                                        <p:tav tm="100000">
                                          <p:val>
                                            <p:strVal val="#ppt_x"/>
                                          </p:val>
                                        </p:tav>
                                      </p:tavLst>
                                    </p:anim>
                                    <p:anim calcmode="lin" valueType="num">
                                      <p:cBhvr>
                                        <p:cTn id="17" dur="1000" fill="hold"/>
                                        <p:tgtEl>
                                          <p:spTgt spid="2054"/>
                                        </p:tgtEl>
                                        <p:attrNameLst>
                                          <p:attrName>ppt_y</p:attrName>
                                        </p:attrNameLst>
                                      </p:cBhvr>
                                      <p:tavLst>
                                        <p:tav tm="0">
                                          <p:val>
                                            <p:fltVal val="0.5"/>
                                          </p:val>
                                        </p:tav>
                                        <p:tav tm="100000">
                                          <p:val>
                                            <p:strVal val="#ppt_y"/>
                                          </p:val>
                                        </p:tav>
                                      </p:tavLst>
                                    </p:anim>
                                  </p:childTnLst>
                                </p:cTn>
                              </p:par>
                            </p:childTnLst>
                          </p:cTn>
                        </p:par>
                        <p:par>
                          <p:cTn id="18" fill="hold">
                            <p:stCondLst>
                              <p:cond delay="4000"/>
                            </p:stCondLst>
                            <p:childTnLst>
                              <p:par>
                                <p:cTn id="19" presetID="53" presetClass="entr" presetSubtype="528" fill="hold" nodeType="afterEffect">
                                  <p:stCondLst>
                                    <p:cond delay="0"/>
                                  </p:stCondLst>
                                  <p:childTnLst>
                                    <p:set>
                                      <p:cBhvr>
                                        <p:cTn id="20" dur="1" fill="hold">
                                          <p:stCondLst>
                                            <p:cond delay="0"/>
                                          </p:stCondLst>
                                        </p:cTn>
                                        <p:tgtEl>
                                          <p:spTgt spid="1028"/>
                                        </p:tgtEl>
                                        <p:attrNameLst>
                                          <p:attrName>style.visibility</p:attrName>
                                        </p:attrNameLst>
                                      </p:cBhvr>
                                      <p:to>
                                        <p:strVal val="visible"/>
                                      </p:to>
                                    </p:set>
                                    <p:anim calcmode="lin" valueType="num">
                                      <p:cBhvr>
                                        <p:cTn id="21" dur="1000" fill="hold"/>
                                        <p:tgtEl>
                                          <p:spTgt spid="1028"/>
                                        </p:tgtEl>
                                        <p:attrNameLst>
                                          <p:attrName>ppt_w</p:attrName>
                                        </p:attrNameLst>
                                      </p:cBhvr>
                                      <p:tavLst>
                                        <p:tav tm="0">
                                          <p:val>
                                            <p:fltVal val="0"/>
                                          </p:val>
                                        </p:tav>
                                        <p:tav tm="100000">
                                          <p:val>
                                            <p:strVal val="#ppt_w"/>
                                          </p:val>
                                        </p:tav>
                                      </p:tavLst>
                                    </p:anim>
                                    <p:anim calcmode="lin" valueType="num">
                                      <p:cBhvr>
                                        <p:cTn id="22" dur="1000" fill="hold"/>
                                        <p:tgtEl>
                                          <p:spTgt spid="1028"/>
                                        </p:tgtEl>
                                        <p:attrNameLst>
                                          <p:attrName>ppt_h</p:attrName>
                                        </p:attrNameLst>
                                      </p:cBhvr>
                                      <p:tavLst>
                                        <p:tav tm="0">
                                          <p:val>
                                            <p:fltVal val="0"/>
                                          </p:val>
                                        </p:tav>
                                        <p:tav tm="100000">
                                          <p:val>
                                            <p:strVal val="#ppt_h"/>
                                          </p:val>
                                        </p:tav>
                                      </p:tavLst>
                                    </p:anim>
                                    <p:animEffect transition="in" filter="fade">
                                      <p:cBhvr>
                                        <p:cTn id="23" dur="1000"/>
                                        <p:tgtEl>
                                          <p:spTgt spid="1028"/>
                                        </p:tgtEl>
                                      </p:cBhvr>
                                    </p:animEffect>
                                    <p:anim calcmode="lin" valueType="num">
                                      <p:cBhvr>
                                        <p:cTn id="24" dur="1000" fill="hold"/>
                                        <p:tgtEl>
                                          <p:spTgt spid="1028"/>
                                        </p:tgtEl>
                                        <p:attrNameLst>
                                          <p:attrName>ppt_x</p:attrName>
                                        </p:attrNameLst>
                                      </p:cBhvr>
                                      <p:tavLst>
                                        <p:tav tm="0">
                                          <p:val>
                                            <p:fltVal val="0.5"/>
                                          </p:val>
                                        </p:tav>
                                        <p:tav tm="100000">
                                          <p:val>
                                            <p:strVal val="#ppt_x"/>
                                          </p:val>
                                        </p:tav>
                                      </p:tavLst>
                                    </p:anim>
                                    <p:anim calcmode="lin" valueType="num">
                                      <p:cBhvr>
                                        <p:cTn id="25" dur="1000" fill="hold"/>
                                        <p:tgtEl>
                                          <p:spTgt spid="1028"/>
                                        </p:tgtEl>
                                        <p:attrNameLst>
                                          <p:attrName>ppt_y</p:attrName>
                                        </p:attrNameLst>
                                      </p:cBhvr>
                                      <p:tavLst>
                                        <p:tav tm="0">
                                          <p:val>
                                            <p:fltVal val="0.5"/>
                                          </p:val>
                                        </p:tav>
                                        <p:tav tm="100000">
                                          <p:val>
                                            <p:strVal val="#ppt_y"/>
                                          </p:val>
                                        </p:tav>
                                      </p:tavLst>
                                    </p:anim>
                                  </p:childTnLst>
                                </p:cTn>
                              </p:par>
                            </p:childTnLst>
                          </p:cTn>
                        </p:par>
                        <p:par>
                          <p:cTn id="26" fill="hold">
                            <p:stCondLst>
                              <p:cond delay="5000"/>
                            </p:stCondLst>
                            <p:childTnLst>
                              <p:par>
                                <p:cTn id="27" presetID="53" presetClass="entr" presetSubtype="528" fill="hold" nodeType="afterEffect">
                                  <p:stCondLst>
                                    <p:cond delay="0"/>
                                  </p:stCondLst>
                                  <p:childTnLst>
                                    <p:set>
                                      <p:cBhvr>
                                        <p:cTn id="28" dur="1" fill="hold">
                                          <p:stCondLst>
                                            <p:cond delay="0"/>
                                          </p:stCondLst>
                                        </p:cTn>
                                        <p:tgtEl>
                                          <p:spTgt spid="2052"/>
                                        </p:tgtEl>
                                        <p:attrNameLst>
                                          <p:attrName>style.visibility</p:attrName>
                                        </p:attrNameLst>
                                      </p:cBhvr>
                                      <p:to>
                                        <p:strVal val="visible"/>
                                      </p:to>
                                    </p:set>
                                    <p:anim calcmode="lin" valueType="num">
                                      <p:cBhvr>
                                        <p:cTn id="29" dur="1000" fill="hold"/>
                                        <p:tgtEl>
                                          <p:spTgt spid="2052"/>
                                        </p:tgtEl>
                                        <p:attrNameLst>
                                          <p:attrName>ppt_w</p:attrName>
                                        </p:attrNameLst>
                                      </p:cBhvr>
                                      <p:tavLst>
                                        <p:tav tm="0">
                                          <p:val>
                                            <p:fltVal val="0"/>
                                          </p:val>
                                        </p:tav>
                                        <p:tav tm="100000">
                                          <p:val>
                                            <p:strVal val="#ppt_w"/>
                                          </p:val>
                                        </p:tav>
                                      </p:tavLst>
                                    </p:anim>
                                    <p:anim calcmode="lin" valueType="num">
                                      <p:cBhvr>
                                        <p:cTn id="30" dur="1000" fill="hold"/>
                                        <p:tgtEl>
                                          <p:spTgt spid="2052"/>
                                        </p:tgtEl>
                                        <p:attrNameLst>
                                          <p:attrName>ppt_h</p:attrName>
                                        </p:attrNameLst>
                                      </p:cBhvr>
                                      <p:tavLst>
                                        <p:tav tm="0">
                                          <p:val>
                                            <p:fltVal val="0"/>
                                          </p:val>
                                        </p:tav>
                                        <p:tav tm="100000">
                                          <p:val>
                                            <p:strVal val="#ppt_h"/>
                                          </p:val>
                                        </p:tav>
                                      </p:tavLst>
                                    </p:anim>
                                    <p:animEffect transition="in" filter="fade">
                                      <p:cBhvr>
                                        <p:cTn id="31" dur="1000"/>
                                        <p:tgtEl>
                                          <p:spTgt spid="2052"/>
                                        </p:tgtEl>
                                      </p:cBhvr>
                                    </p:animEffect>
                                    <p:anim calcmode="lin" valueType="num">
                                      <p:cBhvr>
                                        <p:cTn id="32" dur="1000" fill="hold"/>
                                        <p:tgtEl>
                                          <p:spTgt spid="2052"/>
                                        </p:tgtEl>
                                        <p:attrNameLst>
                                          <p:attrName>ppt_x</p:attrName>
                                        </p:attrNameLst>
                                      </p:cBhvr>
                                      <p:tavLst>
                                        <p:tav tm="0">
                                          <p:val>
                                            <p:fltVal val="0.5"/>
                                          </p:val>
                                        </p:tav>
                                        <p:tav tm="100000">
                                          <p:val>
                                            <p:strVal val="#ppt_x"/>
                                          </p:val>
                                        </p:tav>
                                      </p:tavLst>
                                    </p:anim>
                                    <p:anim calcmode="lin" valueType="num">
                                      <p:cBhvr>
                                        <p:cTn id="33" dur="1000" fill="hold"/>
                                        <p:tgtEl>
                                          <p:spTgt spid="2052"/>
                                        </p:tgtEl>
                                        <p:attrNameLst>
                                          <p:attrName>ppt_y</p:attrName>
                                        </p:attrNameLst>
                                      </p:cBhvr>
                                      <p:tavLst>
                                        <p:tav tm="0">
                                          <p:val>
                                            <p:fltVal val="0.5"/>
                                          </p:val>
                                        </p:tav>
                                        <p:tav tm="100000">
                                          <p:val>
                                            <p:strVal val="#ppt_y"/>
                                          </p:val>
                                        </p:tav>
                                      </p:tavLst>
                                    </p:anim>
                                  </p:childTnLst>
                                </p:cTn>
                              </p:par>
                            </p:childTnLst>
                          </p:cTn>
                        </p:par>
                        <p:par>
                          <p:cTn id="34" fill="hold">
                            <p:stCondLst>
                              <p:cond delay="6000"/>
                            </p:stCondLst>
                            <p:childTnLst>
                              <p:par>
                                <p:cTn id="35" presetID="53" presetClass="entr" presetSubtype="528" fill="hold" nodeType="afterEffect">
                                  <p:stCondLst>
                                    <p:cond delay="0"/>
                                  </p:stCondLst>
                                  <p:childTnLst>
                                    <p:set>
                                      <p:cBhvr>
                                        <p:cTn id="36" dur="1" fill="hold">
                                          <p:stCondLst>
                                            <p:cond delay="0"/>
                                          </p:stCondLst>
                                        </p:cTn>
                                        <p:tgtEl>
                                          <p:spTgt spid="1032"/>
                                        </p:tgtEl>
                                        <p:attrNameLst>
                                          <p:attrName>style.visibility</p:attrName>
                                        </p:attrNameLst>
                                      </p:cBhvr>
                                      <p:to>
                                        <p:strVal val="visible"/>
                                      </p:to>
                                    </p:set>
                                    <p:anim calcmode="lin" valueType="num">
                                      <p:cBhvr>
                                        <p:cTn id="37" dur="1000" fill="hold"/>
                                        <p:tgtEl>
                                          <p:spTgt spid="1032"/>
                                        </p:tgtEl>
                                        <p:attrNameLst>
                                          <p:attrName>ppt_w</p:attrName>
                                        </p:attrNameLst>
                                      </p:cBhvr>
                                      <p:tavLst>
                                        <p:tav tm="0">
                                          <p:val>
                                            <p:fltVal val="0"/>
                                          </p:val>
                                        </p:tav>
                                        <p:tav tm="100000">
                                          <p:val>
                                            <p:strVal val="#ppt_w"/>
                                          </p:val>
                                        </p:tav>
                                      </p:tavLst>
                                    </p:anim>
                                    <p:anim calcmode="lin" valueType="num">
                                      <p:cBhvr>
                                        <p:cTn id="38" dur="1000" fill="hold"/>
                                        <p:tgtEl>
                                          <p:spTgt spid="1032"/>
                                        </p:tgtEl>
                                        <p:attrNameLst>
                                          <p:attrName>ppt_h</p:attrName>
                                        </p:attrNameLst>
                                      </p:cBhvr>
                                      <p:tavLst>
                                        <p:tav tm="0">
                                          <p:val>
                                            <p:fltVal val="0"/>
                                          </p:val>
                                        </p:tav>
                                        <p:tav tm="100000">
                                          <p:val>
                                            <p:strVal val="#ppt_h"/>
                                          </p:val>
                                        </p:tav>
                                      </p:tavLst>
                                    </p:anim>
                                    <p:animEffect transition="in" filter="fade">
                                      <p:cBhvr>
                                        <p:cTn id="39" dur="1000"/>
                                        <p:tgtEl>
                                          <p:spTgt spid="1032"/>
                                        </p:tgtEl>
                                      </p:cBhvr>
                                    </p:animEffect>
                                    <p:anim calcmode="lin" valueType="num">
                                      <p:cBhvr>
                                        <p:cTn id="40" dur="1000" fill="hold"/>
                                        <p:tgtEl>
                                          <p:spTgt spid="1032"/>
                                        </p:tgtEl>
                                        <p:attrNameLst>
                                          <p:attrName>ppt_x</p:attrName>
                                        </p:attrNameLst>
                                      </p:cBhvr>
                                      <p:tavLst>
                                        <p:tav tm="0">
                                          <p:val>
                                            <p:fltVal val="0.5"/>
                                          </p:val>
                                        </p:tav>
                                        <p:tav tm="100000">
                                          <p:val>
                                            <p:strVal val="#ppt_x"/>
                                          </p:val>
                                        </p:tav>
                                      </p:tavLst>
                                    </p:anim>
                                    <p:anim calcmode="lin" valueType="num">
                                      <p:cBhvr>
                                        <p:cTn id="41" dur="1000" fill="hold"/>
                                        <p:tgtEl>
                                          <p:spTgt spid="1032"/>
                                        </p:tgtEl>
                                        <p:attrNameLst>
                                          <p:attrName>ppt_y</p:attrName>
                                        </p:attrNameLst>
                                      </p:cBhvr>
                                      <p:tavLst>
                                        <p:tav tm="0">
                                          <p:val>
                                            <p:fltVal val="0.5"/>
                                          </p:val>
                                        </p:tav>
                                        <p:tav tm="100000">
                                          <p:val>
                                            <p:strVal val="#ppt_y"/>
                                          </p:val>
                                        </p:tav>
                                      </p:tavLst>
                                    </p:anim>
                                  </p:childTnLst>
                                </p:cTn>
                              </p:par>
                            </p:childTnLst>
                          </p:cTn>
                        </p:par>
                        <p:par>
                          <p:cTn id="42" fill="hold">
                            <p:stCondLst>
                              <p:cond delay="7000"/>
                            </p:stCondLst>
                            <p:childTnLst>
                              <p:par>
                                <p:cTn id="43" presetID="53" presetClass="entr" presetSubtype="52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fltVal val="0.5"/>
                                          </p:val>
                                        </p:tav>
                                        <p:tav tm="100000">
                                          <p:val>
                                            <p:strVal val="#ppt_x"/>
                                          </p:val>
                                        </p:tav>
                                      </p:tavLst>
                                    </p:anim>
                                    <p:anim calcmode="lin" valueType="num">
                                      <p:cBhvr>
                                        <p:cTn id="49" dur="1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60" name="Picture 12"/>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rot="741983" flipH="1">
            <a:off x="6633051" y="3312456"/>
            <a:ext cx="2514715" cy="15349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1406974">
            <a:off x="468553" y="2624653"/>
            <a:ext cx="1828357" cy="22800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rot="21159573">
            <a:off x="3126497" y="609306"/>
            <a:ext cx="3046598" cy="23377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rot="974074">
            <a:off x="478669" y="842597"/>
            <a:ext cx="2801009" cy="1862144"/>
          </a:xfrm>
          <a:prstGeom prst="roundRect">
            <a:avLst>
              <a:gd name="adj" fmla="val 4167"/>
            </a:avLst>
          </a:prstGeom>
          <a:solidFill>
            <a:srgbClr val="FFFFFF"/>
          </a:solidFill>
          <a:ln w="76200" cap="sq">
            <a:solidFill>
              <a:schemeClr val="accent1">
                <a:lumMod val="7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0000"/>
                </a:solidFill>
                <a:effectLst>
                  <a:outerShdw blurRad="50800" dist="39000" dir="5460000" algn="tl">
                    <a:srgbClr val="000000">
                      <a:alpha val="38000"/>
                    </a:srgbClr>
                  </a:outerShdw>
                </a:effectLst>
              </a:rPr>
              <a:t>Bailes tradicionales</a:t>
            </a:r>
            <a:endParaRPr lang="es-AR" sz="2800" b="1" dirty="0">
              <a:ln w="11430"/>
              <a:solidFill>
                <a:srgbClr val="FF0000"/>
              </a:solidFill>
              <a:effectLst>
                <a:outerShdw blurRad="50800" dist="39000" dir="5460000" algn="tl">
                  <a:srgbClr val="000000">
                    <a:alpha val="38000"/>
                  </a:srgbClr>
                </a:outerShdw>
              </a:effectLst>
            </a:endParaRPr>
          </a:p>
        </p:txBody>
      </p:sp>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rot="20697890">
            <a:off x="6509941" y="501994"/>
            <a:ext cx="2068744" cy="2173935"/>
          </a:xfrm>
          <a:prstGeom prst="roundRect">
            <a:avLst>
              <a:gd name="adj" fmla="val 4167"/>
            </a:avLst>
          </a:prstGeom>
          <a:solidFill>
            <a:srgbClr val="FFFFFF"/>
          </a:solidFill>
          <a:ln w="76200" cap="sq">
            <a:solidFill>
              <a:schemeClr val="accent1">
                <a:lumMod val="7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8" name="Picture 10"/>
          <p:cNvPicPr>
            <a:picLocks noChangeAspect="1" noChangeArrowheads="1"/>
          </p:cNvPicPr>
          <p:nvPr/>
        </p:nvPicPr>
        <p:blipFill>
          <a:blip r:embed="rId7" cstate="screen">
            <a:extLst>
              <a:ext uri="{28A0092B-C50C-407E-A947-70E740481C1C}">
                <a14:useLocalDpi xmlns:a14="http://schemas.microsoft.com/office/drawing/2010/main" val="0"/>
              </a:ext>
            </a:extLst>
          </a:blip>
          <a:stretch>
            <a:fillRect/>
          </a:stretch>
        </p:blipFill>
        <p:spPr bwMode="auto">
          <a:xfrm>
            <a:off x="3166989" y="2956050"/>
            <a:ext cx="3009022" cy="1998178"/>
          </a:xfrm>
          <a:prstGeom prst="roundRect">
            <a:avLst>
              <a:gd name="adj" fmla="val 4167"/>
            </a:avLst>
          </a:prstGeom>
          <a:solidFill>
            <a:srgbClr val="FFFFFF"/>
          </a:solidFill>
          <a:ln w="76200" cap="sq">
            <a:solidFill>
              <a:schemeClr val="bg1">
                <a:lumMod val="8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20" name="19 CuadroTexto"/>
          <p:cNvSpPr txBox="1"/>
          <p:nvPr/>
        </p:nvSpPr>
        <p:spPr>
          <a:xfrm>
            <a:off x="6309954" y="4728477"/>
            <a:ext cx="818301" cy="369332"/>
          </a:xfrm>
          <a:prstGeom prst="rect">
            <a:avLst/>
          </a:prstGeom>
          <a:noFill/>
        </p:spPr>
        <p:txBody>
          <a:bodyPr wrap="none" rtlCol="0">
            <a:spAutoFit/>
          </a:bodyPr>
          <a:lstStyle/>
          <a:p>
            <a:r>
              <a:rPr lang="es-AR" dirty="0" smtClean="0">
                <a:solidFill>
                  <a:schemeClr val="bg1"/>
                </a:solidFill>
              </a:rPr>
              <a:t>Zamba</a:t>
            </a:r>
            <a:endParaRPr lang="es-AR" dirty="0">
              <a:solidFill>
                <a:schemeClr val="bg1"/>
              </a:solidFill>
            </a:endParaRPr>
          </a:p>
        </p:txBody>
      </p:sp>
      <p:sp>
        <p:nvSpPr>
          <p:cNvPr id="14" name="13 CuadroTexto"/>
          <p:cNvSpPr txBox="1"/>
          <p:nvPr/>
        </p:nvSpPr>
        <p:spPr>
          <a:xfrm>
            <a:off x="7890408" y="2689823"/>
            <a:ext cx="1205779" cy="369332"/>
          </a:xfrm>
          <a:prstGeom prst="rect">
            <a:avLst/>
          </a:prstGeom>
          <a:noFill/>
        </p:spPr>
        <p:txBody>
          <a:bodyPr wrap="none" rtlCol="0">
            <a:spAutoFit/>
          </a:bodyPr>
          <a:lstStyle/>
          <a:p>
            <a:r>
              <a:rPr lang="es-AR" dirty="0" smtClean="0">
                <a:solidFill>
                  <a:schemeClr val="bg1"/>
                </a:solidFill>
              </a:rPr>
              <a:t>Candombe</a:t>
            </a:r>
            <a:endParaRPr lang="es-AR" dirty="0">
              <a:solidFill>
                <a:schemeClr val="bg1"/>
              </a:solidFill>
            </a:endParaRPr>
          </a:p>
        </p:txBody>
      </p:sp>
      <p:sp>
        <p:nvSpPr>
          <p:cNvPr id="15" name="14 CuadroTexto"/>
          <p:cNvSpPr txBox="1"/>
          <p:nvPr/>
        </p:nvSpPr>
        <p:spPr>
          <a:xfrm>
            <a:off x="2280336" y="3132121"/>
            <a:ext cx="886653" cy="369332"/>
          </a:xfrm>
          <a:prstGeom prst="rect">
            <a:avLst/>
          </a:prstGeom>
          <a:noFill/>
        </p:spPr>
        <p:txBody>
          <a:bodyPr wrap="none" rtlCol="0">
            <a:spAutoFit/>
          </a:bodyPr>
          <a:lstStyle/>
          <a:p>
            <a:r>
              <a:rPr lang="es-AR" dirty="0" smtClean="0">
                <a:solidFill>
                  <a:schemeClr val="bg1"/>
                </a:solidFill>
              </a:rPr>
              <a:t>Pericón</a:t>
            </a:r>
            <a:endParaRPr lang="es-AR" dirty="0">
              <a:solidFill>
                <a:schemeClr val="bg1"/>
              </a:solidFill>
            </a:endParaRPr>
          </a:p>
        </p:txBody>
      </p:sp>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a:t>
            </a:r>
            <a:r>
              <a:rPr lang="es-AR" dirty="0" err="1" smtClean="0">
                <a:latin typeface="Alex Brush" pitchFamily="2" charset="0"/>
              </a:rPr>
              <a:t>úlT</a:t>
            </a:r>
            <a:r>
              <a:rPr lang="es-AR" dirty="0" err="1" smtClean="0">
                <a:solidFill>
                  <a:schemeClr val="bg1"/>
                </a:solidFill>
                <a:latin typeface="Alex Brush" pitchFamily="2" charset="0"/>
              </a:rPr>
              <a: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389807735"/>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08993 -0.07681 C -0.08594 -0.08483 -0.07188 -0.09285 -0.06702 -0.09285 C -0.03594 -0.09285 -0.00399 0.03208 -0.00399 0.157 C -0.00399 0.09407 0.01198 0.03208 0.02691 0.03208 C 0.04288 0.03208 0.05816 0.095 0.05816 0.157 C 0.05816 0.12615 0.06614 0.09407 0.07413 0.09407 C 0.08212 0.09407 0.0901 0.12492 0.0901 0.157 C 0.0901 0.14096 0.0941 0.12615 0.09809 0.12615 C 0.10208 0.12615 0.10607 0.14219 0.10607 0.157 C 0.10607 0.14898 0.10816 0.14096 0.11007 0.14096 C 0.11111 0.14096 0.11406 0.14898 0.11406 0.157 C 0.11406 0.15299 0.1151 0.14898 0.11614 0.14898 C 0.11614 0.1499 0.11823 0.15299 0.11823 0.157 C 0.11823 0.15515 0.11823 0.15299 0.11927 0.15299 C 0.11927 0.15391 0.12031 0.15484 0.12031 0.157 C 0.12031 0.15607 0.12031 0.15515 0.12031 0.15391 C 0.12135 0.15391 0.12135 0.15484 0.12135 0.15576 C 0.12239 0.15576 0.12239 0.15484 0.12239 0.15391 C 0.12344 0.15391 0.12344 0.15484 0.12344 0.15576 " pathEditMode="relative" rAng="0" ptsTypes="fffffffffffffffffff">
                                      <p:cBhvr>
                                        <p:cTn id="6" dur="1000" fill="hold"/>
                                        <p:tgtEl>
                                          <p:spTgt spid="5"/>
                                        </p:tgtEl>
                                        <p:attrNameLst>
                                          <p:attrName>ppt_x</p:attrName>
                                          <p:attrName>ppt_y</p:attrName>
                                        </p:attrNameLst>
                                      </p:cBhvr>
                                      <p:rCtr x="10660" y="10888"/>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4300"/>
                            </p:stCondLst>
                            <p:childTnLst>
                              <p:par>
                                <p:cTn id="19" presetID="45" presetClass="entr" presetSubtype="0" fill="hold" nodeType="afterEffect">
                                  <p:stCondLst>
                                    <p:cond delay="0"/>
                                  </p:stCondLst>
                                  <p:childTnLst>
                                    <p:set>
                                      <p:cBhvr>
                                        <p:cTn id="20" dur="1" fill="hold">
                                          <p:stCondLst>
                                            <p:cond delay="0"/>
                                          </p:stCondLst>
                                        </p:cTn>
                                        <p:tgtEl>
                                          <p:spTgt spid="2052"/>
                                        </p:tgtEl>
                                        <p:attrNameLst>
                                          <p:attrName>style.visibility</p:attrName>
                                        </p:attrNameLst>
                                      </p:cBhvr>
                                      <p:to>
                                        <p:strVal val="visible"/>
                                      </p:to>
                                    </p:set>
                                    <p:animEffect transition="in" filter="fade">
                                      <p:cBhvr>
                                        <p:cTn id="21" dur="1400"/>
                                        <p:tgtEl>
                                          <p:spTgt spid="2052"/>
                                        </p:tgtEl>
                                      </p:cBhvr>
                                    </p:animEffect>
                                    <p:anim calcmode="lin" valueType="num">
                                      <p:cBhvr>
                                        <p:cTn id="22" dur="1400" fill="hold"/>
                                        <p:tgtEl>
                                          <p:spTgt spid="2052"/>
                                        </p:tgtEl>
                                        <p:attrNameLst>
                                          <p:attrName>ppt_w</p:attrName>
                                        </p:attrNameLst>
                                      </p:cBhvr>
                                      <p:tavLst>
                                        <p:tav tm="0" fmla="#ppt_w*sin(2.5*pi*$)">
                                          <p:val>
                                            <p:fltVal val="0"/>
                                          </p:val>
                                        </p:tav>
                                        <p:tav tm="100000">
                                          <p:val>
                                            <p:fltVal val="1"/>
                                          </p:val>
                                        </p:tav>
                                      </p:tavLst>
                                    </p:anim>
                                    <p:anim calcmode="lin" valueType="num">
                                      <p:cBhvr>
                                        <p:cTn id="23" dur="1400" fill="hold"/>
                                        <p:tgtEl>
                                          <p:spTgt spid="2052"/>
                                        </p:tgtEl>
                                        <p:attrNameLst>
                                          <p:attrName>ppt_h</p:attrName>
                                        </p:attrNameLst>
                                      </p:cBhvr>
                                      <p:tavLst>
                                        <p:tav tm="0">
                                          <p:val>
                                            <p:strVal val="#ppt_h"/>
                                          </p:val>
                                        </p:tav>
                                        <p:tav tm="100000">
                                          <p:val>
                                            <p:strVal val="#ppt_h"/>
                                          </p:val>
                                        </p:tav>
                                      </p:tavLst>
                                    </p:anim>
                                  </p:childTnLst>
                                </p:cTn>
                              </p:par>
                            </p:childTnLst>
                          </p:cTn>
                        </p:par>
                        <p:par>
                          <p:cTn id="24" fill="hold">
                            <p:stCondLst>
                              <p:cond delay="5700"/>
                            </p:stCondLst>
                            <p:childTnLst>
                              <p:par>
                                <p:cTn id="25" presetID="3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anim calcmode="lin" valueType="num">
                                      <p:cBhvr>
                                        <p:cTn id="27" dur="1000" fill="hold"/>
                                        <p:tgtEl>
                                          <p:spTgt spid="2054"/>
                                        </p:tgtEl>
                                        <p:attrNameLst>
                                          <p:attrName>ppt_w</p:attrName>
                                        </p:attrNameLst>
                                      </p:cBhvr>
                                      <p:tavLst>
                                        <p:tav tm="0">
                                          <p:val>
                                            <p:fltVal val="0"/>
                                          </p:val>
                                        </p:tav>
                                        <p:tav tm="100000">
                                          <p:val>
                                            <p:strVal val="#ppt_w"/>
                                          </p:val>
                                        </p:tav>
                                      </p:tavLst>
                                    </p:anim>
                                    <p:anim calcmode="lin" valueType="num">
                                      <p:cBhvr>
                                        <p:cTn id="28" dur="1000" fill="hold"/>
                                        <p:tgtEl>
                                          <p:spTgt spid="2054"/>
                                        </p:tgtEl>
                                        <p:attrNameLst>
                                          <p:attrName>ppt_h</p:attrName>
                                        </p:attrNameLst>
                                      </p:cBhvr>
                                      <p:tavLst>
                                        <p:tav tm="0">
                                          <p:val>
                                            <p:fltVal val="0"/>
                                          </p:val>
                                        </p:tav>
                                        <p:tav tm="100000">
                                          <p:val>
                                            <p:strVal val="#ppt_h"/>
                                          </p:val>
                                        </p:tav>
                                      </p:tavLst>
                                    </p:anim>
                                    <p:anim calcmode="lin" valueType="num">
                                      <p:cBhvr>
                                        <p:cTn id="29" dur="1000" fill="hold"/>
                                        <p:tgtEl>
                                          <p:spTgt spid="2054"/>
                                        </p:tgtEl>
                                        <p:attrNameLst>
                                          <p:attrName>style.rotation</p:attrName>
                                        </p:attrNameLst>
                                      </p:cBhvr>
                                      <p:tavLst>
                                        <p:tav tm="0">
                                          <p:val>
                                            <p:fltVal val="90"/>
                                          </p:val>
                                        </p:tav>
                                        <p:tav tm="100000">
                                          <p:val>
                                            <p:fltVal val="0"/>
                                          </p:val>
                                        </p:tav>
                                      </p:tavLst>
                                    </p:anim>
                                    <p:animEffect transition="in" filter="fade">
                                      <p:cBhvr>
                                        <p:cTn id="30" dur="1000"/>
                                        <p:tgtEl>
                                          <p:spTgt spid="2054"/>
                                        </p:tgtEl>
                                      </p:cBhvr>
                                    </p:animEffect>
                                  </p:childTnLst>
                                </p:cTn>
                              </p:par>
                            </p:childTnLst>
                          </p:cTn>
                        </p:par>
                        <p:par>
                          <p:cTn id="31" fill="hold">
                            <p:stCondLst>
                              <p:cond delay="67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par>
                          <p:cTn id="35" fill="hold">
                            <p:stCondLst>
                              <p:cond delay="7200"/>
                            </p:stCondLst>
                            <p:childTnLst>
                              <p:par>
                                <p:cTn id="36" presetID="45" presetClass="entr" presetSubtype="0" fill="hold" nodeType="afterEffect">
                                  <p:stCondLst>
                                    <p:cond delay="0"/>
                                  </p:stCondLst>
                                  <p:childTnLst>
                                    <p:set>
                                      <p:cBhvr>
                                        <p:cTn id="37" dur="1" fill="hold">
                                          <p:stCondLst>
                                            <p:cond delay="0"/>
                                          </p:stCondLst>
                                        </p:cTn>
                                        <p:tgtEl>
                                          <p:spTgt spid="2056"/>
                                        </p:tgtEl>
                                        <p:attrNameLst>
                                          <p:attrName>style.visibility</p:attrName>
                                        </p:attrNameLst>
                                      </p:cBhvr>
                                      <p:to>
                                        <p:strVal val="visible"/>
                                      </p:to>
                                    </p:set>
                                    <p:animEffect transition="in" filter="fade">
                                      <p:cBhvr>
                                        <p:cTn id="38" dur="1400"/>
                                        <p:tgtEl>
                                          <p:spTgt spid="2056"/>
                                        </p:tgtEl>
                                      </p:cBhvr>
                                    </p:animEffect>
                                    <p:anim calcmode="lin" valueType="num">
                                      <p:cBhvr>
                                        <p:cTn id="39" dur="1400" fill="hold"/>
                                        <p:tgtEl>
                                          <p:spTgt spid="2056"/>
                                        </p:tgtEl>
                                        <p:attrNameLst>
                                          <p:attrName>ppt_w</p:attrName>
                                        </p:attrNameLst>
                                      </p:cBhvr>
                                      <p:tavLst>
                                        <p:tav tm="0" fmla="#ppt_w*sin(2.5*pi*$)">
                                          <p:val>
                                            <p:fltVal val="0"/>
                                          </p:val>
                                        </p:tav>
                                        <p:tav tm="100000">
                                          <p:val>
                                            <p:fltVal val="1"/>
                                          </p:val>
                                        </p:tav>
                                      </p:tavLst>
                                    </p:anim>
                                    <p:anim calcmode="lin" valueType="num">
                                      <p:cBhvr>
                                        <p:cTn id="40" dur="1400" fill="hold"/>
                                        <p:tgtEl>
                                          <p:spTgt spid="2056"/>
                                        </p:tgtEl>
                                        <p:attrNameLst>
                                          <p:attrName>ppt_h</p:attrName>
                                        </p:attrNameLst>
                                      </p:cBhvr>
                                      <p:tavLst>
                                        <p:tav tm="0">
                                          <p:val>
                                            <p:strVal val="#ppt_h"/>
                                          </p:val>
                                        </p:tav>
                                        <p:tav tm="100000">
                                          <p:val>
                                            <p:strVal val="#ppt_h"/>
                                          </p:val>
                                        </p:tav>
                                      </p:tavLst>
                                    </p:anim>
                                  </p:childTnLst>
                                </p:cTn>
                              </p:par>
                            </p:childTnLst>
                          </p:cTn>
                        </p:par>
                        <p:par>
                          <p:cTn id="41" fill="hold">
                            <p:stCondLst>
                              <p:cond delay="8600"/>
                            </p:stCondLst>
                            <p:childTnLst>
                              <p:par>
                                <p:cTn id="42" presetID="31" presetClass="entr" presetSubtype="0" fill="hold" nodeType="afterEffect">
                                  <p:stCondLst>
                                    <p:cond delay="0"/>
                                  </p:stCondLst>
                                  <p:childTnLst>
                                    <p:set>
                                      <p:cBhvr>
                                        <p:cTn id="43" dur="1" fill="hold">
                                          <p:stCondLst>
                                            <p:cond delay="0"/>
                                          </p:stCondLst>
                                        </p:cTn>
                                        <p:tgtEl>
                                          <p:spTgt spid="2058"/>
                                        </p:tgtEl>
                                        <p:attrNameLst>
                                          <p:attrName>style.visibility</p:attrName>
                                        </p:attrNameLst>
                                      </p:cBhvr>
                                      <p:to>
                                        <p:strVal val="visible"/>
                                      </p:to>
                                    </p:set>
                                    <p:anim calcmode="lin" valueType="num">
                                      <p:cBhvr>
                                        <p:cTn id="44" dur="1000" fill="hold"/>
                                        <p:tgtEl>
                                          <p:spTgt spid="2058"/>
                                        </p:tgtEl>
                                        <p:attrNameLst>
                                          <p:attrName>ppt_w</p:attrName>
                                        </p:attrNameLst>
                                      </p:cBhvr>
                                      <p:tavLst>
                                        <p:tav tm="0">
                                          <p:val>
                                            <p:fltVal val="0"/>
                                          </p:val>
                                        </p:tav>
                                        <p:tav tm="100000">
                                          <p:val>
                                            <p:strVal val="#ppt_w"/>
                                          </p:val>
                                        </p:tav>
                                      </p:tavLst>
                                    </p:anim>
                                    <p:anim calcmode="lin" valueType="num">
                                      <p:cBhvr>
                                        <p:cTn id="45" dur="1000" fill="hold"/>
                                        <p:tgtEl>
                                          <p:spTgt spid="2058"/>
                                        </p:tgtEl>
                                        <p:attrNameLst>
                                          <p:attrName>ppt_h</p:attrName>
                                        </p:attrNameLst>
                                      </p:cBhvr>
                                      <p:tavLst>
                                        <p:tav tm="0">
                                          <p:val>
                                            <p:fltVal val="0"/>
                                          </p:val>
                                        </p:tav>
                                        <p:tav tm="100000">
                                          <p:val>
                                            <p:strVal val="#ppt_h"/>
                                          </p:val>
                                        </p:tav>
                                      </p:tavLst>
                                    </p:anim>
                                    <p:anim calcmode="lin" valueType="num">
                                      <p:cBhvr>
                                        <p:cTn id="46" dur="1000" fill="hold"/>
                                        <p:tgtEl>
                                          <p:spTgt spid="2058"/>
                                        </p:tgtEl>
                                        <p:attrNameLst>
                                          <p:attrName>style.rotation</p:attrName>
                                        </p:attrNameLst>
                                      </p:cBhvr>
                                      <p:tavLst>
                                        <p:tav tm="0">
                                          <p:val>
                                            <p:fltVal val="90"/>
                                          </p:val>
                                        </p:tav>
                                        <p:tav tm="100000">
                                          <p:val>
                                            <p:fltVal val="0"/>
                                          </p:val>
                                        </p:tav>
                                      </p:tavLst>
                                    </p:anim>
                                    <p:animEffect transition="in" filter="fade">
                                      <p:cBhvr>
                                        <p:cTn id="47" dur="1000"/>
                                        <p:tgtEl>
                                          <p:spTgt spid="2058"/>
                                        </p:tgtEl>
                                      </p:cBhvr>
                                    </p:animEffect>
                                  </p:childTnLst>
                                </p:cTn>
                              </p:par>
                            </p:childTnLst>
                          </p:cTn>
                        </p:par>
                        <p:par>
                          <p:cTn id="48" fill="hold">
                            <p:stCondLst>
                              <p:cond delay="9600"/>
                            </p:stCondLst>
                            <p:childTnLst>
                              <p:par>
                                <p:cTn id="49" presetID="45" presetClass="entr" presetSubtype="0" fill="hold" nodeType="afterEffect">
                                  <p:stCondLst>
                                    <p:cond delay="0"/>
                                  </p:stCondLst>
                                  <p:childTnLst>
                                    <p:set>
                                      <p:cBhvr>
                                        <p:cTn id="50" dur="1" fill="hold">
                                          <p:stCondLst>
                                            <p:cond delay="0"/>
                                          </p:stCondLst>
                                        </p:cTn>
                                        <p:tgtEl>
                                          <p:spTgt spid="2060"/>
                                        </p:tgtEl>
                                        <p:attrNameLst>
                                          <p:attrName>style.visibility</p:attrName>
                                        </p:attrNameLst>
                                      </p:cBhvr>
                                      <p:to>
                                        <p:strVal val="visible"/>
                                      </p:to>
                                    </p:set>
                                    <p:animEffect transition="in" filter="fade">
                                      <p:cBhvr>
                                        <p:cTn id="51" dur="1600"/>
                                        <p:tgtEl>
                                          <p:spTgt spid="2060"/>
                                        </p:tgtEl>
                                      </p:cBhvr>
                                    </p:animEffect>
                                    <p:anim calcmode="lin" valueType="num">
                                      <p:cBhvr>
                                        <p:cTn id="52" dur="1600" fill="hold"/>
                                        <p:tgtEl>
                                          <p:spTgt spid="2060"/>
                                        </p:tgtEl>
                                        <p:attrNameLst>
                                          <p:attrName>ppt_w</p:attrName>
                                        </p:attrNameLst>
                                      </p:cBhvr>
                                      <p:tavLst>
                                        <p:tav tm="0" fmla="#ppt_w*sin(2.5*pi*$)">
                                          <p:val>
                                            <p:fltVal val="0"/>
                                          </p:val>
                                        </p:tav>
                                        <p:tav tm="100000">
                                          <p:val>
                                            <p:fltVal val="1"/>
                                          </p:val>
                                        </p:tav>
                                      </p:tavLst>
                                    </p:anim>
                                    <p:anim calcmode="lin" valueType="num">
                                      <p:cBhvr>
                                        <p:cTn id="53" dur="1600" fill="hold"/>
                                        <p:tgtEl>
                                          <p:spTgt spid="2060"/>
                                        </p:tgtEl>
                                        <p:attrNameLst>
                                          <p:attrName>ppt_h</p:attrName>
                                        </p:attrNameLst>
                                      </p:cBhvr>
                                      <p:tavLst>
                                        <p:tav tm="0">
                                          <p:val>
                                            <p:strVal val="#ppt_h"/>
                                          </p:val>
                                        </p:tav>
                                        <p:tav tm="100000">
                                          <p:val>
                                            <p:strVal val="#ppt_h"/>
                                          </p:val>
                                        </p:tav>
                                      </p:tavLst>
                                    </p:anim>
                                  </p:childTnLst>
                                </p:cTn>
                              </p:par>
                            </p:childTnLst>
                          </p:cTn>
                        </p:par>
                        <p:par>
                          <p:cTn id="54" fill="hold">
                            <p:stCondLst>
                              <p:cond delay="112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0"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rot="1188921">
            <a:off x="8991" y="7215"/>
            <a:ext cx="1470457" cy="1072319"/>
          </a:xfrm>
          <a:prstGeom prst="rect">
            <a:avLst/>
          </a:prstGeom>
        </p:spPr>
      </p:pic>
      <p:sp>
        <p:nvSpPr>
          <p:cNvPr id="20" name="19 CuadroTexto"/>
          <p:cNvSpPr txBox="1"/>
          <p:nvPr/>
        </p:nvSpPr>
        <p:spPr>
          <a:xfrm>
            <a:off x="2597080" y="4446940"/>
            <a:ext cx="3628154"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Virgen de Chiquinquirá</a:t>
            </a:r>
            <a:endParaRPr lang="es-AR" sz="2000" b="1" dirty="0">
              <a:ln w="11430"/>
              <a:solidFill>
                <a:schemeClr val="accent6">
                  <a:lumMod val="60000"/>
                  <a:lumOff val="40000"/>
                </a:schemeClr>
              </a:solidFill>
              <a:effectLst/>
            </a:endParaRPr>
          </a:p>
        </p:txBody>
      </p:sp>
      <p:sp>
        <p:nvSpPr>
          <p:cNvPr id="6" name="5 Rectángulo"/>
          <p:cNvSpPr/>
          <p:nvPr/>
        </p:nvSpPr>
        <p:spPr>
          <a:xfrm>
            <a:off x="3885989" y="-845001"/>
            <a:ext cx="2681247"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AR" sz="4000" b="1" cap="all" dirty="0">
                <a:ln/>
                <a:solidFill>
                  <a:srgbClr val="FFFF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VENEZUELA</a:t>
            </a:r>
          </a:p>
        </p:txBody>
      </p:sp>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221401" y="2165174"/>
            <a:ext cx="2754985" cy="18395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242940" y="1566434"/>
            <a:ext cx="1978756" cy="21975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1536246" y="657707"/>
            <a:ext cx="1887761" cy="400110"/>
          </a:xfrm>
          <a:prstGeom prst="rect">
            <a:avLst/>
          </a:prstGeom>
          <a:noFill/>
        </p:spPr>
        <p:txBody>
          <a:bodyPr wrap="none" rtlCol="0">
            <a:spAutoFit/>
          </a:bodyPr>
          <a:lstStyle/>
          <a:p>
            <a:r>
              <a:rPr lang="es-AR" sz="2000" dirty="0" smtClean="0">
                <a:solidFill>
                  <a:schemeClr val="bg1"/>
                </a:solidFill>
              </a:rPr>
              <a:t>Capital:  Caracas</a:t>
            </a:r>
            <a:endParaRPr lang="es-AR" sz="2000" dirty="0">
              <a:solidFill>
                <a:schemeClr val="bg1"/>
              </a:solidFill>
            </a:endParaRPr>
          </a:p>
        </p:txBody>
      </p:sp>
      <p:sp>
        <p:nvSpPr>
          <p:cNvPr id="34" name="33 CuadroTexto"/>
          <p:cNvSpPr txBox="1"/>
          <p:nvPr/>
        </p:nvSpPr>
        <p:spPr>
          <a:xfrm>
            <a:off x="1536246" y="1016489"/>
            <a:ext cx="1903085" cy="400110"/>
          </a:xfrm>
          <a:prstGeom prst="rect">
            <a:avLst/>
          </a:prstGeom>
          <a:noFill/>
        </p:spPr>
        <p:txBody>
          <a:bodyPr wrap="none" rtlCol="0">
            <a:spAutoFit/>
          </a:bodyPr>
          <a:lstStyle/>
          <a:p>
            <a:r>
              <a:rPr lang="es-AR" sz="2000" dirty="0" smtClean="0">
                <a:solidFill>
                  <a:schemeClr val="bg1"/>
                </a:solidFill>
              </a:rPr>
              <a:t>Idioma:  Español</a:t>
            </a:r>
            <a:endParaRPr lang="es-AR" sz="2000" dirty="0">
              <a:solidFill>
                <a:schemeClr val="bg1"/>
              </a:solidFill>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7208471" y="187081"/>
            <a:ext cx="1664293" cy="1664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CuadroTexto"/>
          <p:cNvSpPr txBox="1"/>
          <p:nvPr/>
        </p:nvSpPr>
        <p:spPr>
          <a:xfrm>
            <a:off x="497225" y="4004710"/>
            <a:ext cx="2113305"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lumMod val="85000"/>
                  </a:schemeClr>
                </a:solidFill>
                <a:effectLst/>
              </a:rPr>
              <a:t>Escudo Nacional</a:t>
            </a:r>
            <a:endParaRPr lang="es-AR" sz="2000" b="1" dirty="0">
              <a:ln w="11430"/>
              <a:solidFill>
                <a:schemeClr val="bg1">
                  <a:lumMod val="85000"/>
                </a:schemeClr>
              </a:solidFill>
              <a:effectLst/>
            </a:endParaRPr>
          </a:p>
        </p:txBody>
      </p:sp>
      <p:sp>
        <p:nvSpPr>
          <p:cNvPr id="44" name="43 CuadroTexto"/>
          <p:cNvSpPr txBox="1"/>
          <p:nvPr/>
        </p:nvSpPr>
        <p:spPr>
          <a:xfrm>
            <a:off x="3770058" y="657707"/>
            <a:ext cx="3400033"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30.405.207</a:t>
            </a:r>
          </a:p>
        </p:txBody>
      </p:sp>
      <p:sp>
        <p:nvSpPr>
          <p:cNvPr id="2" name="1 Rectángulo"/>
          <p:cNvSpPr/>
          <p:nvPr/>
        </p:nvSpPr>
        <p:spPr>
          <a:xfrm>
            <a:off x="3770058" y="1026529"/>
            <a:ext cx="2691378" cy="400110"/>
          </a:xfrm>
          <a:prstGeom prst="rect">
            <a:avLst/>
          </a:prstGeom>
        </p:spPr>
        <p:txBody>
          <a:bodyPr wrap="none">
            <a:spAutoFit/>
          </a:bodyPr>
          <a:lstStyle/>
          <a:p>
            <a:r>
              <a:rPr lang="es-AR" sz="2000" dirty="0" smtClean="0">
                <a:solidFill>
                  <a:schemeClr val="bg1"/>
                </a:solidFill>
              </a:rPr>
              <a:t>Extensión:  </a:t>
            </a:r>
            <a:r>
              <a:rPr lang="es-AR" sz="2000" dirty="0">
                <a:solidFill>
                  <a:schemeClr val="bg1"/>
                </a:solidFill>
              </a:rPr>
              <a:t>916.445 km²</a:t>
            </a:r>
          </a:p>
        </p:txBody>
      </p:sp>
      <p:sp>
        <p:nvSpPr>
          <p:cNvPr id="15" name="14 CuadroTexto"/>
          <p:cNvSpPr txBox="1"/>
          <p:nvPr/>
        </p:nvSpPr>
        <p:spPr>
          <a:xfrm>
            <a:off x="6228184" y="4233138"/>
            <a:ext cx="2113305" cy="400110"/>
          </a:xfrm>
          <a:prstGeom prst="rect">
            <a:avLst/>
          </a:prstGeom>
          <a:solidFill>
            <a:schemeClr val="tx1"/>
          </a:solidFill>
          <a:ln w="66675">
            <a:solidFill>
              <a:schemeClr val="accent1">
                <a:lumMod val="75000"/>
              </a:schemeClr>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lumMod val="85000"/>
                  </a:schemeClr>
                </a:solidFill>
                <a:effectLst/>
              </a:rPr>
              <a:t>Bandera Nacional</a:t>
            </a:r>
            <a:endParaRPr lang="es-AR" sz="2000" b="1" dirty="0">
              <a:ln w="11430"/>
              <a:solidFill>
                <a:schemeClr val="bg1">
                  <a:lumMod val="85000"/>
                </a:schemeClr>
              </a:solidFill>
              <a:effectLst/>
            </a:endParaRPr>
          </a:p>
        </p:txBody>
      </p:sp>
      <p:pic>
        <p:nvPicPr>
          <p:cNvPr id="3" name="2 Imagen"/>
          <p:cNvPicPr>
            <a:picLocks/>
          </p:cNvPicPr>
          <p:nvPr/>
        </p:nvPicPr>
        <p:blipFill>
          <a:blip r:embed="rId9">
            <a:extLst>
              <a:ext uri="{28A0092B-C50C-407E-A947-70E740481C1C}">
                <a14:useLocalDpi xmlns:a14="http://schemas.microsoft.com/office/drawing/2010/main" val="0"/>
              </a:ext>
            </a:extLst>
          </a:blip>
          <a:stretch>
            <a:fillRect/>
          </a:stretch>
        </p:blipFill>
        <p:spPr>
          <a:xfrm>
            <a:off x="2527200" y="1479600"/>
            <a:ext cx="3747600" cy="280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8" name="17 Imagen"/>
          <p:cNvPicPr>
            <a:picLocks/>
          </p:cNvPicPr>
          <p:nvPr/>
        </p:nvPicPr>
        <p:blipFill>
          <a:blip r:embed="rId10">
            <a:extLst>
              <a:ext uri="{28A0092B-C50C-407E-A947-70E740481C1C}">
                <a14:useLocalDpi xmlns:a14="http://schemas.microsoft.com/office/drawing/2010/main" val="0"/>
              </a:ext>
            </a:extLst>
          </a:blip>
          <a:stretch>
            <a:fillRect/>
          </a:stretch>
        </p:blipFill>
        <p:spPr>
          <a:xfrm>
            <a:off x="2527200" y="1479600"/>
            <a:ext cx="3747600" cy="280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6" name="15 CuadroTexto"/>
          <p:cNvSpPr txBox="1"/>
          <p:nvPr/>
        </p:nvSpPr>
        <p:spPr>
          <a:xfrm>
            <a:off x="2584252" y="4446940"/>
            <a:ext cx="3628154"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Monumento a la Solidaridad</a:t>
            </a:r>
            <a:endParaRPr lang="es-AR" sz="2000" b="1" dirty="0">
              <a:ln w="11430"/>
              <a:solidFill>
                <a:schemeClr val="accent6">
                  <a:lumMod val="60000"/>
                  <a:lumOff val="40000"/>
                </a:schemeClr>
              </a:solidFill>
              <a:effectLst/>
            </a:endParaRPr>
          </a:p>
        </p:txBody>
      </p:sp>
      <p:pic>
        <p:nvPicPr>
          <p:cNvPr id="22" name="21 Imagen"/>
          <p:cNvPicPr>
            <a:picLocks/>
          </p:cNvPicPr>
          <p:nvPr/>
        </p:nvPicPr>
        <p:blipFill>
          <a:blip r:embed="rId11">
            <a:extLst>
              <a:ext uri="{28A0092B-C50C-407E-A947-70E740481C1C}">
                <a14:useLocalDpi xmlns:a14="http://schemas.microsoft.com/office/drawing/2010/main" val="0"/>
              </a:ext>
            </a:extLst>
          </a:blip>
          <a:stretch>
            <a:fillRect/>
          </a:stretch>
        </p:blipFill>
        <p:spPr>
          <a:xfrm>
            <a:off x="2527200" y="1479600"/>
            <a:ext cx="3747600" cy="280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3" name="22 CuadroTexto"/>
          <p:cNvSpPr txBox="1"/>
          <p:nvPr/>
        </p:nvSpPr>
        <p:spPr>
          <a:xfrm>
            <a:off x="2584252" y="4448236"/>
            <a:ext cx="3628154"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Sede Presidencial</a:t>
            </a:r>
            <a:endParaRPr lang="es-AR" sz="2000" b="1" dirty="0">
              <a:ln w="11430"/>
              <a:solidFill>
                <a:schemeClr val="accent6">
                  <a:lumMod val="60000"/>
                  <a:lumOff val="40000"/>
                </a:schemeClr>
              </a:solidFill>
              <a:effectLst/>
            </a:endParaRPr>
          </a:p>
        </p:txBody>
      </p:sp>
      <p:sp>
        <p:nvSpPr>
          <p:cNvPr id="24" name="2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5" name="Venezuela - caballo viejo instrumental simon diaz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2497757" y="-1244674"/>
            <a:ext cx="609600" cy="609600"/>
          </a:xfrm>
          <a:prstGeom prst="rect">
            <a:avLst/>
          </a:prstGeom>
        </p:spPr>
      </p:pic>
      <p:pic>
        <p:nvPicPr>
          <p:cNvPr id="25" name="24 Imagen"/>
          <p:cNvPicPr>
            <a:picLocks/>
          </p:cNvPicPr>
          <p:nvPr/>
        </p:nvPicPr>
        <p:blipFill>
          <a:blip r:embed="rId13" cstate="screen">
            <a:extLst>
              <a:ext uri="{28A0092B-C50C-407E-A947-70E740481C1C}">
                <a14:useLocalDpi xmlns:a14="http://schemas.microsoft.com/office/drawing/2010/main" val="0"/>
              </a:ext>
            </a:extLst>
          </a:blip>
          <a:stretch>
            <a:fillRect/>
          </a:stretch>
        </p:blipFill>
        <p:spPr>
          <a:xfrm>
            <a:off x="2527200" y="1479600"/>
            <a:ext cx="3747600" cy="280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6" name="25 CuadroTexto"/>
          <p:cNvSpPr txBox="1"/>
          <p:nvPr/>
        </p:nvSpPr>
        <p:spPr>
          <a:xfrm>
            <a:off x="2584800" y="4449600"/>
            <a:ext cx="3628154"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Plaza Altamira</a:t>
            </a:r>
            <a:endParaRPr lang="es-AR" sz="2000" b="1" dirty="0">
              <a:ln w="11430"/>
              <a:solidFill>
                <a:schemeClr val="accent6">
                  <a:lumMod val="60000"/>
                  <a:lumOff val="40000"/>
                </a:schemeClr>
              </a:solidFill>
              <a:effectLst/>
            </a:endParaRPr>
          </a:p>
        </p:txBody>
      </p:sp>
      <p:sp>
        <p:nvSpPr>
          <p:cNvPr id="17" name="Oval 4"/>
          <p:cNvSpPr/>
          <p:nvPr/>
        </p:nvSpPr>
        <p:spPr>
          <a:xfrm>
            <a:off x="659339" y="40527"/>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7" name="26 CuadroTexto"/>
          <p:cNvSpPr txBox="1"/>
          <p:nvPr/>
        </p:nvSpPr>
        <p:spPr>
          <a:xfrm>
            <a:off x="368026" y="1057817"/>
            <a:ext cx="752385"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Cacao</a:t>
            </a:r>
            <a:endParaRPr lang="es-AR" b="1" dirty="0">
              <a:ln/>
              <a:solidFill>
                <a:schemeClr val="accent3"/>
              </a:solidFill>
            </a:endParaRPr>
          </a:p>
        </p:txBody>
      </p:sp>
    </p:spTree>
    <p:extLst>
      <p:ext uri="{BB962C8B-B14F-4D97-AF65-F5344CB8AC3E}">
        <p14:creationId xmlns:p14="http://schemas.microsoft.com/office/powerpoint/2010/main" val="42949246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par>
                                <p:cTn id="7" presetID="17" presetClass="path" presetSubtype="0" fill="hold" grpId="0" nodeType="withEffect">
                                  <p:stCondLst>
                                    <p:cond delay="0"/>
                                  </p:stCondLst>
                                  <p:iterate type="lt">
                                    <p:tmPct val="10000"/>
                                  </p:iterate>
                                  <p:childTnLst>
                                    <p:animMotion origin="layout" path="M -0.07882 0.17691 L -0.02674 0.17691 L 0.01024 0.12103 L 0.04618 0.17691 L 0.09826 0.17691 L 0.09826 0.25533 L 0.1342 0.31121 L 0.09826 0.36586 L 0.09826 0.44428 L 0.04618 0.44428 L 0.01024 0.49923 L -0.02674 0.44428 L -0.07882 0.44428 L -0.07882 0.36586 L -0.1158 0.31121 L -0.07882 0.25533 L -0.07882 0.17691 Z " pathEditMode="relative" rAng="0" ptsTypes="FFFFFFFFFFFFFFFFF">
                                      <p:cBhvr>
                                        <p:cTn id="8" dur="2000" fill="hold"/>
                                        <p:tgtEl>
                                          <p:spTgt spid="6">
                                            <p:txEl>
                                              <p:pRg st="0" end="0"/>
                                            </p:txEl>
                                          </p:spTgt>
                                        </p:tgtEl>
                                        <p:attrNameLst>
                                          <p:attrName>ppt_x</p:attrName>
                                          <p:attrName>ppt_y</p:attrName>
                                        </p:attrNameLst>
                                      </p:cBhvr>
                                      <p:rCtr x="8802" y="13307"/>
                                    </p:animMotion>
                                  </p:childTnLst>
                                </p:cTn>
                              </p:par>
                            </p:childTnLst>
                          </p:cTn>
                        </p:par>
                        <p:par>
                          <p:cTn id="9" fill="hold">
                            <p:stCondLst>
                              <p:cond delay="360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par>
                          <p:cTn id="13" fill="hold">
                            <p:stCondLst>
                              <p:cond delay="56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7"/>
                                        </p:tgtEl>
                                        <p:attrNameLst>
                                          <p:attrName>ppt_y</p:attrName>
                                        </p:attrNameLst>
                                      </p:cBhvr>
                                      <p:tavLst>
                                        <p:tav tm="0">
                                          <p:val>
                                            <p:strVal val="#ppt_y"/>
                                          </p:val>
                                        </p:tav>
                                        <p:tav tm="100000">
                                          <p:val>
                                            <p:strVal val="#ppt_y"/>
                                          </p:val>
                                        </p:tav>
                                      </p:tavLst>
                                    </p:anim>
                                    <p:anim calcmode="lin" valueType="num">
                                      <p:cBhvr>
                                        <p:cTn id="18"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7"/>
                                        </p:tgtEl>
                                      </p:cBhvr>
                                    </p:animEffect>
                                  </p:childTnLst>
                                </p:cTn>
                              </p:par>
                            </p:childTnLst>
                          </p:cTn>
                        </p:par>
                        <p:par>
                          <p:cTn id="21" fill="hold">
                            <p:stCondLst>
                              <p:cond delay="6300"/>
                            </p:stCondLst>
                            <p:childTnLst>
                              <p:par>
                                <p:cTn id="22" presetID="10" presetClass="entr" presetSubtype="0"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childTnLst>
                                </p:cTn>
                              </p:par>
                              <p:par>
                                <p:cTn id="25" presetID="10" presetClass="exit" presetSubtype="0" fill="hold" grpId="2" nodeType="withEffect">
                                  <p:stCondLst>
                                    <p:cond delay="4000"/>
                                  </p:stCondLst>
                                  <p:childTnLst>
                                    <p:animEffect transition="out" filter="fade">
                                      <p:cBhvr>
                                        <p:cTn id="26" dur="1000"/>
                                        <p:tgtEl>
                                          <p:spTgt spid="17"/>
                                        </p:tgtEl>
                                      </p:cBhvr>
                                    </p:animEffect>
                                    <p:set>
                                      <p:cBhvr>
                                        <p:cTn id="27" dur="1" fill="hold">
                                          <p:stCondLst>
                                            <p:cond delay="999"/>
                                          </p:stCondLst>
                                        </p:cTn>
                                        <p:tgtEl>
                                          <p:spTgt spid="17"/>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childTnLst>
                                </p:cTn>
                              </p:par>
                              <p:par>
                                <p:cTn id="31" presetID="10" presetClass="exit" presetSubtype="0" fill="hold" grpId="4" nodeType="withEffect">
                                  <p:stCondLst>
                                    <p:cond delay="7000"/>
                                  </p:stCondLst>
                                  <p:childTnLst>
                                    <p:animEffect transition="out" filter="fade">
                                      <p:cBhvr>
                                        <p:cTn id="32" dur="1000"/>
                                        <p:tgtEl>
                                          <p:spTgt spid="17"/>
                                        </p:tgtEl>
                                      </p:cBhvr>
                                    </p:animEffect>
                                    <p:set>
                                      <p:cBhvr>
                                        <p:cTn id="33" dur="1" fill="hold">
                                          <p:stCondLst>
                                            <p:cond delay="999"/>
                                          </p:stCondLst>
                                        </p:cTn>
                                        <p:tgtEl>
                                          <p:spTgt spid="17"/>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5E-6 1.60962E-6 L 0.62605 1.60962E-6 " pathEditMode="relative" rAng="0" ptsTypes="AA">
                                      <p:cBhvr>
                                        <p:cTn id="35" dur="2000" fill="hold"/>
                                        <p:tgtEl>
                                          <p:spTgt spid="17"/>
                                        </p:tgtEl>
                                        <p:attrNameLst>
                                          <p:attrName>ppt_x</p:attrName>
                                          <p:attrName>ppt_y</p:attrName>
                                        </p:attrNameLst>
                                      </p:cBhvr>
                                      <p:rCtr x="313" y="0"/>
                                    </p:animMotion>
                                  </p:childTnLst>
                                </p:cTn>
                              </p:par>
                              <p:par>
                                <p:cTn id="36" presetID="42" presetClass="entr" presetSubtype="0" fill="hold" nodeType="withEffect">
                                  <p:stCondLst>
                                    <p:cond delay="2100"/>
                                  </p:stCondLst>
                                  <p:childTnLst>
                                    <p:set>
                                      <p:cBhvr>
                                        <p:cTn id="37" dur="1" fill="hold">
                                          <p:stCondLst>
                                            <p:cond delay="0"/>
                                          </p:stCondLst>
                                        </p:cTn>
                                        <p:tgtEl>
                                          <p:spTgt spid="4098"/>
                                        </p:tgtEl>
                                        <p:attrNameLst>
                                          <p:attrName>style.visibility</p:attrName>
                                        </p:attrNameLst>
                                      </p:cBhvr>
                                      <p:to>
                                        <p:strVal val="visible"/>
                                      </p:to>
                                    </p:set>
                                    <p:animEffect transition="in" filter="fade">
                                      <p:cBhvr>
                                        <p:cTn id="38" dur="1000"/>
                                        <p:tgtEl>
                                          <p:spTgt spid="4098"/>
                                        </p:tgtEl>
                                      </p:cBhvr>
                                    </p:animEffect>
                                    <p:anim calcmode="lin" valueType="num">
                                      <p:cBhvr>
                                        <p:cTn id="39" dur="1000" fill="hold"/>
                                        <p:tgtEl>
                                          <p:spTgt spid="4098"/>
                                        </p:tgtEl>
                                        <p:attrNameLst>
                                          <p:attrName>ppt_x</p:attrName>
                                        </p:attrNameLst>
                                      </p:cBhvr>
                                      <p:tavLst>
                                        <p:tav tm="0">
                                          <p:val>
                                            <p:strVal val="#ppt_x"/>
                                          </p:val>
                                        </p:tav>
                                        <p:tav tm="100000">
                                          <p:val>
                                            <p:strVal val="#ppt_x"/>
                                          </p:val>
                                        </p:tav>
                                      </p:tavLst>
                                    </p:anim>
                                    <p:anim calcmode="lin" valueType="num">
                                      <p:cBhvr>
                                        <p:cTn id="40" dur="1000" fill="hold"/>
                                        <p:tgtEl>
                                          <p:spTgt spid="4098"/>
                                        </p:tgtEl>
                                        <p:attrNameLst>
                                          <p:attrName>ppt_y</p:attrName>
                                        </p:attrNameLst>
                                      </p:cBhvr>
                                      <p:tavLst>
                                        <p:tav tm="0">
                                          <p:val>
                                            <p:strVal val="#ppt_y+.1"/>
                                          </p:val>
                                        </p:tav>
                                        <p:tav tm="100000">
                                          <p:val>
                                            <p:strVal val="#ppt_y"/>
                                          </p:val>
                                        </p:tav>
                                      </p:tavLst>
                                    </p:anim>
                                  </p:childTnLst>
                                </p:cTn>
                              </p:par>
                              <p:par>
                                <p:cTn id="41" presetID="26" presetClass="entr" presetSubtype="0" fill="hold" grpId="0" nodeType="withEffect">
                                  <p:stCondLst>
                                    <p:cond delay="31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wipe(down)">
                                      <p:cBhvr>
                                        <p:cTn id="43" dur="290">
                                          <p:stCondLst>
                                            <p:cond delay="0"/>
                                          </p:stCondLst>
                                        </p:cTn>
                                        <p:tgtEl>
                                          <p:spTgt spid="10"/>
                                        </p:tgtEl>
                                      </p:cBhvr>
                                    </p:animEffect>
                                    <p:anim calcmode="lin" valueType="num">
                                      <p:cBhvr>
                                        <p:cTn id="44"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49" dur="13">
                                          <p:stCondLst>
                                            <p:cond delay="325"/>
                                          </p:stCondLst>
                                        </p:cTn>
                                        <p:tgtEl>
                                          <p:spTgt spid="10"/>
                                        </p:tgtEl>
                                      </p:cBhvr>
                                      <p:to x="100000" y="60000"/>
                                    </p:animScale>
                                    <p:animScale>
                                      <p:cBhvr>
                                        <p:cTn id="50" dur="83" decel="50000">
                                          <p:stCondLst>
                                            <p:cond delay="338"/>
                                          </p:stCondLst>
                                        </p:cTn>
                                        <p:tgtEl>
                                          <p:spTgt spid="10"/>
                                        </p:tgtEl>
                                      </p:cBhvr>
                                      <p:to x="100000" y="100000"/>
                                    </p:animScale>
                                    <p:animScale>
                                      <p:cBhvr>
                                        <p:cTn id="51" dur="13">
                                          <p:stCondLst>
                                            <p:cond delay="656"/>
                                          </p:stCondLst>
                                        </p:cTn>
                                        <p:tgtEl>
                                          <p:spTgt spid="10"/>
                                        </p:tgtEl>
                                      </p:cBhvr>
                                      <p:to x="100000" y="80000"/>
                                    </p:animScale>
                                    <p:animScale>
                                      <p:cBhvr>
                                        <p:cTn id="52" dur="83" decel="50000">
                                          <p:stCondLst>
                                            <p:cond delay="669"/>
                                          </p:stCondLst>
                                        </p:cTn>
                                        <p:tgtEl>
                                          <p:spTgt spid="10"/>
                                        </p:tgtEl>
                                      </p:cBhvr>
                                      <p:to x="100000" y="100000"/>
                                    </p:animScale>
                                    <p:animScale>
                                      <p:cBhvr>
                                        <p:cTn id="53" dur="13">
                                          <p:stCondLst>
                                            <p:cond delay="821"/>
                                          </p:stCondLst>
                                        </p:cTn>
                                        <p:tgtEl>
                                          <p:spTgt spid="10"/>
                                        </p:tgtEl>
                                      </p:cBhvr>
                                      <p:to x="100000" y="90000"/>
                                    </p:animScale>
                                    <p:animScale>
                                      <p:cBhvr>
                                        <p:cTn id="54" dur="83" decel="50000">
                                          <p:stCondLst>
                                            <p:cond delay="834"/>
                                          </p:stCondLst>
                                        </p:cTn>
                                        <p:tgtEl>
                                          <p:spTgt spid="10"/>
                                        </p:tgtEl>
                                      </p:cBhvr>
                                      <p:to x="100000" y="100000"/>
                                    </p:animScale>
                                    <p:animScale>
                                      <p:cBhvr>
                                        <p:cTn id="55" dur="13">
                                          <p:stCondLst>
                                            <p:cond delay="904"/>
                                          </p:stCondLst>
                                        </p:cTn>
                                        <p:tgtEl>
                                          <p:spTgt spid="10"/>
                                        </p:tgtEl>
                                      </p:cBhvr>
                                      <p:to x="100000" y="95000"/>
                                    </p:animScale>
                                    <p:animScale>
                                      <p:cBhvr>
                                        <p:cTn id="56" dur="83" decel="50000">
                                          <p:stCondLst>
                                            <p:cond delay="917"/>
                                          </p:stCondLst>
                                        </p:cTn>
                                        <p:tgtEl>
                                          <p:spTgt spid="10"/>
                                        </p:tgtEl>
                                      </p:cBhvr>
                                      <p:to x="100000" y="100000"/>
                                    </p:animScale>
                                  </p:childTnLst>
                                </p:cTn>
                              </p:par>
                              <p:par>
                                <p:cTn id="57" presetID="26" presetClass="entr" presetSubtype="0" fill="hold" grpId="0" nodeType="withEffect">
                                  <p:stCondLst>
                                    <p:cond delay="4400"/>
                                  </p:stCondLst>
                                  <p:iterate type="lt">
                                    <p:tmPct val="10000"/>
                                  </p:iterate>
                                  <p:childTnLst>
                                    <p:set>
                                      <p:cBhvr>
                                        <p:cTn id="58" dur="1" fill="hold">
                                          <p:stCondLst>
                                            <p:cond delay="0"/>
                                          </p:stCondLst>
                                        </p:cTn>
                                        <p:tgtEl>
                                          <p:spTgt spid="34"/>
                                        </p:tgtEl>
                                        <p:attrNameLst>
                                          <p:attrName>style.visibility</p:attrName>
                                        </p:attrNameLst>
                                      </p:cBhvr>
                                      <p:to>
                                        <p:strVal val="visible"/>
                                      </p:to>
                                    </p:set>
                                    <p:animEffect transition="in" filter="wipe(down)">
                                      <p:cBhvr>
                                        <p:cTn id="59" dur="290">
                                          <p:stCondLst>
                                            <p:cond delay="0"/>
                                          </p:stCondLst>
                                        </p:cTn>
                                        <p:tgtEl>
                                          <p:spTgt spid="34"/>
                                        </p:tgtEl>
                                      </p:cBhvr>
                                    </p:animEffect>
                                    <p:anim calcmode="lin" valueType="num">
                                      <p:cBhvr>
                                        <p:cTn id="60"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65" dur="13">
                                          <p:stCondLst>
                                            <p:cond delay="325"/>
                                          </p:stCondLst>
                                        </p:cTn>
                                        <p:tgtEl>
                                          <p:spTgt spid="34"/>
                                        </p:tgtEl>
                                      </p:cBhvr>
                                      <p:to x="100000" y="60000"/>
                                    </p:animScale>
                                    <p:animScale>
                                      <p:cBhvr>
                                        <p:cTn id="66" dur="83" decel="50000">
                                          <p:stCondLst>
                                            <p:cond delay="338"/>
                                          </p:stCondLst>
                                        </p:cTn>
                                        <p:tgtEl>
                                          <p:spTgt spid="34"/>
                                        </p:tgtEl>
                                      </p:cBhvr>
                                      <p:to x="100000" y="100000"/>
                                    </p:animScale>
                                    <p:animScale>
                                      <p:cBhvr>
                                        <p:cTn id="67" dur="13">
                                          <p:stCondLst>
                                            <p:cond delay="656"/>
                                          </p:stCondLst>
                                        </p:cTn>
                                        <p:tgtEl>
                                          <p:spTgt spid="34"/>
                                        </p:tgtEl>
                                      </p:cBhvr>
                                      <p:to x="100000" y="80000"/>
                                    </p:animScale>
                                    <p:animScale>
                                      <p:cBhvr>
                                        <p:cTn id="68" dur="83" decel="50000">
                                          <p:stCondLst>
                                            <p:cond delay="669"/>
                                          </p:stCondLst>
                                        </p:cTn>
                                        <p:tgtEl>
                                          <p:spTgt spid="34"/>
                                        </p:tgtEl>
                                      </p:cBhvr>
                                      <p:to x="100000" y="100000"/>
                                    </p:animScale>
                                    <p:animScale>
                                      <p:cBhvr>
                                        <p:cTn id="69" dur="13">
                                          <p:stCondLst>
                                            <p:cond delay="821"/>
                                          </p:stCondLst>
                                        </p:cTn>
                                        <p:tgtEl>
                                          <p:spTgt spid="34"/>
                                        </p:tgtEl>
                                      </p:cBhvr>
                                      <p:to x="100000" y="90000"/>
                                    </p:animScale>
                                    <p:animScale>
                                      <p:cBhvr>
                                        <p:cTn id="70" dur="83" decel="50000">
                                          <p:stCondLst>
                                            <p:cond delay="834"/>
                                          </p:stCondLst>
                                        </p:cTn>
                                        <p:tgtEl>
                                          <p:spTgt spid="34"/>
                                        </p:tgtEl>
                                      </p:cBhvr>
                                      <p:to x="100000" y="100000"/>
                                    </p:animScale>
                                    <p:animScale>
                                      <p:cBhvr>
                                        <p:cTn id="71" dur="13">
                                          <p:stCondLst>
                                            <p:cond delay="904"/>
                                          </p:stCondLst>
                                        </p:cTn>
                                        <p:tgtEl>
                                          <p:spTgt spid="34"/>
                                        </p:tgtEl>
                                      </p:cBhvr>
                                      <p:to x="100000" y="95000"/>
                                    </p:animScale>
                                    <p:animScale>
                                      <p:cBhvr>
                                        <p:cTn id="72" dur="83" decel="50000">
                                          <p:stCondLst>
                                            <p:cond delay="917"/>
                                          </p:stCondLst>
                                        </p:cTn>
                                        <p:tgtEl>
                                          <p:spTgt spid="34"/>
                                        </p:tgtEl>
                                      </p:cBhvr>
                                      <p:to x="100000" y="100000"/>
                                    </p:animScale>
                                  </p:childTnLst>
                                </p:cTn>
                              </p:par>
                              <p:par>
                                <p:cTn id="73" presetID="26" presetClass="entr" presetSubtype="0" fill="hold" grpId="0" nodeType="withEffect">
                                  <p:stCondLst>
                                    <p:cond delay="5600"/>
                                  </p:stCondLst>
                                  <p:iterate type="lt">
                                    <p:tmPct val="10000"/>
                                  </p:iterate>
                                  <p:childTnLst>
                                    <p:set>
                                      <p:cBhvr>
                                        <p:cTn id="74" dur="1" fill="hold">
                                          <p:stCondLst>
                                            <p:cond delay="0"/>
                                          </p:stCondLst>
                                        </p:cTn>
                                        <p:tgtEl>
                                          <p:spTgt spid="44"/>
                                        </p:tgtEl>
                                        <p:attrNameLst>
                                          <p:attrName>style.visibility</p:attrName>
                                        </p:attrNameLst>
                                      </p:cBhvr>
                                      <p:to>
                                        <p:strVal val="visible"/>
                                      </p:to>
                                    </p:set>
                                    <p:animEffect transition="in" filter="wipe(down)">
                                      <p:cBhvr>
                                        <p:cTn id="75" dur="290">
                                          <p:stCondLst>
                                            <p:cond delay="0"/>
                                          </p:stCondLst>
                                        </p:cTn>
                                        <p:tgtEl>
                                          <p:spTgt spid="44"/>
                                        </p:tgtEl>
                                      </p:cBhvr>
                                    </p:animEffect>
                                    <p:anim calcmode="lin" valueType="num">
                                      <p:cBhvr>
                                        <p:cTn id="76"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7"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8"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79"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80"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81" dur="13">
                                          <p:stCondLst>
                                            <p:cond delay="325"/>
                                          </p:stCondLst>
                                        </p:cTn>
                                        <p:tgtEl>
                                          <p:spTgt spid="44"/>
                                        </p:tgtEl>
                                      </p:cBhvr>
                                      <p:to x="100000" y="60000"/>
                                    </p:animScale>
                                    <p:animScale>
                                      <p:cBhvr>
                                        <p:cTn id="82" dur="83" decel="50000">
                                          <p:stCondLst>
                                            <p:cond delay="338"/>
                                          </p:stCondLst>
                                        </p:cTn>
                                        <p:tgtEl>
                                          <p:spTgt spid="44"/>
                                        </p:tgtEl>
                                      </p:cBhvr>
                                      <p:to x="100000" y="100000"/>
                                    </p:animScale>
                                    <p:animScale>
                                      <p:cBhvr>
                                        <p:cTn id="83" dur="13">
                                          <p:stCondLst>
                                            <p:cond delay="656"/>
                                          </p:stCondLst>
                                        </p:cTn>
                                        <p:tgtEl>
                                          <p:spTgt spid="44"/>
                                        </p:tgtEl>
                                      </p:cBhvr>
                                      <p:to x="100000" y="80000"/>
                                    </p:animScale>
                                    <p:animScale>
                                      <p:cBhvr>
                                        <p:cTn id="84" dur="83" decel="50000">
                                          <p:stCondLst>
                                            <p:cond delay="669"/>
                                          </p:stCondLst>
                                        </p:cTn>
                                        <p:tgtEl>
                                          <p:spTgt spid="44"/>
                                        </p:tgtEl>
                                      </p:cBhvr>
                                      <p:to x="100000" y="100000"/>
                                    </p:animScale>
                                    <p:animScale>
                                      <p:cBhvr>
                                        <p:cTn id="85" dur="13">
                                          <p:stCondLst>
                                            <p:cond delay="821"/>
                                          </p:stCondLst>
                                        </p:cTn>
                                        <p:tgtEl>
                                          <p:spTgt spid="44"/>
                                        </p:tgtEl>
                                      </p:cBhvr>
                                      <p:to x="100000" y="90000"/>
                                    </p:animScale>
                                    <p:animScale>
                                      <p:cBhvr>
                                        <p:cTn id="86" dur="83" decel="50000">
                                          <p:stCondLst>
                                            <p:cond delay="834"/>
                                          </p:stCondLst>
                                        </p:cTn>
                                        <p:tgtEl>
                                          <p:spTgt spid="44"/>
                                        </p:tgtEl>
                                      </p:cBhvr>
                                      <p:to x="100000" y="100000"/>
                                    </p:animScale>
                                    <p:animScale>
                                      <p:cBhvr>
                                        <p:cTn id="87" dur="13">
                                          <p:stCondLst>
                                            <p:cond delay="904"/>
                                          </p:stCondLst>
                                        </p:cTn>
                                        <p:tgtEl>
                                          <p:spTgt spid="44"/>
                                        </p:tgtEl>
                                      </p:cBhvr>
                                      <p:to x="100000" y="95000"/>
                                    </p:animScale>
                                    <p:animScale>
                                      <p:cBhvr>
                                        <p:cTn id="88" dur="83" decel="50000">
                                          <p:stCondLst>
                                            <p:cond delay="917"/>
                                          </p:stCondLst>
                                        </p:cTn>
                                        <p:tgtEl>
                                          <p:spTgt spid="44"/>
                                        </p:tgtEl>
                                      </p:cBhvr>
                                      <p:to x="100000" y="100000"/>
                                    </p:animScale>
                                  </p:childTnLst>
                                </p:cTn>
                              </p:par>
                              <p:par>
                                <p:cTn id="89" presetID="26" presetClass="entr" presetSubtype="0" fill="hold" grpId="0" nodeType="withEffect">
                                  <p:stCondLst>
                                    <p:cond delay="6800"/>
                                  </p:stCondLst>
                                  <p:iterate type="lt">
                                    <p:tmPct val="10000"/>
                                  </p:iterate>
                                  <p:childTnLst>
                                    <p:set>
                                      <p:cBhvr>
                                        <p:cTn id="90" dur="1" fill="hold">
                                          <p:stCondLst>
                                            <p:cond delay="0"/>
                                          </p:stCondLst>
                                        </p:cTn>
                                        <p:tgtEl>
                                          <p:spTgt spid="2"/>
                                        </p:tgtEl>
                                        <p:attrNameLst>
                                          <p:attrName>style.visibility</p:attrName>
                                        </p:attrNameLst>
                                      </p:cBhvr>
                                      <p:to>
                                        <p:strVal val="visible"/>
                                      </p:to>
                                    </p:set>
                                    <p:animEffect transition="in" filter="wipe(down)">
                                      <p:cBhvr>
                                        <p:cTn id="91" dur="290">
                                          <p:stCondLst>
                                            <p:cond delay="0"/>
                                          </p:stCondLst>
                                        </p:cTn>
                                        <p:tgtEl>
                                          <p:spTgt spid="2"/>
                                        </p:tgtEl>
                                      </p:cBhvr>
                                    </p:animEffect>
                                    <p:anim calcmode="lin" valueType="num">
                                      <p:cBhvr>
                                        <p:cTn id="92"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3"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94"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95"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96"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97" dur="13">
                                          <p:stCondLst>
                                            <p:cond delay="325"/>
                                          </p:stCondLst>
                                        </p:cTn>
                                        <p:tgtEl>
                                          <p:spTgt spid="2"/>
                                        </p:tgtEl>
                                      </p:cBhvr>
                                      <p:to x="100000" y="60000"/>
                                    </p:animScale>
                                    <p:animScale>
                                      <p:cBhvr>
                                        <p:cTn id="98" dur="83" decel="50000">
                                          <p:stCondLst>
                                            <p:cond delay="338"/>
                                          </p:stCondLst>
                                        </p:cTn>
                                        <p:tgtEl>
                                          <p:spTgt spid="2"/>
                                        </p:tgtEl>
                                      </p:cBhvr>
                                      <p:to x="100000" y="100000"/>
                                    </p:animScale>
                                    <p:animScale>
                                      <p:cBhvr>
                                        <p:cTn id="99" dur="13">
                                          <p:stCondLst>
                                            <p:cond delay="656"/>
                                          </p:stCondLst>
                                        </p:cTn>
                                        <p:tgtEl>
                                          <p:spTgt spid="2"/>
                                        </p:tgtEl>
                                      </p:cBhvr>
                                      <p:to x="100000" y="80000"/>
                                    </p:animScale>
                                    <p:animScale>
                                      <p:cBhvr>
                                        <p:cTn id="100" dur="83" decel="50000">
                                          <p:stCondLst>
                                            <p:cond delay="669"/>
                                          </p:stCondLst>
                                        </p:cTn>
                                        <p:tgtEl>
                                          <p:spTgt spid="2"/>
                                        </p:tgtEl>
                                      </p:cBhvr>
                                      <p:to x="100000" y="100000"/>
                                    </p:animScale>
                                    <p:animScale>
                                      <p:cBhvr>
                                        <p:cTn id="101" dur="13">
                                          <p:stCondLst>
                                            <p:cond delay="821"/>
                                          </p:stCondLst>
                                        </p:cTn>
                                        <p:tgtEl>
                                          <p:spTgt spid="2"/>
                                        </p:tgtEl>
                                      </p:cBhvr>
                                      <p:to x="100000" y="90000"/>
                                    </p:animScale>
                                    <p:animScale>
                                      <p:cBhvr>
                                        <p:cTn id="102" dur="83" decel="50000">
                                          <p:stCondLst>
                                            <p:cond delay="834"/>
                                          </p:stCondLst>
                                        </p:cTn>
                                        <p:tgtEl>
                                          <p:spTgt spid="2"/>
                                        </p:tgtEl>
                                      </p:cBhvr>
                                      <p:to x="100000" y="100000"/>
                                    </p:animScale>
                                    <p:animScale>
                                      <p:cBhvr>
                                        <p:cTn id="103" dur="13">
                                          <p:stCondLst>
                                            <p:cond delay="904"/>
                                          </p:stCondLst>
                                        </p:cTn>
                                        <p:tgtEl>
                                          <p:spTgt spid="2"/>
                                        </p:tgtEl>
                                      </p:cBhvr>
                                      <p:to x="100000" y="95000"/>
                                    </p:animScale>
                                    <p:animScale>
                                      <p:cBhvr>
                                        <p:cTn id="104" dur="83" decel="50000">
                                          <p:stCondLst>
                                            <p:cond delay="917"/>
                                          </p:stCondLst>
                                        </p:cTn>
                                        <p:tgtEl>
                                          <p:spTgt spid="2"/>
                                        </p:tgtEl>
                                      </p:cBhvr>
                                      <p:to x="100000" y="100000"/>
                                    </p:animScale>
                                  </p:childTnLst>
                                </p:cTn>
                              </p:par>
                            </p:childTnLst>
                          </p:cTn>
                        </p:par>
                        <p:par>
                          <p:cTn id="105" fill="hold">
                            <p:stCondLst>
                              <p:cond delay="16000"/>
                            </p:stCondLst>
                            <p:childTnLst>
                              <p:par>
                                <p:cTn id="106" presetID="42" presetClass="entr" presetSubtype="0" fill="hold" nodeType="afterEffect">
                                  <p:stCondLst>
                                    <p:cond delay="0"/>
                                  </p:stCondLst>
                                  <p:childTnLst>
                                    <p:set>
                                      <p:cBhvr>
                                        <p:cTn id="107" dur="1" fill="hold">
                                          <p:stCondLst>
                                            <p:cond delay="0"/>
                                          </p:stCondLst>
                                        </p:cTn>
                                        <p:tgtEl>
                                          <p:spTgt spid="5123"/>
                                        </p:tgtEl>
                                        <p:attrNameLst>
                                          <p:attrName>style.visibility</p:attrName>
                                        </p:attrNameLst>
                                      </p:cBhvr>
                                      <p:to>
                                        <p:strVal val="visible"/>
                                      </p:to>
                                    </p:set>
                                    <p:animEffect transition="in" filter="fade">
                                      <p:cBhvr>
                                        <p:cTn id="108" dur="1000"/>
                                        <p:tgtEl>
                                          <p:spTgt spid="5123"/>
                                        </p:tgtEl>
                                      </p:cBhvr>
                                    </p:animEffect>
                                    <p:anim calcmode="lin" valueType="num">
                                      <p:cBhvr>
                                        <p:cTn id="109" dur="1000" fill="hold"/>
                                        <p:tgtEl>
                                          <p:spTgt spid="5123"/>
                                        </p:tgtEl>
                                        <p:attrNameLst>
                                          <p:attrName>ppt_x</p:attrName>
                                        </p:attrNameLst>
                                      </p:cBhvr>
                                      <p:tavLst>
                                        <p:tav tm="0">
                                          <p:val>
                                            <p:strVal val="#ppt_x"/>
                                          </p:val>
                                        </p:tav>
                                        <p:tav tm="100000">
                                          <p:val>
                                            <p:strVal val="#ppt_x"/>
                                          </p:val>
                                        </p:tav>
                                      </p:tavLst>
                                    </p:anim>
                                    <p:anim calcmode="lin" valueType="num">
                                      <p:cBhvr>
                                        <p:cTn id="110" dur="1000" fill="hold"/>
                                        <p:tgtEl>
                                          <p:spTgt spid="512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1000"/>
                                  </p:stCondLst>
                                  <p:childTnLst>
                                    <p:set>
                                      <p:cBhvr>
                                        <p:cTn id="112" dur="1" fill="hold">
                                          <p:stCondLst>
                                            <p:cond delay="0"/>
                                          </p:stCondLst>
                                        </p:cTn>
                                        <p:tgtEl>
                                          <p:spTgt spid="19"/>
                                        </p:tgtEl>
                                        <p:attrNameLst>
                                          <p:attrName>style.visibility</p:attrName>
                                        </p:attrNameLst>
                                      </p:cBhvr>
                                      <p:to>
                                        <p:strVal val="visible"/>
                                      </p:to>
                                    </p:set>
                                    <p:animEffect transition="in" filter="fade">
                                      <p:cBhvr>
                                        <p:cTn id="113" dur="1000"/>
                                        <p:tgtEl>
                                          <p:spTgt spid="19"/>
                                        </p:tgtEl>
                                      </p:cBhvr>
                                    </p:animEffect>
                                    <p:anim calcmode="lin" valueType="num">
                                      <p:cBhvr>
                                        <p:cTn id="114" dur="1000" fill="hold"/>
                                        <p:tgtEl>
                                          <p:spTgt spid="19"/>
                                        </p:tgtEl>
                                        <p:attrNameLst>
                                          <p:attrName>ppt_x</p:attrName>
                                        </p:attrNameLst>
                                      </p:cBhvr>
                                      <p:tavLst>
                                        <p:tav tm="0">
                                          <p:val>
                                            <p:strVal val="#ppt_x"/>
                                          </p:val>
                                        </p:tav>
                                        <p:tav tm="100000">
                                          <p:val>
                                            <p:strVal val="#ppt_x"/>
                                          </p:val>
                                        </p:tav>
                                      </p:tavLst>
                                    </p:anim>
                                    <p:anim calcmode="lin" valueType="num">
                                      <p:cBhvr>
                                        <p:cTn id="115" dur="1000" fill="hold"/>
                                        <p:tgtEl>
                                          <p:spTgt spid="19"/>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2200"/>
                                  </p:stCondLst>
                                  <p:childTnLst>
                                    <p:set>
                                      <p:cBhvr>
                                        <p:cTn id="117" dur="1" fill="hold">
                                          <p:stCondLst>
                                            <p:cond delay="0"/>
                                          </p:stCondLst>
                                        </p:cTn>
                                        <p:tgtEl>
                                          <p:spTgt spid="2056"/>
                                        </p:tgtEl>
                                        <p:attrNameLst>
                                          <p:attrName>style.visibility</p:attrName>
                                        </p:attrNameLst>
                                      </p:cBhvr>
                                      <p:to>
                                        <p:strVal val="visible"/>
                                      </p:to>
                                    </p:set>
                                    <p:animEffect transition="in" filter="fade">
                                      <p:cBhvr>
                                        <p:cTn id="118" dur="1000"/>
                                        <p:tgtEl>
                                          <p:spTgt spid="2056"/>
                                        </p:tgtEl>
                                      </p:cBhvr>
                                    </p:animEffect>
                                    <p:anim calcmode="lin" valueType="num">
                                      <p:cBhvr>
                                        <p:cTn id="119" dur="1000" fill="hold"/>
                                        <p:tgtEl>
                                          <p:spTgt spid="2056"/>
                                        </p:tgtEl>
                                        <p:attrNameLst>
                                          <p:attrName>ppt_x</p:attrName>
                                        </p:attrNameLst>
                                      </p:cBhvr>
                                      <p:tavLst>
                                        <p:tav tm="0">
                                          <p:val>
                                            <p:strVal val="#ppt_x"/>
                                          </p:val>
                                        </p:tav>
                                        <p:tav tm="100000">
                                          <p:val>
                                            <p:strVal val="#ppt_x"/>
                                          </p:val>
                                        </p:tav>
                                      </p:tavLst>
                                    </p:anim>
                                    <p:anim calcmode="lin" valueType="num">
                                      <p:cBhvr>
                                        <p:cTn id="120" dur="1000" fill="hold"/>
                                        <p:tgtEl>
                                          <p:spTgt spid="2056"/>
                                        </p:tgtEl>
                                        <p:attrNameLst>
                                          <p:attrName>ppt_y</p:attrName>
                                        </p:attrNameLst>
                                      </p:cBhvr>
                                      <p:tavLst>
                                        <p:tav tm="0">
                                          <p:val>
                                            <p:strVal val="#ppt_y+.1"/>
                                          </p:val>
                                        </p:tav>
                                        <p:tav tm="100000">
                                          <p:val>
                                            <p:strVal val="#ppt_y"/>
                                          </p:val>
                                        </p:tav>
                                      </p:tavLst>
                                    </p:anim>
                                  </p:childTnLst>
                                </p:cTn>
                              </p:par>
                            </p:childTnLst>
                          </p:cTn>
                        </p:par>
                        <p:par>
                          <p:cTn id="121" fill="hold">
                            <p:stCondLst>
                              <p:cond delay="19200"/>
                            </p:stCondLst>
                            <p:childTnLst>
                              <p:par>
                                <p:cTn id="122" presetID="42" presetClass="entr" presetSubtype="0" fill="hold" grpId="0" nodeType="after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fade">
                                      <p:cBhvr>
                                        <p:cTn id="124" dur="1000"/>
                                        <p:tgtEl>
                                          <p:spTgt spid="15"/>
                                        </p:tgtEl>
                                      </p:cBhvr>
                                    </p:animEffect>
                                    <p:anim calcmode="lin" valueType="num">
                                      <p:cBhvr>
                                        <p:cTn id="125" dur="1000" fill="hold"/>
                                        <p:tgtEl>
                                          <p:spTgt spid="15"/>
                                        </p:tgtEl>
                                        <p:attrNameLst>
                                          <p:attrName>ppt_x</p:attrName>
                                        </p:attrNameLst>
                                      </p:cBhvr>
                                      <p:tavLst>
                                        <p:tav tm="0">
                                          <p:val>
                                            <p:strVal val="#ppt_x"/>
                                          </p:val>
                                        </p:tav>
                                        <p:tav tm="100000">
                                          <p:val>
                                            <p:strVal val="#ppt_x"/>
                                          </p:val>
                                        </p:tav>
                                      </p:tavLst>
                                    </p:anim>
                                    <p:anim calcmode="lin" valueType="num">
                                      <p:cBhvr>
                                        <p:cTn id="126" dur="1000" fill="hold"/>
                                        <p:tgtEl>
                                          <p:spTgt spid="15"/>
                                        </p:tgtEl>
                                        <p:attrNameLst>
                                          <p:attrName>ppt_y</p:attrName>
                                        </p:attrNameLst>
                                      </p:cBhvr>
                                      <p:tavLst>
                                        <p:tav tm="0">
                                          <p:val>
                                            <p:strVal val="#ppt_y+.1"/>
                                          </p:val>
                                        </p:tav>
                                        <p:tav tm="100000">
                                          <p:val>
                                            <p:strVal val="#ppt_y"/>
                                          </p:val>
                                        </p:tav>
                                      </p:tavLst>
                                    </p:anim>
                                  </p:childTnLst>
                                </p:cTn>
                              </p:par>
                            </p:childTnLst>
                          </p:cTn>
                        </p:par>
                        <p:par>
                          <p:cTn id="127" fill="hold">
                            <p:stCondLst>
                              <p:cond delay="20200"/>
                            </p:stCondLst>
                            <p:childTnLst>
                              <p:par>
                                <p:cTn id="128" presetID="45" presetClass="entr" presetSubtype="0" fill="hold" nodeType="afterEffect">
                                  <p:stCondLst>
                                    <p:cond delay="1000"/>
                                  </p:stCondLst>
                                  <p:childTnLst>
                                    <p:set>
                                      <p:cBhvr>
                                        <p:cTn id="129" dur="1" fill="hold">
                                          <p:stCondLst>
                                            <p:cond delay="0"/>
                                          </p:stCondLst>
                                        </p:cTn>
                                        <p:tgtEl>
                                          <p:spTgt spid="3"/>
                                        </p:tgtEl>
                                        <p:attrNameLst>
                                          <p:attrName>style.visibility</p:attrName>
                                        </p:attrNameLst>
                                      </p:cBhvr>
                                      <p:to>
                                        <p:strVal val="visible"/>
                                      </p:to>
                                    </p:set>
                                    <p:animEffect transition="in" filter="fade">
                                      <p:cBhvr>
                                        <p:cTn id="130" dur="2000"/>
                                        <p:tgtEl>
                                          <p:spTgt spid="3"/>
                                        </p:tgtEl>
                                      </p:cBhvr>
                                    </p:animEffect>
                                    <p:anim calcmode="lin" valueType="num">
                                      <p:cBhvr>
                                        <p:cTn id="131" dur="2000" fill="hold"/>
                                        <p:tgtEl>
                                          <p:spTgt spid="3"/>
                                        </p:tgtEl>
                                        <p:attrNameLst>
                                          <p:attrName>ppt_w</p:attrName>
                                        </p:attrNameLst>
                                      </p:cBhvr>
                                      <p:tavLst>
                                        <p:tav tm="0" fmla="#ppt_w*sin(2.5*pi*$)">
                                          <p:val>
                                            <p:fltVal val="0"/>
                                          </p:val>
                                        </p:tav>
                                        <p:tav tm="100000">
                                          <p:val>
                                            <p:fltVal val="1"/>
                                          </p:val>
                                        </p:tav>
                                      </p:tavLst>
                                    </p:anim>
                                    <p:anim calcmode="lin" valueType="num">
                                      <p:cBhvr>
                                        <p:cTn id="132" dur="2000" fill="hold"/>
                                        <p:tgtEl>
                                          <p:spTgt spid="3"/>
                                        </p:tgtEl>
                                        <p:attrNameLst>
                                          <p:attrName>ppt_h</p:attrName>
                                        </p:attrNameLst>
                                      </p:cBhvr>
                                      <p:tavLst>
                                        <p:tav tm="0">
                                          <p:val>
                                            <p:strVal val="#ppt_h"/>
                                          </p:val>
                                        </p:tav>
                                        <p:tav tm="100000">
                                          <p:val>
                                            <p:strVal val="#ppt_h"/>
                                          </p:val>
                                        </p:tav>
                                      </p:tavLst>
                                    </p:anim>
                                  </p:childTnLst>
                                </p:cTn>
                              </p:par>
                            </p:childTnLst>
                          </p:cTn>
                        </p:par>
                        <p:par>
                          <p:cTn id="133" fill="hold">
                            <p:stCondLst>
                              <p:cond delay="23200"/>
                            </p:stCondLst>
                            <p:childTnLst>
                              <p:par>
                                <p:cTn id="134" presetID="42" presetClass="entr" presetSubtype="0" fill="hold" grpId="0" nodeType="afterEffect">
                                  <p:stCondLst>
                                    <p:cond delay="0"/>
                                  </p:stCondLst>
                                  <p:childTnLst>
                                    <p:set>
                                      <p:cBhvr>
                                        <p:cTn id="135" dur="1" fill="hold">
                                          <p:stCondLst>
                                            <p:cond delay="0"/>
                                          </p:stCondLst>
                                        </p:cTn>
                                        <p:tgtEl>
                                          <p:spTgt spid="20"/>
                                        </p:tgtEl>
                                        <p:attrNameLst>
                                          <p:attrName>style.visibility</p:attrName>
                                        </p:attrNameLst>
                                      </p:cBhvr>
                                      <p:to>
                                        <p:strVal val="visible"/>
                                      </p:to>
                                    </p:set>
                                    <p:animEffect transition="in" filter="fade">
                                      <p:cBhvr>
                                        <p:cTn id="136" dur="1000"/>
                                        <p:tgtEl>
                                          <p:spTgt spid="20"/>
                                        </p:tgtEl>
                                      </p:cBhvr>
                                    </p:animEffect>
                                    <p:anim calcmode="lin" valueType="num">
                                      <p:cBhvr>
                                        <p:cTn id="137" dur="1000" fill="hold"/>
                                        <p:tgtEl>
                                          <p:spTgt spid="20"/>
                                        </p:tgtEl>
                                        <p:attrNameLst>
                                          <p:attrName>ppt_x</p:attrName>
                                        </p:attrNameLst>
                                      </p:cBhvr>
                                      <p:tavLst>
                                        <p:tav tm="0">
                                          <p:val>
                                            <p:strVal val="#ppt_x"/>
                                          </p:val>
                                        </p:tav>
                                        <p:tav tm="100000">
                                          <p:val>
                                            <p:strVal val="#ppt_x"/>
                                          </p:val>
                                        </p:tav>
                                      </p:tavLst>
                                    </p:anim>
                                    <p:anim calcmode="lin" valueType="num">
                                      <p:cBhvr>
                                        <p:cTn id="138" dur="1000" fill="hold"/>
                                        <p:tgtEl>
                                          <p:spTgt spid="20"/>
                                        </p:tgtEl>
                                        <p:attrNameLst>
                                          <p:attrName>ppt_y</p:attrName>
                                        </p:attrNameLst>
                                      </p:cBhvr>
                                      <p:tavLst>
                                        <p:tav tm="0">
                                          <p:val>
                                            <p:strVal val="#ppt_y+.1"/>
                                          </p:val>
                                        </p:tav>
                                        <p:tav tm="100000">
                                          <p:val>
                                            <p:strVal val="#ppt_y"/>
                                          </p:val>
                                        </p:tav>
                                      </p:tavLst>
                                    </p:anim>
                                  </p:childTnLst>
                                </p:cTn>
                              </p:par>
                            </p:childTnLst>
                          </p:cTn>
                        </p:par>
                        <p:par>
                          <p:cTn id="139" fill="hold">
                            <p:stCondLst>
                              <p:cond delay="24200"/>
                            </p:stCondLst>
                            <p:childTnLst>
                              <p:par>
                                <p:cTn id="140" presetID="45" presetClass="entr" presetSubtype="0" fill="hold" nodeType="afterEffect">
                                  <p:stCondLst>
                                    <p:cond delay="1000"/>
                                  </p:stCondLst>
                                  <p:childTnLst>
                                    <p:set>
                                      <p:cBhvr>
                                        <p:cTn id="141" dur="1" fill="hold">
                                          <p:stCondLst>
                                            <p:cond delay="0"/>
                                          </p:stCondLst>
                                        </p:cTn>
                                        <p:tgtEl>
                                          <p:spTgt spid="18"/>
                                        </p:tgtEl>
                                        <p:attrNameLst>
                                          <p:attrName>style.visibility</p:attrName>
                                        </p:attrNameLst>
                                      </p:cBhvr>
                                      <p:to>
                                        <p:strVal val="visible"/>
                                      </p:to>
                                    </p:set>
                                    <p:animEffect transition="in" filter="fade">
                                      <p:cBhvr>
                                        <p:cTn id="142" dur="2000"/>
                                        <p:tgtEl>
                                          <p:spTgt spid="18"/>
                                        </p:tgtEl>
                                      </p:cBhvr>
                                    </p:animEffect>
                                    <p:anim calcmode="lin" valueType="num">
                                      <p:cBhvr>
                                        <p:cTn id="143" dur="2000" fill="hold"/>
                                        <p:tgtEl>
                                          <p:spTgt spid="18"/>
                                        </p:tgtEl>
                                        <p:attrNameLst>
                                          <p:attrName>ppt_w</p:attrName>
                                        </p:attrNameLst>
                                      </p:cBhvr>
                                      <p:tavLst>
                                        <p:tav tm="0" fmla="#ppt_w*sin(2.5*pi*$)">
                                          <p:val>
                                            <p:fltVal val="0"/>
                                          </p:val>
                                        </p:tav>
                                        <p:tav tm="100000">
                                          <p:val>
                                            <p:fltVal val="1"/>
                                          </p:val>
                                        </p:tav>
                                      </p:tavLst>
                                    </p:anim>
                                    <p:anim calcmode="lin" valueType="num">
                                      <p:cBhvr>
                                        <p:cTn id="144" dur="2000" fill="hold"/>
                                        <p:tgtEl>
                                          <p:spTgt spid="18"/>
                                        </p:tgtEl>
                                        <p:attrNameLst>
                                          <p:attrName>ppt_h</p:attrName>
                                        </p:attrNameLst>
                                      </p:cBhvr>
                                      <p:tavLst>
                                        <p:tav tm="0">
                                          <p:val>
                                            <p:strVal val="#ppt_h"/>
                                          </p:val>
                                        </p:tav>
                                        <p:tav tm="100000">
                                          <p:val>
                                            <p:strVal val="#ppt_h"/>
                                          </p:val>
                                        </p:tav>
                                      </p:tavLst>
                                    </p:anim>
                                  </p:childTnLst>
                                </p:cTn>
                              </p:par>
                            </p:childTnLst>
                          </p:cTn>
                        </p:par>
                        <p:par>
                          <p:cTn id="145" fill="hold">
                            <p:stCondLst>
                              <p:cond delay="27200"/>
                            </p:stCondLst>
                            <p:childTnLst>
                              <p:par>
                                <p:cTn id="146" presetID="10" presetClass="entr" presetSubtype="0" fill="hold" grpId="0" nodeType="after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fade">
                                      <p:cBhvr>
                                        <p:cTn id="148" dur="500"/>
                                        <p:tgtEl>
                                          <p:spTgt spid="16"/>
                                        </p:tgtEl>
                                      </p:cBhvr>
                                    </p:animEffect>
                                  </p:childTnLst>
                                </p:cTn>
                              </p:par>
                            </p:childTnLst>
                          </p:cTn>
                        </p:par>
                        <p:par>
                          <p:cTn id="149" fill="hold">
                            <p:stCondLst>
                              <p:cond delay="27700"/>
                            </p:stCondLst>
                            <p:childTnLst>
                              <p:par>
                                <p:cTn id="150" presetID="45" presetClass="entr" presetSubtype="0" fill="hold" nodeType="afterEffect">
                                  <p:stCondLst>
                                    <p:cond delay="1000"/>
                                  </p:stCondLst>
                                  <p:childTnLst>
                                    <p:set>
                                      <p:cBhvr>
                                        <p:cTn id="151" dur="1" fill="hold">
                                          <p:stCondLst>
                                            <p:cond delay="0"/>
                                          </p:stCondLst>
                                        </p:cTn>
                                        <p:tgtEl>
                                          <p:spTgt spid="22"/>
                                        </p:tgtEl>
                                        <p:attrNameLst>
                                          <p:attrName>style.visibility</p:attrName>
                                        </p:attrNameLst>
                                      </p:cBhvr>
                                      <p:to>
                                        <p:strVal val="visible"/>
                                      </p:to>
                                    </p:set>
                                    <p:animEffect transition="in" filter="fade">
                                      <p:cBhvr>
                                        <p:cTn id="152" dur="2000"/>
                                        <p:tgtEl>
                                          <p:spTgt spid="22"/>
                                        </p:tgtEl>
                                      </p:cBhvr>
                                    </p:animEffect>
                                    <p:anim calcmode="lin" valueType="num">
                                      <p:cBhvr>
                                        <p:cTn id="153" dur="2000" fill="hold"/>
                                        <p:tgtEl>
                                          <p:spTgt spid="22"/>
                                        </p:tgtEl>
                                        <p:attrNameLst>
                                          <p:attrName>ppt_w</p:attrName>
                                        </p:attrNameLst>
                                      </p:cBhvr>
                                      <p:tavLst>
                                        <p:tav tm="0" fmla="#ppt_w*sin(2.5*pi*$)">
                                          <p:val>
                                            <p:fltVal val="0"/>
                                          </p:val>
                                        </p:tav>
                                        <p:tav tm="100000">
                                          <p:val>
                                            <p:fltVal val="1"/>
                                          </p:val>
                                        </p:tav>
                                      </p:tavLst>
                                    </p:anim>
                                    <p:anim calcmode="lin" valueType="num">
                                      <p:cBhvr>
                                        <p:cTn id="154" dur="2000" fill="hold"/>
                                        <p:tgtEl>
                                          <p:spTgt spid="22"/>
                                        </p:tgtEl>
                                        <p:attrNameLst>
                                          <p:attrName>ppt_h</p:attrName>
                                        </p:attrNameLst>
                                      </p:cBhvr>
                                      <p:tavLst>
                                        <p:tav tm="0">
                                          <p:val>
                                            <p:strVal val="#ppt_h"/>
                                          </p:val>
                                        </p:tav>
                                        <p:tav tm="100000">
                                          <p:val>
                                            <p:strVal val="#ppt_h"/>
                                          </p:val>
                                        </p:tav>
                                      </p:tavLst>
                                    </p:anim>
                                  </p:childTnLst>
                                </p:cTn>
                              </p:par>
                            </p:childTnLst>
                          </p:cTn>
                        </p:par>
                        <p:par>
                          <p:cTn id="155" fill="hold">
                            <p:stCondLst>
                              <p:cond delay="30700"/>
                            </p:stCondLst>
                            <p:childTnLst>
                              <p:par>
                                <p:cTn id="156" presetID="10" presetClass="entr" presetSubtype="0" fill="hold" grpId="0" nodeType="afterEffect">
                                  <p:stCondLst>
                                    <p:cond delay="0"/>
                                  </p:stCondLst>
                                  <p:childTnLst>
                                    <p:set>
                                      <p:cBhvr>
                                        <p:cTn id="157" dur="1" fill="hold">
                                          <p:stCondLst>
                                            <p:cond delay="0"/>
                                          </p:stCondLst>
                                        </p:cTn>
                                        <p:tgtEl>
                                          <p:spTgt spid="23"/>
                                        </p:tgtEl>
                                        <p:attrNameLst>
                                          <p:attrName>style.visibility</p:attrName>
                                        </p:attrNameLst>
                                      </p:cBhvr>
                                      <p:to>
                                        <p:strVal val="visible"/>
                                      </p:to>
                                    </p:set>
                                    <p:animEffect transition="in" filter="fade">
                                      <p:cBhvr>
                                        <p:cTn id="158" dur="500"/>
                                        <p:tgtEl>
                                          <p:spTgt spid="23"/>
                                        </p:tgtEl>
                                      </p:cBhvr>
                                    </p:animEffect>
                                  </p:childTnLst>
                                </p:cTn>
                              </p:par>
                            </p:childTnLst>
                          </p:cTn>
                        </p:par>
                        <p:par>
                          <p:cTn id="159" fill="hold">
                            <p:stCondLst>
                              <p:cond delay="31200"/>
                            </p:stCondLst>
                            <p:childTnLst>
                              <p:par>
                                <p:cTn id="160" presetID="45" presetClass="entr" presetSubtype="0" fill="hold" nodeType="afterEffect">
                                  <p:stCondLst>
                                    <p:cond delay="1000"/>
                                  </p:stCondLst>
                                  <p:childTnLst>
                                    <p:set>
                                      <p:cBhvr>
                                        <p:cTn id="161" dur="1" fill="hold">
                                          <p:stCondLst>
                                            <p:cond delay="0"/>
                                          </p:stCondLst>
                                        </p:cTn>
                                        <p:tgtEl>
                                          <p:spTgt spid="25"/>
                                        </p:tgtEl>
                                        <p:attrNameLst>
                                          <p:attrName>style.visibility</p:attrName>
                                        </p:attrNameLst>
                                      </p:cBhvr>
                                      <p:to>
                                        <p:strVal val="visible"/>
                                      </p:to>
                                    </p:set>
                                    <p:animEffect transition="in" filter="fade">
                                      <p:cBhvr>
                                        <p:cTn id="162" dur="2000"/>
                                        <p:tgtEl>
                                          <p:spTgt spid="25"/>
                                        </p:tgtEl>
                                      </p:cBhvr>
                                    </p:animEffect>
                                    <p:anim calcmode="lin" valueType="num">
                                      <p:cBhvr>
                                        <p:cTn id="163" dur="2000" fill="hold"/>
                                        <p:tgtEl>
                                          <p:spTgt spid="25"/>
                                        </p:tgtEl>
                                        <p:attrNameLst>
                                          <p:attrName>ppt_w</p:attrName>
                                        </p:attrNameLst>
                                      </p:cBhvr>
                                      <p:tavLst>
                                        <p:tav tm="0" fmla="#ppt_w*sin(2.5*pi*$)">
                                          <p:val>
                                            <p:fltVal val="0"/>
                                          </p:val>
                                        </p:tav>
                                        <p:tav tm="100000">
                                          <p:val>
                                            <p:fltVal val="1"/>
                                          </p:val>
                                        </p:tav>
                                      </p:tavLst>
                                    </p:anim>
                                    <p:anim calcmode="lin" valueType="num">
                                      <p:cBhvr>
                                        <p:cTn id="164" dur="2000" fill="hold"/>
                                        <p:tgtEl>
                                          <p:spTgt spid="25"/>
                                        </p:tgtEl>
                                        <p:attrNameLst>
                                          <p:attrName>ppt_h</p:attrName>
                                        </p:attrNameLst>
                                      </p:cBhvr>
                                      <p:tavLst>
                                        <p:tav tm="0">
                                          <p:val>
                                            <p:strVal val="#ppt_h"/>
                                          </p:val>
                                        </p:tav>
                                        <p:tav tm="100000">
                                          <p:val>
                                            <p:strVal val="#ppt_h"/>
                                          </p:val>
                                        </p:tav>
                                      </p:tavLst>
                                    </p:anim>
                                  </p:childTnLst>
                                </p:cTn>
                              </p:par>
                            </p:childTnLst>
                          </p:cTn>
                        </p:par>
                        <p:par>
                          <p:cTn id="165" fill="hold">
                            <p:stCondLst>
                              <p:cond delay="34200"/>
                            </p:stCondLst>
                            <p:childTnLst>
                              <p:par>
                                <p:cTn id="166" presetID="10" presetClass="entr" presetSubtype="0" fill="hold" grpId="0" nodeType="after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fade">
                                      <p:cBhvr>
                                        <p:cTn id="16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169" repeatCount="indefinite" fill="hold" display="0">
                  <p:stCondLst>
                    <p:cond delay="indefinite"/>
                  </p:stCondLst>
                  <p:endCondLst>
                    <p:cond evt="onStopAudio" delay="0">
                      <p:tgtEl>
                        <p:sldTgt/>
                      </p:tgtEl>
                    </p:cond>
                  </p:endCondLst>
                </p:cTn>
                <p:tgtEl>
                  <p:spTgt spid="5"/>
                </p:tgtEl>
              </p:cMediaNode>
            </p:audio>
          </p:childTnLst>
        </p:cTn>
      </p:par>
    </p:tnLst>
    <p:bldLst>
      <p:bldP spid="20" grpId="0" animBg="1"/>
      <p:bldP spid="6" grpId="0" build="p"/>
      <p:bldP spid="10" grpId="0"/>
      <p:bldP spid="34" grpId="0"/>
      <p:bldP spid="19" grpId="0" animBg="1"/>
      <p:bldP spid="44" grpId="0"/>
      <p:bldP spid="2" grpId="0"/>
      <p:bldP spid="15" grpId="0" animBg="1"/>
      <p:bldP spid="16" grpId="0" animBg="1"/>
      <p:bldP spid="23" grpId="0" animBg="1"/>
      <p:bldP spid="26" grpId="0" animBg="1"/>
      <p:bldP spid="17" grpId="0" animBg="1"/>
      <p:bldP spid="17" grpId="1" animBg="1"/>
      <p:bldP spid="17" grpId="2" animBg="1"/>
      <p:bldP spid="17" grpId="3" animBg="1"/>
      <p:bldP spid="17" grpId="4" animBg="1"/>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Picture 7"/>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20662640">
            <a:off x="3952721" y="1535042"/>
            <a:ext cx="2083409" cy="138893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rot="1162661">
            <a:off x="2900004" y="2480751"/>
            <a:ext cx="2083409" cy="15625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059832" y="610227"/>
            <a:ext cx="5767937" cy="1046440"/>
          </a:xfrm>
          <a:prstGeom prst="rect">
            <a:avLst/>
          </a:prstGeom>
        </p:spPr>
        <p:txBody>
          <a:bodyPr wrap="square">
            <a:spAutoFit/>
          </a:bodyPr>
          <a:lstStyle/>
          <a:p>
            <a:r>
              <a:rPr lang="es-AR" sz="2000" dirty="0" smtClean="0">
                <a:solidFill>
                  <a:schemeClr val="accent3">
                    <a:lumMod val="60000"/>
                    <a:lumOff val="40000"/>
                  </a:schemeClr>
                </a:solidFill>
              </a:rPr>
              <a:t>Araguaney </a:t>
            </a:r>
            <a:r>
              <a:rPr lang="es-AR" sz="2000" dirty="0" smtClean="0">
                <a:solidFill>
                  <a:schemeClr val="bg1"/>
                </a:solidFill>
              </a:rPr>
              <a:t>-  </a:t>
            </a:r>
            <a:r>
              <a:rPr lang="es-AR" sz="2000" i="1" dirty="0">
                <a:solidFill>
                  <a:schemeClr val="bg1"/>
                </a:solidFill>
              </a:rPr>
              <a:t>(</a:t>
            </a:r>
            <a:r>
              <a:rPr lang="es-AR" sz="2000" i="1" dirty="0" err="1">
                <a:solidFill>
                  <a:schemeClr val="bg1"/>
                </a:solidFill>
              </a:rPr>
              <a:t>Tabebui</a:t>
            </a:r>
            <a:r>
              <a:rPr lang="es-AR" sz="2000" i="1" dirty="0">
                <a:solidFill>
                  <a:schemeClr val="bg1"/>
                </a:solidFill>
              </a:rPr>
              <a:t> </a:t>
            </a:r>
            <a:r>
              <a:rPr lang="es-AR" sz="2000" i="1" dirty="0" err="1">
                <a:solidFill>
                  <a:schemeClr val="bg1"/>
                </a:solidFill>
              </a:rPr>
              <a:t>Chrysanta</a:t>
            </a:r>
            <a:r>
              <a:rPr lang="es-AR" sz="2000" i="1" dirty="0">
                <a:solidFill>
                  <a:schemeClr val="bg1"/>
                </a:solidFill>
              </a:rPr>
              <a:t>) </a:t>
            </a:r>
          </a:p>
          <a:p>
            <a:pPr algn="just"/>
            <a:r>
              <a:rPr lang="es-AR" sz="1400" dirty="0">
                <a:solidFill>
                  <a:schemeClr val="bg1"/>
                </a:solidFill>
              </a:rPr>
              <a:t>El araguaney crece en los bosques </a:t>
            </a:r>
            <a:r>
              <a:rPr lang="es-AR" sz="1400" dirty="0" err="1">
                <a:solidFill>
                  <a:schemeClr val="bg1"/>
                </a:solidFill>
              </a:rPr>
              <a:t>tropófilos</a:t>
            </a:r>
            <a:r>
              <a:rPr lang="es-AR" sz="1400" dirty="0">
                <a:solidFill>
                  <a:schemeClr val="bg1"/>
                </a:solidFill>
              </a:rPr>
              <a:t> de los llanos venezolanos, </a:t>
            </a:r>
            <a:r>
              <a:rPr lang="es-AR" sz="1400" dirty="0" smtClean="0">
                <a:solidFill>
                  <a:schemeClr val="bg1"/>
                </a:solidFill>
              </a:rPr>
              <a:t>en </a:t>
            </a:r>
            <a:r>
              <a:rPr lang="es-AR" sz="1400" dirty="0">
                <a:solidFill>
                  <a:schemeClr val="bg1"/>
                </a:solidFill>
              </a:rPr>
              <a:t>las zonas semiáridas del norte de Venezuela, así como de otros países americanos. Su floración, </a:t>
            </a:r>
            <a:r>
              <a:rPr lang="es-AR" sz="1400" dirty="0" smtClean="0">
                <a:solidFill>
                  <a:schemeClr val="bg1"/>
                </a:solidFill>
              </a:rPr>
              <a:t>deja </a:t>
            </a:r>
            <a:r>
              <a:rPr lang="es-AR" sz="1400" dirty="0">
                <a:solidFill>
                  <a:schemeClr val="bg1"/>
                </a:solidFill>
              </a:rPr>
              <a:t>una alfombra de flores </a:t>
            </a:r>
            <a:r>
              <a:rPr lang="es-AR" sz="1400" dirty="0" smtClean="0">
                <a:solidFill>
                  <a:schemeClr val="bg1"/>
                </a:solidFill>
              </a:rPr>
              <a:t>amarillas.</a:t>
            </a:r>
            <a:endParaRPr lang="es-ES" sz="1400" dirty="0">
              <a:solidFill>
                <a:schemeClr val="bg1"/>
              </a:solidFill>
            </a:endParaRPr>
          </a:p>
        </p:txBody>
      </p:sp>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23297"/>
                </a:solidFill>
                <a:effectLst>
                  <a:outerShdw blurRad="50800" dist="39000" dir="5460000" algn="tl">
                    <a:srgbClr val="000000">
                      <a:alpha val="38000"/>
                    </a:srgbClr>
                  </a:outerShdw>
                </a:effectLst>
              </a:rPr>
              <a:t>Flor Nacional </a:t>
            </a:r>
          </a:p>
        </p:txBody>
      </p:sp>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a:off x="5488567" y="1844667"/>
            <a:ext cx="3407513" cy="25556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00000" lon="1500000" rev="21594000"/>
            </a:camera>
            <a:lightRig rig="threePt" dir="t">
              <a:rot lat="0" lon="0" rev="2700000"/>
            </a:lightRig>
          </a:scene3d>
          <a:sp3d>
            <a:bevelT h="38100"/>
            <a:contourClr>
              <a:srgbClr val="C0C0C0"/>
            </a:contourClr>
          </a:sp3d>
          <a:extLst/>
        </p:spPr>
      </p:pic>
      <p:sp>
        <p:nvSpPr>
          <p:cNvPr id="3" name="2 Rectángulo"/>
          <p:cNvSpPr/>
          <p:nvPr/>
        </p:nvSpPr>
        <p:spPr>
          <a:xfrm>
            <a:off x="598153" y="4449574"/>
            <a:ext cx="7862279" cy="646331"/>
          </a:xfrm>
          <a:prstGeom prst="rect">
            <a:avLst/>
          </a:prstGeom>
        </p:spPr>
        <p:txBody>
          <a:bodyPr wrap="square">
            <a:spAutoFit/>
          </a:bodyPr>
          <a:lstStyle/>
          <a:p>
            <a:pPr algn="just"/>
            <a:r>
              <a:rPr lang="es-AR" sz="1200" dirty="0">
                <a:solidFill>
                  <a:schemeClr val="bg1"/>
                </a:solidFill>
              </a:rPr>
              <a:t>Normalmente se la considera como una especie de las selvas nubladas, bosques que incluso en época de sequía </a:t>
            </a:r>
            <a:endParaRPr lang="es-AR" sz="1200" dirty="0" smtClean="0">
              <a:solidFill>
                <a:schemeClr val="bg1"/>
              </a:solidFill>
            </a:endParaRPr>
          </a:p>
          <a:p>
            <a:pPr algn="just"/>
            <a:r>
              <a:rPr lang="es-AR" sz="1200" dirty="0" smtClean="0">
                <a:solidFill>
                  <a:schemeClr val="bg1"/>
                </a:solidFill>
              </a:rPr>
              <a:t>se </a:t>
            </a:r>
            <a:r>
              <a:rPr lang="es-AR" sz="1200" dirty="0">
                <a:solidFill>
                  <a:schemeClr val="bg1"/>
                </a:solidFill>
              </a:rPr>
              <a:t>benefician de una constante neblina que permite precipitaciones en estación seca y una humedad 70-80% constante. </a:t>
            </a:r>
            <a:endParaRPr lang="es-AR" sz="1200" dirty="0" smtClean="0">
              <a:solidFill>
                <a:schemeClr val="bg1"/>
              </a:solidFill>
            </a:endParaRPr>
          </a:p>
          <a:p>
            <a:pPr algn="just"/>
            <a:r>
              <a:rPr lang="es-AR" sz="1200" dirty="0" smtClean="0">
                <a:solidFill>
                  <a:schemeClr val="bg1"/>
                </a:solidFill>
              </a:rPr>
              <a:t>Sin </a:t>
            </a:r>
            <a:r>
              <a:rPr lang="es-AR" sz="1200" dirty="0">
                <a:solidFill>
                  <a:schemeClr val="bg1"/>
                </a:solidFill>
              </a:rPr>
              <a:t>embargo en gran parte de su área de distribución se puede encontrar abundantemente en bosques montanos húmedos, </a:t>
            </a:r>
          </a:p>
        </p:txBody>
      </p:sp>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0181" y="1260995"/>
            <a:ext cx="3225675" cy="22402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611560" y="4150746"/>
            <a:ext cx="4912948" cy="400110"/>
          </a:xfrm>
          <a:prstGeom prst="rect">
            <a:avLst/>
          </a:prstGeom>
          <a:noFill/>
        </p:spPr>
        <p:txBody>
          <a:bodyPr wrap="none" rtlCol="0">
            <a:spAutoFit/>
          </a:bodyPr>
          <a:lstStyle/>
          <a:p>
            <a:r>
              <a:rPr lang="es-AR" sz="2000" dirty="0">
                <a:solidFill>
                  <a:schemeClr val="accent3">
                    <a:lumMod val="60000"/>
                    <a:lumOff val="40000"/>
                  </a:schemeClr>
                </a:solidFill>
              </a:rPr>
              <a:t>Orquídea “Flor de Mayo</a:t>
            </a:r>
            <a:r>
              <a:rPr lang="es-AR" sz="2000" dirty="0" smtClean="0">
                <a:solidFill>
                  <a:schemeClr val="accent3">
                    <a:lumMod val="60000"/>
                    <a:lumOff val="40000"/>
                  </a:schemeClr>
                </a:solidFill>
              </a:rPr>
              <a:t>” </a:t>
            </a:r>
            <a:r>
              <a:rPr lang="es-AR" sz="2000" dirty="0" smtClean="0">
                <a:solidFill>
                  <a:schemeClr val="bg1"/>
                </a:solidFill>
              </a:rPr>
              <a:t>-</a:t>
            </a:r>
            <a:r>
              <a:rPr lang="es-AR" sz="2000" dirty="0" smtClean="0">
                <a:solidFill>
                  <a:schemeClr val="accent3">
                    <a:lumMod val="60000"/>
                    <a:lumOff val="40000"/>
                  </a:schemeClr>
                </a:solidFill>
              </a:rPr>
              <a:t> </a:t>
            </a:r>
            <a:r>
              <a:rPr lang="es-AR" sz="2000" i="1" dirty="0" smtClean="0">
                <a:solidFill>
                  <a:schemeClr val="bg1"/>
                </a:solidFill>
              </a:rPr>
              <a:t>(</a:t>
            </a:r>
            <a:r>
              <a:rPr lang="es-AR" sz="2000" i="1" dirty="0" err="1">
                <a:solidFill>
                  <a:schemeClr val="bg1"/>
                </a:solidFill>
              </a:rPr>
              <a:t>Cattleya</a:t>
            </a:r>
            <a:r>
              <a:rPr lang="es-AR" sz="2000" i="1" dirty="0">
                <a:solidFill>
                  <a:schemeClr val="bg1"/>
                </a:solidFill>
              </a:rPr>
              <a:t> </a:t>
            </a:r>
            <a:r>
              <a:rPr lang="es-AR" sz="2000" i="1" dirty="0" err="1">
                <a:solidFill>
                  <a:schemeClr val="bg1"/>
                </a:solidFill>
              </a:rPr>
              <a:t>mossiae</a:t>
            </a:r>
            <a:r>
              <a:rPr lang="es-AR" sz="2000" i="1" dirty="0">
                <a:solidFill>
                  <a:schemeClr val="bg1"/>
                </a:solidFill>
              </a:rPr>
              <a:t>)</a:t>
            </a:r>
          </a:p>
        </p:txBody>
      </p:sp>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2018610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3889 -0.05804 C 0.1349 -0.19728 0.23993 -0.17197 0.30712 -0.1803 C 0.37136 -0.19049 0.43091 -0.09787 0.43507 0.03767 C 0.44011 0.16301 0.39792 0.2791 0.33785 0.28743 C 0.28316 0.29392 0.23108 0.21673 0.22726 0.10003 C 0.22309 -0.00587 0.25816 -0.10621 0.30921 -0.11392 C 0.35608 -0.12041 0.39983 -0.05619 0.40313 0.0423 C 0.40591 0.12967 0.37813 0.21488 0.33612 0.21859 C 0.29775 0.22507 0.26216 0.17536 0.25921 0.09633 C 0.2573 0.02562 0.27813 -0.04322 0.31112 -0.04755 C 0.34028 -0.05156 0.36928 -0.0142 0.37136 0.046 C 0.37327 0.09818 0.35799 0.14819 0.33403 0.15282 C 0.31407 0.15653 0.29306 0.13337 0.29167 0.09169 C 0.29011 0.05897 0.29775 0.02285 0.31303 0.01914 C 0.32535 0.01914 0.33716 0.02748 0.33907 0.05063 C 0.34028 0.06483 0.33785 0.07965 0.33212 0.08583 C 0.32934 0.08799 0.32726 0.08799 0.32431 0.08583 " pathEditMode="relative" rAng="0" ptsTypes="fffffffffffffffff">
                                      <p:cBhvr>
                                        <p:cTn id="6" dur="1000" fill="hold"/>
                                        <p:tgtEl>
                                          <p:spTgt spid="18"/>
                                        </p:tgtEl>
                                        <p:attrNameLst>
                                          <p:attrName>ppt_x</p:attrName>
                                          <p:attrName>ppt_y</p:attrName>
                                        </p:attrNameLst>
                                      </p:cBhvr>
                                      <p:rCtr x="14861" y="10621"/>
                                    </p:animMotion>
                                  </p:childTnLst>
                                </p:cTn>
                              </p:par>
                              <p:par>
                                <p:cTn id="7" presetID="42" presetClass="entr" presetSubtype="0" fill="hold" nodeType="withEffect">
                                  <p:stCondLst>
                                    <p:cond delay="0"/>
                                  </p:stCondLst>
                                  <p:childTnLst>
                                    <p:set>
                                      <p:cBhvr>
                                        <p:cTn id="8" dur="1" fill="hold">
                                          <p:stCondLst>
                                            <p:cond delay="0"/>
                                          </p:stCondLst>
                                        </p:cTn>
                                        <p:tgtEl>
                                          <p:spTgt spid="1030"/>
                                        </p:tgtEl>
                                        <p:attrNameLst>
                                          <p:attrName>style.visibility</p:attrName>
                                        </p:attrNameLst>
                                      </p:cBhvr>
                                      <p:to>
                                        <p:strVal val="visible"/>
                                      </p:to>
                                    </p:set>
                                    <p:animEffect transition="in" filter="fade">
                                      <p:cBhvr>
                                        <p:cTn id="9" dur="1000"/>
                                        <p:tgtEl>
                                          <p:spTgt spid="1030"/>
                                        </p:tgtEl>
                                      </p:cBhvr>
                                    </p:animEffect>
                                    <p:anim calcmode="lin" valueType="num">
                                      <p:cBhvr>
                                        <p:cTn id="10" dur="1000" fill="hold"/>
                                        <p:tgtEl>
                                          <p:spTgt spid="1030"/>
                                        </p:tgtEl>
                                        <p:attrNameLst>
                                          <p:attrName>ppt_x</p:attrName>
                                        </p:attrNameLst>
                                      </p:cBhvr>
                                      <p:tavLst>
                                        <p:tav tm="0">
                                          <p:val>
                                            <p:strVal val="#ppt_x"/>
                                          </p:val>
                                        </p:tav>
                                        <p:tav tm="100000">
                                          <p:val>
                                            <p:strVal val="#ppt_x"/>
                                          </p:val>
                                        </p:tav>
                                      </p:tavLst>
                                    </p:anim>
                                    <p:anim calcmode="lin" valueType="num">
                                      <p:cBhvr>
                                        <p:cTn id="11" dur="1000" fill="hold"/>
                                        <p:tgtEl>
                                          <p:spTgt spid="1030"/>
                                        </p:tgtEl>
                                        <p:attrNameLst>
                                          <p:attrName>ppt_y</p:attrName>
                                        </p:attrNameLst>
                                      </p:cBhvr>
                                      <p:tavLst>
                                        <p:tav tm="0">
                                          <p:val>
                                            <p:strVal val="#ppt_y+.1"/>
                                          </p:val>
                                        </p:tav>
                                        <p:tav tm="100000">
                                          <p:val>
                                            <p:strVal val="#ppt_y"/>
                                          </p:val>
                                        </p:tav>
                                      </p:tavLst>
                                    </p:anim>
                                  </p:childTnLst>
                                </p:cTn>
                              </p:par>
                            </p:childTnLst>
                          </p:cTn>
                        </p:par>
                        <p:par>
                          <p:cTn id="12" fill="hold">
                            <p:stCondLst>
                              <p:cond delay="2100"/>
                            </p:stCondLst>
                            <p:childTnLst>
                              <p:par>
                                <p:cTn id="13" presetID="2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wipe(down)">
                                      <p:cBhvr>
                                        <p:cTn id="15" dur="290">
                                          <p:stCondLst>
                                            <p:cond delay="0"/>
                                          </p:stCondLst>
                                        </p:cTn>
                                        <p:tgtEl>
                                          <p:spTgt spid="2"/>
                                        </p:tgtEl>
                                      </p:cBhvr>
                                    </p:animEffect>
                                    <p:anim calcmode="lin" valueType="num">
                                      <p:cBhvr>
                                        <p:cTn id="16"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1" dur="13">
                                          <p:stCondLst>
                                            <p:cond delay="325"/>
                                          </p:stCondLst>
                                        </p:cTn>
                                        <p:tgtEl>
                                          <p:spTgt spid="2"/>
                                        </p:tgtEl>
                                      </p:cBhvr>
                                      <p:to x="100000" y="60000"/>
                                    </p:animScale>
                                    <p:animScale>
                                      <p:cBhvr>
                                        <p:cTn id="22" dur="83" decel="50000">
                                          <p:stCondLst>
                                            <p:cond delay="338"/>
                                          </p:stCondLst>
                                        </p:cTn>
                                        <p:tgtEl>
                                          <p:spTgt spid="2"/>
                                        </p:tgtEl>
                                      </p:cBhvr>
                                      <p:to x="100000" y="100000"/>
                                    </p:animScale>
                                    <p:animScale>
                                      <p:cBhvr>
                                        <p:cTn id="23" dur="13">
                                          <p:stCondLst>
                                            <p:cond delay="656"/>
                                          </p:stCondLst>
                                        </p:cTn>
                                        <p:tgtEl>
                                          <p:spTgt spid="2"/>
                                        </p:tgtEl>
                                      </p:cBhvr>
                                      <p:to x="100000" y="80000"/>
                                    </p:animScale>
                                    <p:animScale>
                                      <p:cBhvr>
                                        <p:cTn id="24" dur="83" decel="50000">
                                          <p:stCondLst>
                                            <p:cond delay="669"/>
                                          </p:stCondLst>
                                        </p:cTn>
                                        <p:tgtEl>
                                          <p:spTgt spid="2"/>
                                        </p:tgtEl>
                                      </p:cBhvr>
                                      <p:to x="100000" y="100000"/>
                                    </p:animScale>
                                    <p:animScale>
                                      <p:cBhvr>
                                        <p:cTn id="25" dur="13">
                                          <p:stCondLst>
                                            <p:cond delay="821"/>
                                          </p:stCondLst>
                                        </p:cTn>
                                        <p:tgtEl>
                                          <p:spTgt spid="2"/>
                                        </p:tgtEl>
                                      </p:cBhvr>
                                      <p:to x="100000" y="90000"/>
                                    </p:animScale>
                                    <p:animScale>
                                      <p:cBhvr>
                                        <p:cTn id="26" dur="83" decel="50000">
                                          <p:stCondLst>
                                            <p:cond delay="834"/>
                                          </p:stCondLst>
                                        </p:cTn>
                                        <p:tgtEl>
                                          <p:spTgt spid="2"/>
                                        </p:tgtEl>
                                      </p:cBhvr>
                                      <p:to x="100000" y="100000"/>
                                    </p:animScale>
                                    <p:animScale>
                                      <p:cBhvr>
                                        <p:cTn id="27" dur="13">
                                          <p:stCondLst>
                                            <p:cond delay="904"/>
                                          </p:stCondLst>
                                        </p:cTn>
                                        <p:tgtEl>
                                          <p:spTgt spid="2"/>
                                        </p:tgtEl>
                                      </p:cBhvr>
                                      <p:to x="100000" y="95000"/>
                                    </p:animScale>
                                    <p:animScale>
                                      <p:cBhvr>
                                        <p:cTn id="28" dur="83" decel="50000">
                                          <p:stCondLst>
                                            <p:cond delay="917"/>
                                          </p:stCondLst>
                                        </p:cTn>
                                        <p:tgtEl>
                                          <p:spTgt spid="2"/>
                                        </p:tgtEl>
                                      </p:cBhvr>
                                      <p:to x="100000" y="100000"/>
                                    </p:animScale>
                                  </p:childTnLst>
                                </p:cTn>
                              </p:par>
                            </p:childTnLst>
                          </p:cTn>
                        </p:par>
                        <p:par>
                          <p:cTn id="29" fill="hold">
                            <p:stCondLst>
                              <p:cond delay="6800"/>
                            </p:stCondLst>
                            <p:childTnLst>
                              <p:par>
                                <p:cTn id="30" presetID="10" presetClass="entr" presetSubtype="0" fill="hold" nodeType="afterEffect">
                                  <p:stCondLst>
                                    <p:cond delay="0"/>
                                  </p:stCondLst>
                                  <p:childTnLst>
                                    <p:set>
                                      <p:cBhvr>
                                        <p:cTn id="31" dur="1" fill="hold">
                                          <p:stCondLst>
                                            <p:cond delay="0"/>
                                          </p:stCondLst>
                                        </p:cTn>
                                        <p:tgtEl>
                                          <p:spTgt spid="1031"/>
                                        </p:tgtEl>
                                        <p:attrNameLst>
                                          <p:attrName>style.visibility</p:attrName>
                                        </p:attrNameLst>
                                      </p:cBhvr>
                                      <p:to>
                                        <p:strVal val="visible"/>
                                      </p:to>
                                    </p:set>
                                    <p:animEffect transition="in" filter="fade">
                                      <p:cBhvr>
                                        <p:cTn id="32" dur="500"/>
                                        <p:tgtEl>
                                          <p:spTgt spid="1031"/>
                                        </p:tgtEl>
                                      </p:cBhvr>
                                    </p:animEffect>
                                  </p:childTnLst>
                                </p:cTn>
                              </p:par>
                            </p:childTnLst>
                          </p:cTn>
                        </p:par>
                        <p:par>
                          <p:cTn id="33" fill="hold">
                            <p:stCondLst>
                              <p:cond delay="73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100"/>
                            </p:stCondLst>
                            <p:childTnLst>
                              <p:par>
                                <p:cTn id="42" presetID="42" presetClass="entr" presetSubtype="0" fill="hold" nodeType="afterEffect">
                                  <p:stCondLst>
                                    <p:cond delay="0"/>
                                  </p:stCondLst>
                                  <p:childTnLst>
                                    <p:set>
                                      <p:cBhvr>
                                        <p:cTn id="43" dur="1" fill="hold">
                                          <p:stCondLst>
                                            <p:cond delay="0"/>
                                          </p:stCondLst>
                                        </p:cTn>
                                        <p:tgtEl>
                                          <p:spTgt spid="10246"/>
                                        </p:tgtEl>
                                        <p:attrNameLst>
                                          <p:attrName>style.visibility</p:attrName>
                                        </p:attrNameLst>
                                      </p:cBhvr>
                                      <p:to>
                                        <p:strVal val="visible"/>
                                      </p:to>
                                    </p:set>
                                    <p:animEffect transition="in" filter="fade">
                                      <p:cBhvr>
                                        <p:cTn id="44" dur="1000"/>
                                        <p:tgtEl>
                                          <p:spTgt spid="10246"/>
                                        </p:tgtEl>
                                      </p:cBhvr>
                                    </p:animEffect>
                                    <p:anim calcmode="lin" valueType="num">
                                      <p:cBhvr>
                                        <p:cTn id="45" dur="1000" fill="hold"/>
                                        <p:tgtEl>
                                          <p:spTgt spid="10246"/>
                                        </p:tgtEl>
                                        <p:attrNameLst>
                                          <p:attrName>ppt_x</p:attrName>
                                        </p:attrNameLst>
                                      </p:cBhvr>
                                      <p:tavLst>
                                        <p:tav tm="0">
                                          <p:val>
                                            <p:strVal val="#ppt_x"/>
                                          </p:val>
                                        </p:tav>
                                        <p:tav tm="100000">
                                          <p:val>
                                            <p:strVal val="#ppt_x"/>
                                          </p:val>
                                        </p:tav>
                                      </p:tavLst>
                                    </p:anim>
                                    <p:anim calcmode="lin" valueType="num">
                                      <p:cBhvr>
                                        <p:cTn id="46" dur="1000" fill="hold"/>
                                        <p:tgtEl>
                                          <p:spTgt spid="10246"/>
                                        </p:tgtEl>
                                        <p:attrNameLst>
                                          <p:attrName>ppt_y</p:attrName>
                                        </p:attrNameLst>
                                      </p:cBhvr>
                                      <p:tavLst>
                                        <p:tav tm="0">
                                          <p:val>
                                            <p:strVal val="#ppt_y+.1"/>
                                          </p:val>
                                        </p:tav>
                                        <p:tav tm="100000">
                                          <p:val>
                                            <p:strVal val="#ppt_y"/>
                                          </p:val>
                                        </p:tav>
                                      </p:tavLst>
                                    </p:anim>
                                  </p:childTnLst>
                                </p:cTn>
                              </p:par>
                            </p:childTnLst>
                          </p:cTn>
                        </p:par>
                        <p:par>
                          <p:cTn id="47" fill="hold">
                            <p:stCondLst>
                              <p:cond delay="23100"/>
                            </p:stCondLst>
                            <p:childTnLst>
                              <p:par>
                                <p:cTn id="48" presetID="28" presetClass="path" presetSubtype="0" fill="hold" grpId="0" nodeType="afterEffect">
                                  <p:stCondLst>
                                    <p:cond delay="0"/>
                                  </p:stCondLst>
                                  <p:iterate type="lt">
                                    <p:tmPct val="10000"/>
                                  </p:iterate>
                                  <p:childTnLst>
                                    <p:animMotion origin="layout" path="M -0.35243 -0.248 C -0.35243 -0.21777 -0.37222 -0.19279 -0.39652 -0.19279 C -0.42187 -0.19279 -0.44114 -0.21777 -0.44114 -0.248 C -0.44114 -0.27823 -0.46163 -0.30321 -0.48645 -0.30321 C -0.50954 -0.30321 -0.52916 -0.27823 -0.52916 -0.248 C -0.52916 -0.21777 -0.5493 -0.19279 -0.57326 -0.19279 C -0.59722 -0.19279 -0.61684 -0.21777 -0.61684 -0.248 C -0.61684 -0.27823 -0.63697 -0.30321 -0.66215 -0.3029 C -0.68611 -0.30321 -0.70555 -0.27823 -0.70555 -0.248 C -0.70555 -0.21777 -0.68611 -0.19279 -0.66215 -0.19279 C -0.63697 -0.19279 -0.61684 -0.21777 -0.61684 -0.248 C -0.61684 -0.27823 -0.59722 -0.3029 -0.57326 -0.30321 C -0.5493 -0.30321 -0.52916 -0.27823 -0.52916 -0.248 C -0.52916 -0.21777 -0.50954 -0.19279 -0.48559 -0.19279 C -0.46163 -0.19279 -0.44114 -0.21777 -0.44114 -0.248 C -0.44114 -0.27823 -0.42187 -0.30321 -0.39652 -0.30321 C -0.37222 -0.30321 -0.35243 -0.27823 -0.35243 -0.248 Z " pathEditMode="relative" rAng="5400000" ptsTypes="fffffffffffffffff">
                                      <p:cBhvr>
                                        <p:cTn id="49" dur="1000" fill="hold"/>
                                        <p:tgtEl>
                                          <p:spTgt spid="19"/>
                                        </p:tgtEl>
                                        <p:attrNameLst>
                                          <p:attrName>ppt_x</p:attrName>
                                          <p:attrName>ppt_y</p:attrName>
                                        </p:attrNameLst>
                                      </p:cBhvr>
                                      <p:rCtr x="-17656" y="0"/>
                                    </p:animMotion>
                                  </p:childTnLst>
                                </p:cTn>
                              </p:par>
                            </p:childTnLst>
                          </p:cTn>
                        </p:par>
                        <p:par>
                          <p:cTn id="50" fill="hold">
                            <p:stCondLst>
                              <p:cond delay="253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6"/>
                                        </p:tgtEl>
                                        <p:attrNameLst>
                                          <p:attrName>ppt_y</p:attrName>
                                        </p:attrNameLst>
                                      </p:cBhvr>
                                      <p:tavLst>
                                        <p:tav tm="0">
                                          <p:val>
                                            <p:strVal val="#ppt_y"/>
                                          </p:val>
                                        </p:tav>
                                        <p:tav tm="100000">
                                          <p:val>
                                            <p:strVal val="#ppt_y"/>
                                          </p:val>
                                        </p:tav>
                                      </p:tavLst>
                                    </p:anim>
                                    <p:anim calcmode="lin" valueType="num">
                                      <p:cBhvr>
                                        <p:cTn id="5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6"/>
                                        </p:tgtEl>
                                      </p:cBhvr>
                                    </p:animEffect>
                                  </p:childTnLst>
                                </p:cTn>
                              </p:par>
                            </p:childTnLst>
                          </p:cTn>
                        </p:par>
                        <p:par>
                          <p:cTn id="58" fill="hold">
                            <p:stCondLst>
                              <p:cond delay="36000"/>
                            </p:stCondLst>
                            <p:childTnLst>
                              <p:par>
                                <p:cTn id="59" presetID="10" presetClass="entr" presetSubtype="0"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3"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solidFill>
                  <a:srgbClr val="FFC000"/>
                </a:solidFill>
                <a:effectLst/>
              </a:rPr>
              <a:t>Ave Nacional </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5535" y="940964"/>
            <a:ext cx="3057475" cy="230402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04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20926901">
            <a:off x="6305533" y="2073207"/>
            <a:ext cx="2422028" cy="165331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rot="639884" flipH="1">
            <a:off x="6137750" y="136128"/>
            <a:ext cx="3017667" cy="17988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20350585">
            <a:off x="4159241" y="0"/>
            <a:ext cx="1730568" cy="23869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5" name="Picture 9"/>
          <p:cNvPicPr>
            <a:picLocks noChangeAspect="1" noChangeArrowheads="1"/>
          </p:cNvPicPr>
          <p:nvPr/>
        </p:nvPicPr>
        <p:blipFill>
          <a:blip r:embed="rId6" cstate="screen">
            <a:extLst>
              <a:ext uri="{28A0092B-C50C-407E-A947-70E740481C1C}">
                <a14:useLocalDpi xmlns:a14="http://schemas.microsoft.com/office/drawing/2010/main" val="0"/>
              </a:ext>
            </a:extLst>
          </a:blip>
          <a:stretch>
            <a:fillRect/>
          </a:stretch>
        </p:blipFill>
        <p:spPr bwMode="auto">
          <a:xfrm>
            <a:off x="4035228" y="2355361"/>
            <a:ext cx="2055006" cy="16440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059832" y="4056454"/>
            <a:ext cx="5327991" cy="1015663"/>
          </a:xfrm>
          <a:prstGeom prst="rect">
            <a:avLst/>
          </a:prstGeom>
        </p:spPr>
        <p:txBody>
          <a:bodyPr wrap="square">
            <a:spAutoFit/>
          </a:bodyPr>
          <a:lstStyle/>
          <a:p>
            <a:pPr algn="just"/>
            <a:r>
              <a:rPr lang="es-AR" sz="1200" dirty="0" smtClean="0">
                <a:solidFill>
                  <a:schemeClr val="bg1"/>
                </a:solidFill>
              </a:rPr>
              <a:t>Es </a:t>
            </a:r>
            <a:r>
              <a:rPr lang="es-AR" sz="1200" dirty="0">
                <a:solidFill>
                  <a:schemeClr val="bg1"/>
                </a:solidFill>
              </a:rPr>
              <a:t>una ave </a:t>
            </a:r>
            <a:r>
              <a:rPr lang="es-AR" sz="1200" dirty="0" smtClean="0">
                <a:solidFill>
                  <a:schemeClr val="bg1"/>
                </a:solidFill>
              </a:rPr>
              <a:t>originaria </a:t>
            </a:r>
            <a:r>
              <a:rPr lang="es-AR" sz="1200" dirty="0">
                <a:solidFill>
                  <a:schemeClr val="bg1"/>
                </a:solidFill>
              </a:rPr>
              <a:t>del continente americano. De aspecto pequeño, midiendo entre 15 y 22 cm, tiene la cabeza y las alas de color negro </a:t>
            </a:r>
            <a:r>
              <a:rPr lang="es-AR" sz="1200" dirty="0" smtClean="0">
                <a:solidFill>
                  <a:schemeClr val="bg1"/>
                </a:solidFill>
              </a:rPr>
              <a:t>y blanco y </a:t>
            </a:r>
            <a:r>
              <a:rPr lang="es-AR" sz="1200" dirty="0">
                <a:solidFill>
                  <a:schemeClr val="bg1"/>
                </a:solidFill>
              </a:rPr>
              <a:t>el resto del cuerpo amarillo. </a:t>
            </a:r>
            <a:r>
              <a:rPr lang="es-AR" sz="1200" dirty="0" smtClean="0">
                <a:solidFill>
                  <a:schemeClr val="bg1"/>
                </a:solidFill>
              </a:rPr>
              <a:t>El </a:t>
            </a:r>
            <a:r>
              <a:rPr lang="es-AR" sz="1200" dirty="0">
                <a:solidFill>
                  <a:schemeClr val="bg1"/>
                </a:solidFill>
              </a:rPr>
              <a:t>sonido canto </a:t>
            </a:r>
            <a:r>
              <a:rPr lang="es-AR" sz="1200" dirty="0" smtClean="0">
                <a:solidFill>
                  <a:schemeClr val="bg1"/>
                </a:solidFill>
              </a:rPr>
              <a:t>melodioso </a:t>
            </a:r>
            <a:r>
              <a:rPr lang="es-AR" sz="1200" dirty="0">
                <a:solidFill>
                  <a:schemeClr val="bg1"/>
                </a:solidFill>
              </a:rPr>
              <a:t>es muy peculiar. Los ojos son de color amarillo con un contorno de piel color azul </a:t>
            </a:r>
            <a:r>
              <a:rPr lang="es-AR" sz="1200" dirty="0" smtClean="0">
                <a:solidFill>
                  <a:schemeClr val="bg1"/>
                </a:solidFill>
              </a:rPr>
              <a:t>claro. La Sociedad </a:t>
            </a:r>
            <a:r>
              <a:rPr lang="es-AR" sz="1200" dirty="0">
                <a:solidFill>
                  <a:schemeClr val="bg1"/>
                </a:solidFill>
              </a:rPr>
              <a:t>Venezolana de Ciencias Naturales </a:t>
            </a:r>
            <a:r>
              <a:rPr lang="es-AR" sz="1200" dirty="0" smtClean="0">
                <a:solidFill>
                  <a:schemeClr val="bg1"/>
                </a:solidFill>
              </a:rPr>
              <a:t>, la declaró ave nacional el </a:t>
            </a:r>
            <a:r>
              <a:rPr lang="es-AR" sz="1200" dirty="0">
                <a:solidFill>
                  <a:schemeClr val="bg1"/>
                </a:solidFill>
              </a:rPr>
              <a:t>23 de mayo de 1958</a:t>
            </a:r>
            <a:r>
              <a:rPr lang="es-AR" sz="1200" dirty="0" smtClean="0">
                <a:solidFill>
                  <a:schemeClr val="bg1"/>
                </a:solidFill>
              </a:rPr>
              <a:t>.</a:t>
            </a:r>
            <a:endParaRPr lang="es-AR" sz="1200" dirty="0">
              <a:solidFill>
                <a:schemeClr val="bg1"/>
              </a:solidFill>
            </a:endParaRPr>
          </a:p>
        </p:txBody>
      </p:sp>
      <p:sp>
        <p:nvSpPr>
          <p:cNvPr id="13" name="12 Rectángulo"/>
          <p:cNvSpPr/>
          <p:nvPr/>
        </p:nvSpPr>
        <p:spPr>
          <a:xfrm>
            <a:off x="304059" y="4428704"/>
            <a:ext cx="3442149" cy="400110"/>
          </a:xfrm>
          <a:prstGeom prst="rect">
            <a:avLst/>
          </a:prstGeom>
        </p:spPr>
        <p:txBody>
          <a:bodyPr wrap="square">
            <a:spAutoFit/>
          </a:bodyPr>
          <a:lstStyle/>
          <a:p>
            <a:r>
              <a:rPr lang="es-AR" sz="2000" dirty="0">
                <a:solidFill>
                  <a:schemeClr val="accent6">
                    <a:lumMod val="75000"/>
                  </a:schemeClr>
                </a:solidFill>
              </a:rPr>
              <a:t>Turpial </a:t>
            </a:r>
            <a:r>
              <a:rPr lang="es-AR" sz="2000" dirty="0" smtClean="0">
                <a:solidFill>
                  <a:schemeClr val="bg1"/>
                </a:solidFill>
              </a:rPr>
              <a:t>- </a:t>
            </a:r>
            <a:r>
              <a:rPr lang="es-AR" sz="2000" i="1" dirty="0" smtClean="0">
                <a:solidFill>
                  <a:schemeClr val="bg1"/>
                </a:solidFill>
              </a:rPr>
              <a:t>(</a:t>
            </a:r>
            <a:r>
              <a:rPr lang="es-AR" sz="2000" i="1" dirty="0" err="1">
                <a:solidFill>
                  <a:schemeClr val="bg1"/>
                </a:solidFill>
              </a:rPr>
              <a:t>Icterus</a:t>
            </a:r>
            <a:r>
              <a:rPr lang="es-AR" sz="2000" i="1" dirty="0">
                <a:solidFill>
                  <a:schemeClr val="bg1"/>
                </a:solidFill>
              </a:rPr>
              <a:t> </a:t>
            </a:r>
            <a:r>
              <a:rPr lang="es-AR" sz="2000" i="1" dirty="0" err="1">
                <a:solidFill>
                  <a:schemeClr val="bg1"/>
                </a:solidFill>
              </a:rPr>
              <a:t>icterus</a:t>
            </a:r>
            <a:r>
              <a:rPr lang="es-AR" sz="2000" i="1" dirty="0">
                <a:solidFill>
                  <a:schemeClr val="bg1"/>
                </a:solidFill>
              </a:rPr>
              <a:t>)</a:t>
            </a:r>
          </a:p>
        </p:txBody>
      </p:sp>
      <p:sp>
        <p:nvSpPr>
          <p:cNvPr id="15" name="14 CuadroTexto"/>
          <p:cNvSpPr txBox="1"/>
          <p:nvPr/>
        </p:nvSpPr>
        <p:spPr>
          <a:xfrm>
            <a:off x="3628326" y="940964"/>
            <a:ext cx="530915" cy="307777"/>
          </a:xfrm>
          <a:prstGeom prst="rect">
            <a:avLst/>
          </a:prstGeom>
          <a:noFill/>
        </p:spPr>
        <p:txBody>
          <a:bodyPr wrap="none" rtlCol="0">
            <a:spAutoFit/>
          </a:bodyPr>
          <a:lstStyle/>
          <a:p>
            <a:r>
              <a:rPr lang="es-AR" sz="1400" dirty="0" smtClean="0">
                <a:solidFill>
                  <a:schemeClr val="bg1"/>
                </a:solidFill>
              </a:rPr>
              <a:t>Nido</a:t>
            </a:r>
            <a:endParaRPr lang="es-AR" sz="1400" dirty="0">
              <a:solidFill>
                <a:schemeClr val="bg1"/>
              </a:solidFill>
            </a:endParaRPr>
          </a:p>
        </p:txBody>
      </p: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6141818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6" presetClass="path" presetSubtype="0" fill="hold" grpId="0" nodeType="afterEffect">
                                  <p:stCondLst>
                                    <p:cond delay="0"/>
                                  </p:stCondLst>
                                  <p:iterate type="lt">
                                    <p:tmPct val="10000"/>
                                  </p:iterate>
                                  <p:childTnLst>
                                    <p:animMotion origin="layout" path="M 0.37223 0.14542 C 0.36719 0.17074 0.36303 0.1976 0.36355 0.22415 C 0.36615 0.34857 0.43299 0.4415 0.51198 0.43625 C 0.58941 0.43131 0.65139 0.32974 0.64879 0.20531 C 0.64827 0.17876 0.64393 0.15252 0.63768 0.12782 C 0.6191 0.21272 0.56928 0.27509 0.50869 0.27879 C 0.44688 0.28281 0.39428 0.22754 0.37223 0.14542 Z " pathEditMode="relative" rAng="16072745" ptsTypes="fffffff">
                                      <p:cBhvr>
                                        <p:cTn id="12" dur="1000" fill="hold"/>
                                        <p:tgtEl>
                                          <p:spTgt spid="4"/>
                                        </p:tgtEl>
                                        <p:attrNameLst>
                                          <p:attrName>ppt_x</p:attrName>
                                          <p:attrName>ppt_y</p:attrName>
                                        </p:attrNameLst>
                                      </p:cBhvr>
                                      <p:rCtr x="13542" y="14109"/>
                                    </p:animMotion>
                                  </p:childTnLst>
                                </p:cTn>
                              </p:par>
                              <p:par>
                                <p:cTn id="13" presetID="53" presetClass="entr" presetSubtype="528" fill="hold" nodeType="withEffect">
                                  <p:stCondLst>
                                    <p:cond delay="2100"/>
                                  </p:stCondLst>
                                  <p:childTnLst>
                                    <p:set>
                                      <p:cBhvr>
                                        <p:cTn id="14" dur="1" fill="hold">
                                          <p:stCondLst>
                                            <p:cond delay="0"/>
                                          </p:stCondLst>
                                        </p:cTn>
                                        <p:tgtEl>
                                          <p:spTgt spid="4104"/>
                                        </p:tgtEl>
                                        <p:attrNameLst>
                                          <p:attrName>style.visibility</p:attrName>
                                        </p:attrNameLst>
                                      </p:cBhvr>
                                      <p:to>
                                        <p:strVal val="visible"/>
                                      </p:to>
                                    </p:set>
                                    <p:anim calcmode="lin" valueType="num">
                                      <p:cBhvr>
                                        <p:cTn id="15" dur="500" fill="hold"/>
                                        <p:tgtEl>
                                          <p:spTgt spid="4104"/>
                                        </p:tgtEl>
                                        <p:attrNameLst>
                                          <p:attrName>ppt_w</p:attrName>
                                        </p:attrNameLst>
                                      </p:cBhvr>
                                      <p:tavLst>
                                        <p:tav tm="0">
                                          <p:val>
                                            <p:fltVal val="0"/>
                                          </p:val>
                                        </p:tav>
                                        <p:tav tm="100000">
                                          <p:val>
                                            <p:strVal val="#ppt_w"/>
                                          </p:val>
                                        </p:tav>
                                      </p:tavLst>
                                    </p:anim>
                                    <p:anim calcmode="lin" valueType="num">
                                      <p:cBhvr>
                                        <p:cTn id="16" dur="500" fill="hold"/>
                                        <p:tgtEl>
                                          <p:spTgt spid="4104"/>
                                        </p:tgtEl>
                                        <p:attrNameLst>
                                          <p:attrName>ppt_h</p:attrName>
                                        </p:attrNameLst>
                                      </p:cBhvr>
                                      <p:tavLst>
                                        <p:tav tm="0">
                                          <p:val>
                                            <p:fltVal val="0"/>
                                          </p:val>
                                        </p:tav>
                                        <p:tav tm="100000">
                                          <p:val>
                                            <p:strVal val="#ppt_h"/>
                                          </p:val>
                                        </p:tav>
                                      </p:tavLst>
                                    </p:anim>
                                    <p:animEffect transition="in" filter="fade">
                                      <p:cBhvr>
                                        <p:cTn id="17" dur="500"/>
                                        <p:tgtEl>
                                          <p:spTgt spid="4104"/>
                                        </p:tgtEl>
                                      </p:cBhvr>
                                    </p:animEffect>
                                    <p:anim calcmode="lin" valueType="num">
                                      <p:cBhvr>
                                        <p:cTn id="18" dur="500" fill="hold"/>
                                        <p:tgtEl>
                                          <p:spTgt spid="4104"/>
                                        </p:tgtEl>
                                        <p:attrNameLst>
                                          <p:attrName>ppt_x</p:attrName>
                                        </p:attrNameLst>
                                      </p:cBhvr>
                                      <p:tavLst>
                                        <p:tav tm="0">
                                          <p:val>
                                            <p:fltVal val="0.5"/>
                                          </p:val>
                                        </p:tav>
                                        <p:tav tm="100000">
                                          <p:val>
                                            <p:strVal val="#ppt_x"/>
                                          </p:val>
                                        </p:tav>
                                      </p:tavLst>
                                    </p:anim>
                                    <p:anim calcmode="lin" valueType="num">
                                      <p:cBhvr>
                                        <p:cTn id="19" dur="500" fill="hold"/>
                                        <p:tgtEl>
                                          <p:spTgt spid="4104"/>
                                        </p:tgtEl>
                                        <p:attrNameLst>
                                          <p:attrName>ppt_y</p:attrName>
                                        </p:attrNameLst>
                                      </p:cBhvr>
                                      <p:tavLst>
                                        <p:tav tm="0">
                                          <p:val>
                                            <p:fltVal val="0.5"/>
                                          </p:val>
                                        </p:tav>
                                        <p:tav tm="100000">
                                          <p:val>
                                            <p:strVal val="#ppt_y"/>
                                          </p:val>
                                        </p:tav>
                                      </p:tavLst>
                                    </p:anim>
                                  </p:childTnLst>
                                </p:cTn>
                              </p:par>
                            </p:childTnLst>
                          </p:cTn>
                        </p:par>
                        <p:par>
                          <p:cTn id="20" fill="hold">
                            <p:stCondLst>
                              <p:cond delay="4600"/>
                            </p:stCondLst>
                            <p:childTnLst>
                              <p:par>
                                <p:cTn id="21" presetID="53" presetClass="entr" presetSubtype="528" fill="hold" nodeType="afterEffect">
                                  <p:stCondLst>
                                    <p:cond delay="0"/>
                                  </p:stCondLst>
                                  <p:childTnLst>
                                    <p:set>
                                      <p:cBhvr>
                                        <p:cTn id="22" dur="1" fill="hold">
                                          <p:stCondLst>
                                            <p:cond delay="0"/>
                                          </p:stCondLst>
                                        </p:cTn>
                                        <p:tgtEl>
                                          <p:spTgt spid="4098"/>
                                        </p:tgtEl>
                                        <p:attrNameLst>
                                          <p:attrName>style.visibility</p:attrName>
                                        </p:attrNameLst>
                                      </p:cBhvr>
                                      <p:to>
                                        <p:strVal val="visible"/>
                                      </p:to>
                                    </p:set>
                                    <p:anim calcmode="lin" valueType="num">
                                      <p:cBhvr>
                                        <p:cTn id="23" dur="500" fill="hold"/>
                                        <p:tgtEl>
                                          <p:spTgt spid="4098"/>
                                        </p:tgtEl>
                                        <p:attrNameLst>
                                          <p:attrName>ppt_w</p:attrName>
                                        </p:attrNameLst>
                                      </p:cBhvr>
                                      <p:tavLst>
                                        <p:tav tm="0">
                                          <p:val>
                                            <p:fltVal val="0"/>
                                          </p:val>
                                        </p:tav>
                                        <p:tav tm="100000">
                                          <p:val>
                                            <p:strVal val="#ppt_w"/>
                                          </p:val>
                                        </p:tav>
                                      </p:tavLst>
                                    </p:anim>
                                    <p:anim calcmode="lin" valueType="num">
                                      <p:cBhvr>
                                        <p:cTn id="24" dur="500" fill="hold"/>
                                        <p:tgtEl>
                                          <p:spTgt spid="4098"/>
                                        </p:tgtEl>
                                        <p:attrNameLst>
                                          <p:attrName>ppt_h</p:attrName>
                                        </p:attrNameLst>
                                      </p:cBhvr>
                                      <p:tavLst>
                                        <p:tav tm="0">
                                          <p:val>
                                            <p:fltVal val="0"/>
                                          </p:val>
                                        </p:tav>
                                        <p:tav tm="100000">
                                          <p:val>
                                            <p:strVal val="#ppt_h"/>
                                          </p:val>
                                        </p:tav>
                                      </p:tavLst>
                                    </p:anim>
                                    <p:animEffect transition="in" filter="fade">
                                      <p:cBhvr>
                                        <p:cTn id="25" dur="500"/>
                                        <p:tgtEl>
                                          <p:spTgt spid="4098"/>
                                        </p:tgtEl>
                                      </p:cBhvr>
                                    </p:animEffect>
                                    <p:anim calcmode="lin" valueType="num">
                                      <p:cBhvr>
                                        <p:cTn id="26" dur="500" fill="hold"/>
                                        <p:tgtEl>
                                          <p:spTgt spid="4098"/>
                                        </p:tgtEl>
                                        <p:attrNameLst>
                                          <p:attrName>ppt_x</p:attrName>
                                        </p:attrNameLst>
                                      </p:cBhvr>
                                      <p:tavLst>
                                        <p:tav tm="0">
                                          <p:val>
                                            <p:fltVal val="0.5"/>
                                          </p:val>
                                        </p:tav>
                                        <p:tav tm="100000">
                                          <p:val>
                                            <p:strVal val="#ppt_x"/>
                                          </p:val>
                                        </p:tav>
                                      </p:tavLst>
                                    </p:anim>
                                    <p:anim calcmode="lin" valueType="num">
                                      <p:cBhvr>
                                        <p:cTn id="27" dur="500" fill="hold"/>
                                        <p:tgtEl>
                                          <p:spTgt spid="4098"/>
                                        </p:tgtEl>
                                        <p:attrNameLst>
                                          <p:attrName>ppt_y</p:attrName>
                                        </p:attrNameLst>
                                      </p:cBhvr>
                                      <p:tavLst>
                                        <p:tav tm="0">
                                          <p:val>
                                            <p:fltVal val="0.5"/>
                                          </p:val>
                                        </p:tav>
                                        <p:tav tm="100000">
                                          <p:val>
                                            <p:strVal val="#ppt_y"/>
                                          </p:val>
                                        </p:tav>
                                      </p:tavLst>
                                    </p:anim>
                                  </p:childTnLst>
                                </p:cTn>
                              </p:par>
                            </p:childTnLst>
                          </p:cTn>
                        </p:par>
                        <p:par>
                          <p:cTn id="28" fill="hold">
                            <p:stCondLst>
                              <p:cond delay="5100"/>
                            </p:stCondLst>
                            <p:childTnLst>
                              <p:par>
                                <p:cTn id="29" presetID="53" presetClass="entr" presetSubtype="528" fill="hold" nodeType="afterEffect">
                                  <p:stCondLst>
                                    <p:cond delay="0"/>
                                  </p:stCondLst>
                                  <p:childTnLst>
                                    <p:set>
                                      <p:cBhvr>
                                        <p:cTn id="30" dur="1" fill="hold">
                                          <p:stCondLst>
                                            <p:cond delay="0"/>
                                          </p:stCondLst>
                                        </p:cTn>
                                        <p:tgtEl>
                                          <p:spTgt spid="4105"/>
                                        </p:tgtEl>
                                        <p:attrNameLst>
                                          <p:attrName>style.visibility</p:attrName>
                                        </p:attrNameLst>
                                      </p:cBhvr>
                                      <p:to>
                                        <p:strVal val="visible"/>
                                      </p:to>
                                    </p:set>
                                    <p:anim calcmode="lin" valueType="num">
                                      <p:cBhvr>
                                        <p:cTn id="31" dur="500" fill="hold"/>
                                        <p:tgtEl>
                                          <p:spTgt spid="4105"/>
                                        </p:tgtEl>
                                        <p:attrNameLst>
                                          <p:attrName>ppt_w</p:attrName>
                                        </p:attrNameLst>
                                      </p:cBhvr>
                                      <p:tavLst>
                                        <p:tav tm="0">
                                          <p:val>
                                            <p:fltVal val="0"/>
                                          </p:val>
                                        </p:tav>
                                        <p:tav tm="100000">
                                          <p:val>
                                            <p:strVal val="#ppt_w"/>
                                          </p:val>
                                        </p:tav>
                                      </p:tavLst>
                                    </p:anim>
                                    <p:anim calcmode="lin" valueType="num">
                                      <p:cBhvr>
                                        <p:cTn id="32" dur="500" fill="hold"/>
                                        <p:tgtEl>
                                          <p:spTgt spid="4105"/>
                                        </p:tgtEl>
                                        <p:attrNameLst>
                                          <p:attrName>ppt_h</p:attrName>
                                        </p:attrNameLst>
                                      </p:cBhvr>
                                      <p:tavLst>
                                        <p:tav tm="0">
                                          <p:val>
                                            <p:fltVal val="0"/>
                                          </p:val>
                                        </p:tav>
                                        <p:tav tm="100000">
                                          <p:val>
                                            <p:strVal val="#ppt_h"/>
                                          </p:val>
                                        </p:tav>
                                      </p:tavLst>
                                    </p:anim>
                                    <p:animEffect transition="in" filter="fade">
                                      <p:cBhvr>
                                        <p:cTn id="33" dur="500"/>
                                        <p:tgtEl>
                                          <p:spTgt spid="4105"/>
                                        </p:tgtEl>
                                      </p:cBhvr>
                                    </p:animEffect>
                                    <p:anim calcmode="lin" valueType="num">
                                      <p:cBhvr>
                                        <p:cTn id="34" dur="500" fill="hold"/>
                                        <p:tgtEl>
                                          <p:spTgt spid="4105"/>
                                        </p:tgtEl>
                                        <p:attrNameLst>
                                          <p:attrName>ppt_x</p:attrName>
                                        </p:attrNameLst>
                                      </p:cBhvr>
                                      <p:tavLst>
                                        <p:tav tm="0">
                                          <p:val>
                                            <p:fltVal val="0.5"/>
                                          </p:val>
                                        </p:tav>
                                        <p:tav tm="100000">
                                          <p:val>
                                            <p:strVal val="#ppt_x"/>
                                          </p:val>
                                        </p:tav>
                                      </p:tavLst>
                                    </p:anim>
                                    <p:anim calcmode="lin" valueType="num">
                                      <p:cBhvr>
                                        <p:cTn id="35" dur="500" fill="hold"/>
                                        <p:tgtEl>
                                          <p:spTgt spid="4105"/>
                                        </p:tgtEl>
                                        <p:attrNameLst>
                                          <p:attrName>ppt_y</p:attrName>
                                        </p:attrNameLst>
                                      </p:cBhvr>
                                      <p:tavLst>
                                        <p:tav tm="0">
                                          <p:val>
                                            <p:fltVal val="0.5"/>
                                          </p:val>
                                        </p:tav>
                                        <p:tav tm="100000">
                                          <p:val>
                                            <p:strVal val="#ppt_y"/>
                                          </p:val>
                                        </p:tav>
                                      </p:tavLst>
                                    </p:anim>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par>
                          <p:cTn id="40" fill="hold">
                            <p:stCondLst>
                              <p:cond delay="6100"/>
                            </p:stCondLst>
                            <p:childTnLst>
                              <p:par>
                                <p:cTn id="41" presetID="53" presetClass="entr" presetSubtype="52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fltVal val="0.5"/>
                                          </p:val>
                                        </p:tav>
                                        <p:tav tm="100000">
                                          <p:val>
                                            <p:strVal val="#ppt_y"/>
                                          </p:val>
                                        </p:tav>
                                      </p:tavLst>
                                    </p:anim>
                                  </p:childTnLst>
                                </p:cTn>
                              </p:par>
                            </p:childTnLst>
                          </p:cTn>
                        </p:par>
                        <p:par>
                          <p:cTn id="48" fill="hold">
                            <p:stCondLst>
                              <p:cond delay="6600"/>
                            </p:stCondLst>
                            <p:childTnLst>
                              <p:par>
                                <p:cTn id="49" presetID="26" presetClass="entr" presetSubtype="0" fill="hold" grpId="0" nodeType="afterEffect">
                                  <p:stCondLst>
                                    <p:cond delay="0"/>
                                  </p:stCondLst>
                                  <p:iterate type="lt">
                                    <p:tmPct val="10000"/>
                                  </p:iterate>
                                  <p:childTnLst>
                                    <p:set>
                                      <p:cBhvr>
                                        <p:cTn id="50" dur="1" fill="hold">
                                          <p:stCondLst>
                                            <p:cond delay="0"/>
                                          </p:stCondLst>
                                        </p:cTn>
                                        <p:tgtEl>
                                          <p:spTgt spid="13"/>
                                        </p:tgtEl>
                                        <p:attrNameLst>
                                          <p:attrName>style.visibility</p:attrName>
                                        </p:attrNameLst>
                                      </p:cBhvr>
                                      <p:to>
                                        <p:strVal val="visible"/>
                                      </p:to>
                                    </p:set>
                                    <p:animEffect transition="in" filter="wipe(down)">
                                      <p:cBhvr>
                                        <p:cTn id="51" dur="290">
                                          <p:stCondLst>
                                            <p:cond delay="0"/>
                                          </p:stCondLst>
                                        </p:cTn>
                                        <p:tgtEl>
                                          <p:spTgt spid="13"/>
                                        </p:tgtEl>
                                      </p:cBhvr>
                                    </p:animEffect>
                                    <p:anim calcmode="lin" valueType="num">
                                      <p:cBhvr>
                                        <p:cTn id="52"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53"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54"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55"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56"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57" dur="13">
                                          <p:stCondLst>
                                            <p:cond delay="325"/>
                                          </p:stCondLst>
                                        </p:cTn>
                                        <p:tgtEl>
                                          <p:spTgt spid="13"/>
                                        </p:tgtEl>
                                      </p:cBhvr>
                                      <p:to x="100000" y="60000"/>
                                    </p:animScale>
                                    <p:animScale>
                                      <p:cBhvr>
                                        <p:cTn id="58" dur="83" decel="50000">
                                          <p:stCondLst>
                                            <p:cond delay="338"/>
                                          </p:stCondLst>
                                        </p:cTn>
                                        <p:tgtEl>
                                          <p:spTgt spid="13"/>
                                        </p:tgtEl>
                                      </p:cBhvr>
                                      <p:to x="100000" y="100000"/>
                                    </p:animScale>
                                    <p:animScale>
                                      <p:cBhvr>
                                        <p:cTn id="59" dur="13">
                                          <p:stCondLst>
                                            <p:cond delay="656"/>
                                          </p:stCondLst>
                                        </p:cTn>
                                        <p:tgtEl>
                                          <p:spTgt spid="13"/>
                                        </p:tgtEl>
                                      </p:cBhvr>
                                      <p:to x="100000" y="80000"/>
                                    </p:animScale>
                                    <p:animScale>
                                      <p:cBhvr>
                                        <p:cTn id="60" dur="83" decel="50000">
                                          <p:stCondLst>
                                            <p:cond delay="669"/>
                                          </p:stCondLst>
                                        </p:cTn>
                                        <p:tgtEl>
                                          <p:spTgt spid="13"/>
                                        </p:tgtEl>
                                      </p:cBhvr>
                                      <p:to x="100000" y="100000"/>
                                    </p:animScale>
                                    <p:animScale>
                                      <p:cBhvr>
                                        <p:cTn id="61" dur="13">
                                          <p:stCondLst>
                                            <p:cond delay="821"/>
                                          </p:stCondLst>
                                        </p:cTn>
                                        <p:tgtEl>
                                          <p:spTgt spid="13"/>
                                        </p:tgtEl>
                                      </p:cBhvr>
                                      <p:to x="100000" y="90000"/>
                                    </p:animScale>
                                    <p:animScale>
                                      <p:cBhvr>
                                        <p:cTn id="62" dur="83" decel="50000">
                                          <p:stCondLst>
                                            <p:cond delay="834"/>
                                          </p:stCondLst>
                                        </p:cTn>
                                        <p:tgtEl>
                                          <p:spTgt spid="13"/>
                                        </p:tgtEl>
                                      </p:cBhvr>
                                      <p:to x="100000" y="100000"/>
                                    </p:animScale>
                                    <p:animScale>
                                      <p:cBhvr>
                                        <p:cTn id="63" dur="13">
                                          <p:stCondLst>
                                            <p:cond delay="904"/>
                                          </p:stCondLst>
                                        </p:cTn>
                                        <p:tgtEl>
                                          <p:spTgt spid="13"/>
                                        </p:tgtEl>
                                      </p:cBhvr>
                                      <p:to x="100000" y="95000"/>
                                    </p:animScale>
                                    <p:animScale>
                                      <p:cBhvr>
                                        <p:cTn id="64" dur="83" decel="50000">
                                          <p:stCondLst>
                                            <p:cond delay="917"/>
                                          </p:stCondLst>
                                        </p:cTn>
                                        <p:tgtEl>
                                          <p:spTgt spid="13"/>
                                        </p:tgtEl>
                                      </p:cBhvr>
                                      <p:to x="100000" y="100000"/>
                                    </p:animScale>
                                  </p:childTnLst>
                                </p:cTn>
                              </p:par>
                            </p:childTnLst>
                          </p:cTn>
                        </p:par>
                        <p:par>
                          <p:cTn id="65" fill="hold">
                            <p:stCondLst>
                              <p:cond delay="99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1"/>
                                        </p:tgtEl>
                                        <p:attrNameLst>
                                          <p:attrName>style.visibility</p:attrName>
                                        </p:attrNameLst>
                                      </p:cBhvr>
                                      <p:to>
                                        <p:strVal val="visible"/>
                                      </p:to>
                                    </p:set>
                                    <p:anim calcmode="lin" valueType="num">
                                      <p:cBhvr>
                                        <p:cTn id="68"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1"/>
                                        </p:tgtEl>
                                        <p:attrNameLst>
                                          <p:attrName>ppt_y</p:attrName>
                                        </p:attrNameLst>
                                      </p:cBhvr>
                                      <p:tavLst>
                                        <p:tav tm="0">
                                          <p:val>
                                            <p:strVal val="#ppt_y"/>
                                          </p:val>
                                        </p:tav>
                                        <p:tav tm="100000">
                                          <p:val>
                                            <p:strVal val="#ppt_y"/>
                                          </p:val>
                                        </p:tav>
                                      </p:tavLst>
                                    </p:anim>
                                    <p:anim calcmode="lin" valueType="num">
                                      <p:cBhvr>
                                        <p:cTn id="70"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3"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2" cstate="screen">
            <a:extLst>
              <a:ext uri="{28A0092B-C50C-407E-A947-70E740481C1C}">
                <a14:useLocalDpi xmlns:a14="http://schemas.microsoft.com/office/drawing/2010/main" val="0"/>
              </a:ext>
            </a:extLst>
          </a:blip>
          <a:srcRect/>
          <a:stretch/>
        </p:blipFill>
        <p:spPr bwMode="auto">
          <a:xfrm rot="1154502">
            <a:off x="6156276" y="1080644"/>
            <a:ext cx="2654859" cy="17316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E140E"/>
                </a:solidFill>
                <a:effectLst>
                  <a:outerShdw blurRad="50800" dist="39000" dir="5460000" algn="tl">
                    <a:srgbClr val="000000">
                      <a:alpha val="38000"/>
                    </a:srgbClr>
                  </a:outerShdw>
                </a:effectLst>
              </a:rPr>
              <a:t>Piedra </a:t>
            </a:r>
            <a:r>
              <a:rPr lang="es-AR" sz="2800" b="1" dirty="0">
                <a:ln w="11430"/>
                <a:solidFill>
                  <a:srgbClr val="FE140E"/>
                </a:solidFill>
                <a:effectLst>
                  <a:outerShdw blurRad="50800" dist="39000" dir="5460000" algn="tl">
                    <a:srgbClr val="000000">
                      <a:alpha val="38000"/>
                    </a:srgbClr>
                  </a:outerShdw>
                </a:effectLst>
              </a:rPr>
              <a:t>Nacional </a:t>
            </a:r>
          </a:p>
        </p:txBody>
      </p:sp>
      <p:pic>
        <p:nvPicPr>
          <p:cNvPr id="10" name="Picture 4"/>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570564">
            <a:off x="1866781" y="1974343"/>
            <a:ext cx="2876974" cy="17154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290729" y="3671777"/>
            <a:ext cx="8280921" cy="1384995"/>
          </a:xfrm>
          <a:prstGeom prst="rect">
            <a:avLst/>
          </a:prstGeom>
        </p:spPr>
        <p:txBody>
          <a:bodyPr wrap="square">
            <a:spAutoFit/>
          </a:bodyPr>
          <a:lstStyle/>
          <a:p>
            <a:pPr algn="just"/>
            <a:r>
              <a:rPr lang="es-AR" sz="1400" dirty="0" smtClean="0">
                <a:solidFill>
                  <a:schemeClr val="bg1"/>
                </a:solidFill>
              </a:rPr>
              <a:t>Venezuela  no tiene una piedra </a:t>
            </a:r>
            <a:r>
              <a:rPr lang="es-AR" sz="1400" dirty="0" err="1" smtClean="0">
                <a:solidFill>
                  <a:schemeClr val="bg1"/>
                </a:solidFill>
              </a:rPr>
              <a:t>sombólica</a:t>
            </a:r>
            <a:r>
              <a:rPr lang="es-AR" sz="1400" dirty="0" smtClean="0">
                <a:solidFill>
                  <a:schemeClr val="bg1"/>
                </a:solidFill>
              </a:rPr>
              <a:t>, pero posee explotación en minerales como  el hierro, cobre </a:t>
            </a:r>
            <a:r>
              <a:rPr lang="es-AR" sz="1400" dirty="0" err="1" smtClean="0">
                <a:solidFill>
                  <a:schemeClr val="bg1"/>
                </a:solidFill>
              </a:rPr>
              <a:t>bauxta</a:t>
            </a:r>
            <a:r>
              <a:rPr lang="es-AR" sz="1400" dirty="0" smtClean="0">
                <a:solidFill>
                  <a:schemeClr val="bg1"/>
                </a:solidFill>
              </a:rPr>
              <a:t>, oro, plata, diamantes y otros.</a:t>
            </a:r>
          </a:p>
          <a:p>
            <a:pPr algn="just"/>
            <a:r>
              <a:rPr lang="es-AR" sz="1400" dirty="0" smtClean="0">
                <a:solidFill>
                  <a:schemeClr val="bg1"/>
                </a:solidFill>
              </a:rPr>
              <a:t>La </a:t>
            </a:r>
            <a:r>
              <a:rPr lang="es-AR" sz="1400" dirty="0">
                <a:solidFill>
                  <a:schemeClr val="bg1"/>
                </a:solidFill>
              </a:rPr>
              <a:t>bauxita se utiliza como materia prima para obtener aluminio, con el cual se fabrica papel de aluminio, aviones, láminas y techos, utensilios del hogar</a:t>
            </a:r>
            <a:r>
              <a:rPr lang="es-AR" sz="1400" dirty="0" smtClean="0">
                <a:solidFill>
                  <a:schemeClr val="bg1"/>
                </a:solidFill>
              </a:rPr>
              <a:t>.</a:t>
            </a:r>
          </a:p>
          <a:p>
            <a:pPr algn="just"/>
            <a:r>
              <a:rPr lang="es-AR" sz="1400" dirty="0" smtClean="0">
                <a:solidFill>
                  <a:schemeClr val="bg1"/>
                </a:solidFill>
              </a:rPr>
              <a:t>Los diamantes </a:t>
            </a:r>
            <a:r>
              <a:rPr lang="es-AR" sz="1400" dirty="0">
                <a:solidFill>
                  <a:schemeClr val="bg1"/>
                </a:solidFill>
              </a:rPr>
              <a:t>producidos en </a:t>
            </a:r>
            <a:r>
              <a:rPr lang="es-AR" sz="1400" dirty="0" smtClean="0">
                <a:solidFill>
                  <a:schemeClr val="bg1"/>
                </a:solidFill>
              </a:rPr>
              <a:t>Venezuela pueden ser incoloros</a:t>
            </a:r>
            <a:r>
              <a:rPr lang="es-AR" sz="1400" dirty="0">
                <a:solidFill>
                  <a:schemeClr val="bg1"/>
                </a:solidFill>
              </a:rPr>
              <a:t>, de color amarillo verdoso, amarillo intenso, </a:t>
            </a:r>
            <a:r>
              <a:rPr lang="es-AR" sz="1400" dirty="0" smtClean="0">
                <a:solidFill>
                  <a:schemeClr val="bg1"/>
                </a:solidFill>
              </a:rPr>
              <a:t>y marrón.</a:t>
            </a:r>
            <a:endParaRPr lang="es-AR" sz="1400" dirty="0">
              <a:solidFill>
                <a:schemeClr val="bg1"/>
              </a:solidFill>
            </a:endParaRPr>
          </a:p>
        </p:txBody>
      </p:sp>
      <p:pic>
        <p:nvPicPr>
          <p:cNvPr id="14" name="Picture 4"/>
          <p:cNvPicPr>
            <a:picLocks noChangeAspect="1" noChangeArrowheads="1"/>
          </p:cNvPicPr>
          <p:nvPr/>
        </p:nvPicPr>
        <p:blipFill rotWithShape="1">
          <a:blip r:embed="rId4" cstate="screen">
            <a:extLst>
              <a:ext uri="{28A0092B-C50C-407E-A947-70E740481C1C}">
                <a14:useLocalDpi xmlns:a14="http://schemas.microsoft.com/office/drawing/2010/main" val="0"/>
              </a:ext>
            </a:extLst>
          </a:blip>
          <a:srcRect/>
          <a:stretch/>
        </p:blipFill>
        <p:spPr bwMode="auto">
          <a:xfrm>
            <a:off x="3305268" y="218287"/>
            <a:ext cx="2448272" cy="1728192"/>
          </a:xfrm>
          <a:prstGeom prst="roundRect">
            <a:avLst>
              <a:gd name="adj" fmla="val 4167"/>
            </a:avLst>
          </a:prstGeom>
          <a:solidFill>
            <a:srgbClr val="FFFFFF"/>
          </a:solidFill>
          <a:ln w="76200" cap="sq">
            <a:solidFill>
              <a:schemeClr val="tx2">
                <a:lumMod val="50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19828585">
            <a:off x="88385" y="-58609"/>
            <a:ext cx="2540405" cy="25404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290729" y="2832074"/>
            <a:ext cx="1656184" cy="369332"/>
          </a:xfrm>
          <a:prstGeom prst="rect">
            <a:avLst/>
          </a:prstGeom>
        </p:spPr>
        <p:txBody>
          <a:bodyPr wrap="square">
            <a:spAutoFit/>
          </a:bodyPr>
          <a:lstStyle/>
          <a:p>
            <a:pPr algn="ctr"/>
            <a:r>
              <a:rPr lang="es-AR" dirty="0" smtClean="0">
                <a:solidFill>
                  <a:srgbClr val="FFFF00"/>
                </a:solidFill>
              </a:rPr>
              <a:t>Oro </a:t>
            </a:r>
            <a:r>
              <a:rPr lang="es-AR" dirty="0" smtClean="0">
                <a:solidFill>
                  <a:schemeClr val="bg1"/>
                </a:solidFill>
              </a:rPr>
              <a:t>y Plata</a:t>
            </a:r>
            <a:endParaRPr lang="es-AR" dirty="0">
              <a:solidFill>
                <a:schemeClr val="bg1"/>
              </a:solidFill>
            </a:endParaRPr>
          </a:p>
        </p:txBody>
      </p:sp>
      <p:sp>
        <p:nvSpPr>
          <p:cNvPr id="12" name="11 Rectángulo"/>
          <p:cNvSpPr/>
          <p:nvPr/>
        </p:nvSpPr>
        <p:spPr>
          <a:xfrm>
            <a:off x="4717619" y="3201406"/>
            <a:ext cx="2589083" cy="369332"/>
          </a:xfrm>
          <a:prstGeom prst="rect">
            <a:avLst/>
          </a:prstGeom>
        </p:spPr>
        <p:txBody>
          <a:bodyPr wrap="square">
            <a:spAutoFit/>
          </a:bodyPr>
          <a:lstStyle/>
          <a:p>
            <a:pPr algn="ctr"/>
            <a:r>
              <a:rPr lang="es-AR" dirty="0" smtClean="0">
                <a:solidFill>
                  <a:srgbClr val="FFC000"/>
                </a:solidFill>
              </a:rPr>
              <a:t>Bauxita, Cobre, Hierro</a:t>
            </a:r>
            <a:endParaRPr lang="es-AR" dirty="0">
              <a:solidFill>
                <a:srgbClr val="FFC000"/>
              </a:solidFill>
            </a:endParaRPr>
          </a:p>
        </p:txBody>
      </p:sp>
      <p:sp>
        <p:nvSpPr>
          <p:cNvPr id="15" name="14 Rectángulo"/>
          <p:cNvSpPr/>
          <p:nvPr/>
        </p:nvSpPr>
        <p:spPr>
          <a:xfrm>
            <a:off x="4717619" y="2041819"/>
            <a:ext cx="1656184" cy="369332"/>
          </a:xfrm>
          <a:prstGeom prst="rect">
            <a:avLst/>
          </a:prstGeom>
        </p:spPr>
        <p:txBody>
          <a:bodyPr wrap="square">
            <a:spAutoFit/>
          </a:bodyPr>
          <a:lstStyle/>
          <a:p>
            <a:pPr algn="ctr"/>
            <a:r>
              <a:rPr lang="es-AR" dirty="0" smtClean="0">
                <a:solidFill>
                  <a:schemeClr val="accent3">
                    <a:lumMod val="40000"/>
                    <a:lumOff val="60000"/>
                  </a:schemeClr>
                </a:solidFill>
              </a:rPr>
              <a:t>Diamantes</a:t>
            </a:r>
            <a:endParaRPr lang="es-AR" dirty="0">
              <a:solidFill>
                <a:schemeClr val="accent3">
                  <a:lumMod val="40000"/>
                  <a:lumOff val="60000"/>
                </a:schemeClr>
              </a:solidFill>
            </a:endParaRPr>
          </a:p>
        </p:txBody>
      </p: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12133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1667 C -0.07639 -0.06854 -0.00677 -0.08521 0.04878 -0.01822 C 0.10278 0.04384 0.12743 0.16239 0.09792 0.24452 C 0.07135 0.32232 0.0092 0.34517 -0.04062 0.28589 C -0.08663 0.23155 -0.10903 0.13121 -0.08403 0.05927 C -0.06128 -0.0071 -0.00885 -0.02655 0.03403 0.02192 C 0.07344 0.06885 0.09306 0.15313 0.07118 0.21333 C 0.05226 0.26705 0.00885 0.28651 -0.02552 0.2439 C -0.05764 0.20747 -0.07413 0.13986 -0.05712 0.09046 C -0.04149 0.04785 -0.00781 0.03025 0.01962 0.06267 C 0.04358 0.09169 0.05799 0.14418 0.04444 0.18123 C 0.03351 0.21364 0.0092 0.22661 -0.01094 0.20315 C -0.02795 0.18462 -0.03906 0.14819 -0.02969 0.12349 C -0.02326 0.10219 -0.00851 0.09015 0.00486 0.10342 C 0.01458 0.11639 0.02205 0.1343 0.01806 0.14973 C 0.01563 0.15869 0.00972 0.16517 0.00382 0.16301 C 0.00104 0.16023 -0.00087 0.15838 -0.00295 0.15406 " pathEditMode="relative" rAng="2215833" ptsTypes="fffffffffffffffff">
                                      <p:cBhvr>
                                        <p:cTn id="6" dur="2000" fill="hold"/>
                                        <p:tgtEl>
                                          <p:spTgt spid="9"/>
                                        </p:tgtEl>
                                        <p:attrNameLst>
                                          <p:attrName>ppt_x</p:attrName>
                                          <p:attrName>ppt_y</p:attrName>
                                        </p:attrNameLst>
                                      </p:cBhvr>
                                      <p:rCtr x="10573" y="10806"/>
                                    </p:animMotion>
                                  </p:childTnLst>
                                </p:cTn>
                              </p:par>
                            </p:childTnLst>
                          </p:cTn>
                        </p:par>
                        <p:par>
                          <p:cTn id="7" fill="hold">
                            <p:stCondLst>
                              <p:cond delay="4600"/>
                            </p:stCondLst>
                            <p:childTnLst>
                              <p:par>
                                <p:cTn id="8" presetID="53" presetClass="entr" presetSubtype="528" fill="hold" nodeType="afterEffect">
                                  <p:stCondLst>
                                    <p:cond delay="0"/>
                                  </p:stCondLst>
                                  <p:childTnLst>
                                    <p:set>
                                      <p:cBhvr>
                                        <p:cTn id="9" dur="1" fill="hold">
                                          <p:stCondLst>
                                            <p:cond delay="0"/>
                                          </p:stCondLst>
                                        </p:cTn>
                                        <p:tgtEl>
                                          <p:spTgt spid="1028"/>
                                        </p:tgtEl>
                                        <p:attrNameLst>
                                          <p:attrName>style.visibility</p:attrName>
                                        </p:attrNameLst>
                                      </p:cBhvr>
                                      <p:to>
                                        <p:strVal val="visible"/>
                                      </p:to>
                                    </p:set>
                                    <p:anim calcmode="lin" valueType="num">
                                      <p:cBhvr>
                                        <p:cTn id="10" dur="500" fill="hold"/>
                                        <p:tgtEl>
                                          <p:spTgt spid="1028"/>
                                        </p:tgtEl>
                                        <p:attrNameLst>
                                          <p:attrName>ppt_w</p:attrName>
                                        </p:attrNameLst>
                                      </p:cBhvr>
                                      <p:tavLst>
                                        <p:tav tm="0">
                                          <p:val>
                                            <p:fltVal val="0"/>
                                          </p:val>
                                        </p:tav>
                                        <p:tav tm="100000">
                                          <p:val>
                                            <p:strVal val="#ppt_w"/>
                                          </p:val>
                                        </p:tav>
                                      </p:tavLst>
                                    </p:anim>
                                    <p:anim calcmode="lin" valueType="num">
                                      <p:cBhvr>
                                        <p:cTn id="11" dur="500" fill="hold"/>
                                        <p:tgtEl>
                                          <p:spTgt spid="1028"/>
                                        </p:tgtEl>
                                        <p:attrNameLst>
                                          <p:attrName>ppt_h</p:attrName>
                                        </p:attrNameLst>
                                      </p:cBhvr>
                                      <p:tavLst>
                                        <p:tav tm="0">
                                          <p:val>
                                            <p:fltVal val="0"/>
                                          </p:val>
                                        </p:tav>
                                        <p:tav tm="100000">
                                          <p:val>
                                            <p:strVal val="#ppt_h"/>
                                          </p:val>
                                        </p:tav>
                                      </p:tavLst>
                                    </p:anim>
                                    <p:animEffect transition="in" filter="fade">
                                      <p:cBhvr>
                                        <p:cTn id="12" dur="500"/>
                                        <p:tgtEl>
                                          <p:spTgt spid="1028"/>
                                        </p:tgtEl>
                                      </p:cBhvr>
                                    </p:animEffect>
                                    <p:anim calcmode="lin" valueType="num">
                                      <p:cBhvr>
                                        <p:cTn id="13" dur="500" fill="hold"/>
                                        <p:tgtEl>
                                          <p:spTgt spid="1028"/>
                                        </p:tgtEl>
                                        <p:attrNameLst>
                                          <p:attrName>ppt_x</p:attrName>
                                        </p:attrNameLst>
                                      </p:cBhvr>
                                      <p:tavLst>
                                        <p:tav tm="0">
                                          <p:val>
                                            <p:fltVal val="0.5"/>
                                          </p:val>
                                        </p:tav>
                                        <p:tav tm="100000">
                                          <p:val>
                                            <p:strVal val="#ppt_x"/>
                                          </p:val>
                                        </p:tav>
                                      </p:tavLst>
                                    </p:anim>
                                    <p:anim calcmode="lin" valueType="num">
                                      <p:cBhvr>
                                        <p:cTn id="14" dur="500" fill="hold"/>
                                        <p:tgtEl>
                                          <p:spTgt spid="1028"/>
                                        </p:tgtEl>
                                        <p:attrNameLst>
                                          <p:attrName>ppt_y</p:attrName>
                                        </p:attrNameLst>
                                      </p:cBhvr>
                                      <p:tavLst>
                                        <p:tav tm="0">
                                          <p:val>
                                            <p:fltVal val="0.5"/>
                                          </p:val>
                                        </p:tav>
                                        <p:tav tm="100000">
                                          <p:val>
                                            <p:strVal val="#ppt_y"/>
                                          </p:val>
                                        </p:tav>
                                      </p:tavLst>
                                    </p:anim>
                                  </p:childTnLst>
                                </p:cTn>
                              </p:par>
                            </p:childTnLst>
                          </p:cTn>
                        </p:par>
                        <p:par>
                          <p:cTn id="15" fill="hold">
                            <p:stCondLst>
                              <p:cond delay="5100"/>
                            </p:stCondLst>
                            <p:childTnLst>
                              <p:par>
                                <p:cTn id="16" presetID="53" presetClass="entr" presetSubtype="52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childTnLst>
                          </p:cTn>
                        </p:par>
                        <p:par>
                          <p:cTn id="23" fill="hold">
                            <p:stCondLst>
                              <p:cond delay="5600"/>
                            </p:stCondLst>
                            <p:childTnLst>
                              <p:par>
                                <p:cTn id="24" presetID="53" presetClass="entr" presetSubtype="52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fltVal val="0.5"/>
                                          </p:val>
                                        </p:tav>
                                        <p:tav tm="100000">
                                          <p:val>
                                            <p:strVal val="#ppt_x"/>
                                          </p:val>
                                        </p:tav>
                                      </p:tavLst>
                                    </p:anim>
                                    <p:anim calcmode="lin" valueType="num">
                                      <p:cBhvr>
                                        <p:cTn id="30" dur="500" fill="hold"/>
                                        <p:tgtEl>
                                          <p:spTgt spid="14"/>
                                        </p:tgtEl>
                                        <p:attrNameLst>
                                          <p:attrName>ppt_y</p:attrName>
                                        </p:attrNameLst>
                                      </p:cBhvr>
                                      <p:tavLst>
                                        <p:tav tm="0">
                                          <p:val>
                                            <p:fltVal val="0.5"/>
                                          </p:val>
                                        </p:tav>
                                        <p:tav tm="100000">
                                          <p:val>
                                            <p:strVal val="#ppt_y"/>
                                          </p:val>
                                        </p:tav>
                                      </p:tavLst>
                                    </p:anim>
                                  </p:childTnLst>
                                </p:cTn>
                              </p:par>
                              <p:par>
                                <p:cTn id="31" presetID="31" presetClass="entr" presetSubtype="0" fill="hold" nodeType="withEffect">
                                  <p:stCondLst>
                                    <p:cond delay="0"/>
                                  </p:stCondLst>
                                  <p:childTnLst>
                                    <p:set>
                                      <p:cBhvr>
                                        <p:cTn id="32" dur="1" fill="hold">
                                          <p:stCondLst>
                                            <p:cond delay="0"/>
                                          </p:stCondLst>
                                        </p:cTn>
                                        <p:tgtEl>
                                          <p:spTgt spid="1030"/>
                                        </p:tgtEl>
                                        <p:attrNameLst>
                                          <p:attrName>style.visibility</p:attrName>
                                        </p:attrNameLst>
                                      </p:cBhvr>
                                      <p:to>
                                        <p:strVal val="visible"/>
                                      </p:to>
                                    </p:set>
                                    <p:anim calcmode="lin" valueType="num">
                                      <p:cBhvr>
                                        <p:cTn id="33" dur="2300" fill="hold"/>
                                        <p:tgtEl>
                                          <p:spTgt spid="1030"/>
                                        </p:tgtEl>
                                        <p:attrNameLst>
                                          <p:attrName>ppt_w</p:attrName>
                                        </p:attrNameLst>
                                      </p:cBhvr>
                                      <p:tavLst>
                                        <p:tav tm="0">
                                          <p:val>
                                            <p:fltVal val="0"/>
                                          </p:val>
                                        </p:tav>
                                        <p:tav tm="100000">
                                          <p:val>
                                            <p:strVal val="#ppt_w"/>
                                          </p:val>
                                        </p:tav>
                                      </p:tavLst>
                                    </p:anim>
                                    <p:anim calcmode="lin" valueType="num">
                                      <p:cBhvr>
                                        <p:cTn id="34" dur="2300" fill="hold"/>
                                        <p:tgtEl>
                                          <p:spTgt spid="1030"/>
                                        </p:tgtEl>
                                        <p:attrNameLst>
                                          <p:attrName>ppt_h</p:attrName>
                                        </p:attrNameLst>
                                      </p:cBhvr>
                                      <p:tavLst>
                                        <p:tav tm="0">
                                          <p:val>
                                            <p:fltVal val="0"/>
                                          </p:val>
                                        </p:tav>
                                        <p:tav tm="100000">
                                          <p:val>
                                            <p:strVal val="#ppt_h"/>
                                          </p:val>
                                        </p:tav>
                                      </p:tavLst>
                                    </p:anim>
                                    <p:anim calcmode="lin" valueType="num">
                                      <p:cBhvr>
                                        <p:cTn id="35" dur="2300" fill="hold"/>
                                        <p:tgtEl>
                                          <p:spTgt spid="1030"/>
                                        </p:tgtEl>
                                        <p:attrNameLst>
                                          <p:attrName>style.rotation</p:attrName>
                                        </p:attrNameLst>
                                      </p:cBhvr>
                                      <p:tavLst>
                                        <p:tav tm="0">
                                          <p:val>
                                            <p:fltVal val="90"/>
                                          </p:val>
                                        </p:tav>
                                        <p:tav tm="100000">
                                          <p:val>
                                            <p:fltVal val="0"/>
                                          </p:val>
                                        </p:tav>
                                      </p:tavLst>
                                    </p:anim>
                                    <p:animEffect transition="in" filter="fade">
                                      <p:cBhvr>
                                        <p:cTn id="36" dur="2300"/>
                                        <p:tgtEl>
                                          <p:spTgt spid="1030"/>
                                        </p:tgtEl>
                                      </p:cBhvr>
                                    </p:animEffect>
                                  </p:childTnLst>
                                </p:cTn>
                              </p:par>
                            </p:childTnLst>
                          </p:cTn>
                        </p:par>
                        <p:par>
                          <p:cTn id="37" fill="hold">
                            <p:stCondLst>
                              <p:cond delay="7900"/>
                            </p:stCondLst>
                            <p:childTnLst>
                              <p:par>
                                <p:cTn id="38" presetID="26" presetClass="entr" presetSubtype="0" fill="hold" grpId="0" nodeType="afterEffect">
                                  <p:stCondLst>
                                    <p:cond delay="0"/>
                                  </p:stCondLst>
                                  <p:iterate type="lt">
                                    <p:tmPct val="10000"/>
                                  </p:iterate>
                                  <p:childTnLst>
                                    <p:set>
                                      <p:cBhvr>
                                        <p:cTn id="39" dur="1" fill="hold">
                                          <p:stCondLst>
                                            <p:cond delay="0"/>
                                          </p:stCondLst>
                                        </p:cTn>
                                        <p:tgtEl>
                                          <p:spTgt spid="11"/>
                                        </p:tgtEl>
                                        <p:attrNameLst>
                                          <p:attrName>style.visibility</p:attrName>
                                        </p:attrNameLst>
                                      </p:cBhvr>
                                      <p:to>
                                        <p:strVal val="visible"/>
                                      </p:to>
                                    </p:set>
                                    <p:animEffect transition="in" filter="wipe(down)">
                                      <p:cBhvr>
                                        <p:cTn id="40" dur="290">
                                          <p:stCondLst>
                                            <p:cond delay="0"/>
                                          </p:stCondLst>
                                        </p:cTn>
                                        <p:tgtEl>
                                          <p:spTgt spid="11"/>
                                        </p:tgtEl>
                                      </p:cBhvr>
                                    </p:animEffect>
                                    <p:anim calcmode="lin" valueType="num">
                                      <p:cBhvr>
                                        <p:cTn id="41" dur="911"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2" dur="33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3" dur="332" tmFilter="0, 0; 0.125,0.2665; 0.25,0.4; 0.375,0.465; 0.5,0.5;  0.625,0.535; 0.75,0.6; 0.875,0.7335; 1,1">
                                          <p:stCondLst>
                                            <p:cond delay="332"/>
                                          </p:stCondLst>
                                        </p:cTn>
                                        <p:tgtEl>
                                          <p:spTgt spid="11"/>
                                        </p:tgtEl>
                                        <p:attrNameLst>
                                          <p:attrName>ppt_y</p:attrName>
                                        </p:attrNameLst>
                                      </p:cBhvr>
                                      <p:tavLst>
                                        <p:tav tm="0" fmla="#ppt_y-sin(pi*$)/9">
                                          <p:val>
                                            <p:fltVal val="0"/>
                                          </p:val>
                                        </p:tav>
                                        <p:tav tm="100000">
                                          <p:val>
                                            <p:fltVal val="1"/>
                                          </p:val>
                                        </p:tav>
                                      </p:tavLst>
                                    </p:anim>
                                    <p:anim calcmode="lin" valueType="num">
                                      <p:cBhvr>
                                        <p:cTn id="44" dur="166" tmFilter="0, 0; 0.125,0.2665; 0.25,0.4; 0.375,0.465; 0.5,0.5;  0.625,0.535; 0.75,0.6; 0.875,0.7335; 1,1">
                                          <p:stCondLst>
                                            <p:cond delay="662"/>
                                          </p:stCondLst>
                                        </p:cTn>
                                        <p:tgtEl>
                                          <p:spTgt spid="11"/>
                                        </p:tgtEl>
                                        <p:attrNameLst>
                                          <p:attrName>ppt_y</p:attrName>
                                        </p:attrNameLst>
                                      </p:cBhvr>
                                      <p:tavLst>
                                        <p:tav tm="0" fmla="#ppt_y-sin(pi*$)/27">
                                          <p:val>
                                            <p:fltVal val="0"/>
                                          </p:val>
                                        </p:tav>
                                        <p:tav tm="100000">
                                          <p:val>
                                            <p:fltVal val="1"/>
                                          </p:val>
                                        </p:tav>
                                      </p:tavLst>
                                    </p:anim>
                                    <p:anim calcmode="lin" valueType="num">
                                      <p:cBhvr>
                                        <p:cTn id="45" dur="82" tmFilter="0, 0; 0.125,0.2665; 0.25,0.4; 0.375,0.465; 0.5,0.5;  0.625,0.535; 0.75,0.6; 0.875,0.7335; 1,1">
                                          <p:stCondLst>
                                            <p:cond delay="828"/>
                                          </p:stCondLst>
                                        </p:cTn>
                                        <p:tgtEl>
                                          <p:spTgt spid="11"/>
                                        </p:tgtEl>
                                        <p:attrNameLst>
                                          <p:attrName>ppt_y</p:attrName>
                                        </p:attrNameLst>
                                      </p:cBhvr>
                                      <p:tavLst>
                                        <p:tav tm="0" fmla="#ppt_y-sin(pi*$)/81">
                                          <p:val>
                                            <p:fltVal val="0"/>
                                          </p:val>
                                        </p:tav>
                                        <p:tav tm="100000">
                                          <p:val>
                                            <p:fltVal val="1"/>
                                          </p:val>
                                        </p:tav>
                                      </p:tavLst>
                                    </p:anim>
                                    <p:animScale>
                                      <p:cBhvr>
                                        <p:cTn id="46" dur="13">
                                          <p:stCondLst>
                                            <p:cond delay="325"/>
                                          </p:stCondLst>
                                        </p:cTn>
                                        <p:tgtEl>
                                          <p:spTgt spid="11"/>
                                        </p:tgtEl>
                                      </p:cBhvr>
                                      <p:to x="100000" y="60000"/>
                                    </p:animScale>
                                    <p:animScale>
                                      <p:cBhvr>
                                        <p:cTn id="47" dur="83" decel="50000">
                                          <p:stCondLst>
                                            <p:cond delay="338"/>
                                          </p:stCondLst>
                                        </p:cTn>
                                        <p:tgtEl>
                                          <p:spTgt spid="11"/>
                                        </p:tgtEl>
                                      </p:cBhvr>
                                      <p:to x="100000" y="100000"/>
                                    </p:animScale>
                                    <p:animScale>
                                      <p:cBhvr>
                                        <p:cTn id="48" dur="13">
                                          <p:stCondLst>
                                            <p:cond delay="656"/>
                                          </p:stCondLst>
                                        </p:cTn>
                                        <p:tgtEl>
                                          <p:spTgt spid="11"/>
                                        </p:tgtEl>
                                      </p:cBhvr>
                                      <p:to x="100000" y="80000"/>
                                    </p:animScale>
                                    <p:animScale>
                                      <p:cBhvr>
                                        <p:cTn id="49" dur="83" decel="50000">
                                          <p:stCondLst>
                                            <p:cond delay="669"/>
                                          </p:stCondLst>
                                        </p:cTn>
                                        <p:tgtEl>
                                          <p:spTgt spid="11"/>
                                        </p:tgtEl>
                                      </p:cBhvr>
                                      <p:to x="100000" y="100000"/>
                                    </p:animScale>
                                    <p:animScale>
                                      <p:cBhvr>
                                        <p:cTn id="50" dur="13">
                                          <p:stCondLst>
                                            <p:cond delay="821"/>
                                          </p:stCondLst>
                                        </p:cTn>
                                        <p:tgtEl>
                                          <p:spTgt spid="11"/>
                                        </p:tgtEl>
                                      </p:cBhvr>
                                      <p:to x="100000" y="90000"/>
                                    </p:animScale>
                                    <p:animScale>
                                      <p:cBhvr>
                                        <p:cTn id="51" dur="83" decel="50000">
                                          <p:stCondLst>
                                            <p:cond delay="834"/>
                                          </p:stCondLst>
                                        </p:cTn>
                                        <p:tgtEl>
                                          <p:spTgt spid="11"/>
                                        </p:tgtEl>
                                      </p:cBhvr>
                                      <p:to x="100000" y="100000"/>
                                    </p:animScale>
                                    <p:animScale>
                                      <p:cBhvr>
                                        <p:cTn id="52" dur="13">
                                          <p:stCondLst>
                                            <p:cond delay="904"/>
                                          </p:stCondLst>
                                        </p:cTn>
                                        <p:tgtEl>
                                          <p:spTgt spid="11"/>
                                        </p:tgtEl>
                                      </p:cBhvr>
                                      <p:to x="100000" y="95000"/>
                                    </p:animScale>
                                    <p:animScale>
                                      <p:cBhvr>
                                        <p:cTn id="53" dur="83" decel="50000">
                                          <p:stCondLst>
                                            <p:cond delay="917"/>
                                          </p:stCondLst>
                                        </p:cTn>
                                        <p:tgtEl>
                                          <p:spTgt spid="11"/>
                                        </p:tgtEl>
                                      </p:cBhvr>
                                      <p:to x="100000" y="100000"/>
                                    </p:animScale>
                                  </p:childTnLst>
                                </p:cTn>
                              </p:par>
                            </p:childTnLst>
                          </p:cTn>
                        </p:par>
                        <p:par>
                          <p:cTn id="54" fill="hold">
                            <p:stCondLst>
                              <p:cond delay="9700"/>
                            </p:stCondLst>
                            <p:childTnLst>
                              <p:par>
                                <p:cTn id="55" presetID="26" presetClass="entr" presetSubtype="0" fill="hold" grpId="0" nodeType="afterEffect">
                                  <p:stCondLst>
                                    <p:cond delay="0"/>
                                  </p:stCondLst>
                                  <p:iterate type="lt">
                                    <p:tmPct val="10000"/>
                                  </p:iterate>
                                  <p:childTnLst>
                                    <p:set>
                                      <p:cBhvr>
                                        <p:cTn id="56" dur="1" fill="hold">
                                          <p:stCondLst>
                                            <p:cond delay="0"/>
                                          </p:stCondLst>
                                        </p:cTn>
                                        <p:tgtEl>
                                          <p:spTgt spid="12"/>
                                        </p:tgtEl>
                                        <p:attrNameLst>
                                          <p:attrName>style.visibility</p:attrName>
                                        </p:attrNameLst>
                                      </p:cBhvr>
                                      <p:to>
                                        <p:strVal val="visible"/>
                                      </p:to>
                                    </p:set>
                                    <p:animEffect transition="in" filter="wipe(down)">
                                      <p:cBhvr>
                                        <p:cTn id="57" dur="290">
                                          <p:stCondLst>
                                            <p:cond delay="0"/>
                                          </p:stCondLst>
                                        </p:cTn>
                                        <p:tgtEl>
                                          <p:spTgt spid="12"/>
                                        </p:tgtEl>
                                      </p:cBhvr>
                                    </p:animEffect>
                                    <p:anim calcmode="lin" valueType="num">
                                      <p:cBhvr>
                                        <p:cTn id="5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6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6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63" dur="13">
                                          <p:stCondLst>
                                            <p:cond delay="325"/>
                                          </p:stCondLst>
                                        </p:cTn>
                                        <p:tgtEl>
                                          <p:spTgt spid="12"/>
                                        </p:tgtEl>
                                      </p:cBhvr>
                                      <p:to x="100000" y="60000"/>
                                    </p:animScale>
                                    <p:animScale>
                                      <p:cBhvr>
                                        <p:cTn id="64" dur="83" decel="50000">
                                          <p:stCondLst>
                                            <p:cond delay="338"/>
                                          </p:stCondLst>
                                        </p:cTn>
                                        <p:tgtEl>
                                          <p:spTgt spid="12"/>
                                        </p:tgtEl>
                                      </p:cBhvr>
                                      <p:to x="100000" y="100000"/>
                                    </p:animScale>
                                    <p:animScale>
                                      <p:cBhvr>
                                        <p:cTn id="65" dur="13">
                                          <p:stCondLst>
                                            <p:cond delay="656"/>
                                          </p:stCondLst>
                                        </p:cTn>
                                        <p:tgtEl>
                                          <p:spTgt spid="12"/>
                                        </p:tgtEl>
                                      </p:cBhvr>
                                      <p:to x="100000" y="80000"/>
                                    </p:animScale>
                                    <p:animScale>
                                      <p:cBhvr>
                                        <p:cTn id="66" dur="83" decel="50000">
                                          <p:stCondLst>
                                            <p:cond delay="669"/>
                                          </p:stCondLst>
                                        </p:cTn>
                                        <p:tgtEl>
                                          <p:spTgt spid="12"/>
                                        </p:tgtEl>
                                      </p:cBhvr>
                                      <p:to x="100000" y="100000"/>
                                    </p:animScale>
                                    <p:animScale>
                                      <p:cBhvr>
                                        <p:cTn id="67" dur="13">
                                          <p:stCondLst>
                                            <p:cond delay="821"/>
                                          </p:stCondLst>
                                        </p:cTn>
                                        <p:tgtEl>
                                          <p:spTgt spid="12"/>
                                        </p:tgtEl>
                                      </p:cBhvr>
                                      <p:to x="100000" y="90000"/>
                                    </p:animScale>
                                    <p:animScale>
                                      <p:cBhvr>
                                        <p:cTn id="68" dur="83" decel="50000">
                                          <p:stCondLst>
                                            <p:cond delay="834"/>
                                          </p:stCondLst>
                                        </p:cTn>
                                        <p:tgtEl>
                                          <p:spTgt spid="12"/>
                                        </p:tgtEl>
                                      </p:cBhvr>
                                      <p:to x="100000" y="100000"/>
                                    </p:animScale>
                                    <p:animScale>
                                      <p:cBhvr>
                                        <p:cTn id="69" dur="13">
                                          <p:stCondLst>
                                            <p:cond delay="904"/>
                                          </p:stCondLst>
                                        </p:cTn>
                                        <p:tgtEl>
                                          <p:spTgt spid="12"/>
                                        </p:tgtEl>
                                      </p:cBhvr>
                                      <p:to x="100000" y="95000"/>
                                    </p:animScale>
                                    <p:animScale>
                                      <p:cBhvr>
                                        <p:cTn id="70" dur="83" decel="50000">
                                          <p:stCondLst>
                                            <p:cond delay="917"/>
                                          </p:stCondLst>
                                        </p:cTn>
                                        <p:tgtEl>
                                          <p:spTgt spid="12"/>
                                        </p:tgtEl>
                                      </p:cBhvr>
                                      <p:to x="100000" y="100000"/>
                                    </p:animScale>
                                  </p:childTnLst>
                                </p:cTn>
                              </p:par>
                            </p:childTnLst>
                          </p:cTn>
                        </p:par>
                        <p:par>
                          <p:cTn id="71" fill="hold">
                            <p:stCondLst>
                              <p:cond delay="12600"/>
                            </p:stCondLst>
                            <p:childTnLst>
                              <p:par>
                                <p:cTn id="72" presetID="26" presetClass="entr" presetSubtype="0" fill="hold" grpId="0" nodeType="afterEffect">
                                  <p:stCondLst>
                                    <p:cond delay="0"/>
                                  </p:stCondLst>
                                  <p:iterate type="lt">
                                    <p:tmPct val="10000"/>
                                  </p:iterate>
                                  <p:childTnLst>
                                    <p:set>
                                      <p:cBhvr>
                                        <p:cTn id="73" dur="1" fill="hold">
                                          <p:stCondLst>
                                            <p:cond delay="0"/>
                                          </p:stCondLst>
                                        </p:cTn>
                                        <p:tgtEl>
                                          <p:spTgt spid="15"/>
                                        </p:tgtEl>
                                        <p:attrNameLst>
                                          <p:attrName>style.visibility</p:attrName>
                                        </p:attrNameLst>
                                      </p:cBhvr>
                                      <p:to>
                                        <p:strVal val="visible"/>
                                      </p:to>
                                    </p:set>
                                    <p:animEffect transition="in" filter="wipe(down)">
                                      <p:cBhvr>
                                        <p:cTn id="74" dur="290">
                                          <p:stCondLst>
                                            <p:cond delay="0"/>
                                          </p:stCondLst>
                                        </p:cTn>
                                        <p:tgtEl>
                                          <p:spTgt spid="15"/>
                                        </p:tgtEl>
                                      </p:cBhvr>
                                    </p:animEffect>
                                    <p:anim calcmode="lin" valueType="num">
                                      <p:cBhvr>
                                        <p:cTn id="75"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80" dur="13">
                                          <p:stCondLst>
                                            <p:cond delay="325"/>
                                          </p:stCondLst>
                                        </p:cTn>
                                        <p:tgtEl>
                                          <p:spTgt spid="15"/>
                                        </p:tgtEl>
                                      </p:cBhvr>
                                      <p:to x="100000" y="60000"/>
                                    </p:animScale>
                                    <p:animScale>
                                      <p:cBhvr>
                                        <p:cTn id="81" dur="83" decel="50000">
                                          <p:stCondLst>
                                            <p:cond delay="338"/>
                                          </p:stCondLst>
                                        </p:cTn>
                                        <p:tgtEl>
                                          <p:spTgt spid="15"/>
                                        </p:tgtEl>
                                      </p:cBhvr>
                                      <p:to x="100000" y="100000"/>
                                    </p:animScale>
                                    <p:animScale>
                                      <p:cBhvr>
                                        <p:cTn id="82" dur="13">
                                          <p:stCondLst>
                                            <p:cond delay="656"/>
                                          </p:stCondLst>
                                        </p:cTn>
                                        <p:tgtEl>
                                          <p:spTgt spid="15"/>
                                        </p:tgtEl>
                                      </p:cBhvr>
                                      <p:to x="100000" y="80000"/>
                                    </p:animScale>
                                    <p:animScale>
                                      <p:cBhvr>
                                        <p:cTn id="83" dur="83" decel="50000">
                                          <p:stCondLst>
                                            <p:cond delay="669"/>
                                          </p:stCondLst>
                                        </p:cTn>
                                        <p:tgtEl>
                                          <p:spTgt spid="15"/>
                                        </p:tgtEl>
                                      </p:cBhvr>
                                      <p:to x="100000" y="100000"/>
                                    </p:animScale>
                                    <p:animScale>
                                      <p:cBhvr>
                                        <p:cTn id="84" dur="13">
                                          <p:stCondLst>
                                            <p:cond delay="821"/>
                                          </p:stCondLst>
                                        </p:cTn>
                                        <p:tgtEl>
                                          <p:spTgt spid="15"/>
                                        </p:tgtEl>
                                      </p:cBhvr>
                                      <p:to x="100000" y="90000"/>
                                    </p:animScale>
                                    <p:animScale>
                                      <p:cBhvr>
                                        <p:cTn id="85" dur="83" decel="50000">
                                          <p:stCondLst>
                                            <p:cond delay="834"/>
                                          </p:stCondLst>
                                        </p:cTn>
                                        <p:tgtEl>
                                          <p:spTgt spid="15"/>
                                        </p:tgtEl>
                                      </p:cBhvr>
                                      <p:to x="100000" y="100000"/>
                                    </p:animScale>
                                    <p:animScale>
                                      <p:cBhvr>
                                        <p:cTn id="86" dur="13">
                                          <p:stCondLst>
                                            <p:cond delay="904"/>
                                          </p:stCondLst>
                                        </p:cTn>
                                        <p:tgtEl>
                                          <p:spTgt spid="15"/>
                                        </p:tgtEl>
                                      </p:cBhvr>
                                      <p:to x="100000" y="95000"/>
                                    </p:animScale>
                                    <p:animScale>
                                      <p:cBhvr>
                                        <p:cTn id="87" dur="83" decel="50000">
                                          <p:stCondLst>
                                            <p:cond delay="917"/>
                                          </p:stCondLst>
                                        </p:cTn>
                                        <p:tgtEl>
                                          <p:spTgt spid="15"/>
                                        </p:tgtEl>
                                      </p:cBhvr>
                                      <p:to x="100000" y="100000"/>
                                    </p:animScale>
                                  </p:childTnLst>
                                </p:cTn>
                              </p:par>
                            </p:childTnLst>
                          </p:cTn>
                        </p:par>
                        <p:par>
                          <p:cTn id="88" fill="hold">
                            <p:stCondLst>
                              <p:cond delay="1440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13"/>
                                        </p:tgtEl>
                                        <p:attrNameLst>
                                          <p:attrName>style.visibility</p:attrName>
                                        </p:attrNameLst>
                                      </p:cBhvr>
                                      <p:to>
                                        <p:strVal val="visible"/>
                                      </p:to>
                                    </p:set>
                                    <p:anim calcmode="lin" valueType="num">
                                      <p:cBhvr>
                                        <p:cTn id="9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13"/>
                                        </p:tgtEl>
                                        <p:attrNameLst>
                                          <p:attrName>ppt_y</p:attrName>
                                        </p:attrNameLst>
                                      </p:cBhvr>
                                      <p:tavLst>
                                        <p:tav tm="0">
                                          <p:val>
                                            <p:strVal val="#ppt_y"/>
                                          </p:val>
                                        </p:tav>
                                        <p:tav tm="100000">
                                          <p:val>
                                            <p:strVal val="#ppt_y"/>
                                          </p:val>
                                        </p:tav>
                                      </p:tavLst>
                                    </p:anim>
                                    <p:anim calcmode="lin" valueType="num">
                                      <p:cBhvr>
                                        <p:cTn id="9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1" grpId="0"/>
      <p:bldP spid="12"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CuadroTexto"/>
          <p:cNvSpPr txBox="1"/>
          <p:nvPr/>
        </p:nvSpPr>
        <p:spPr>
          <a:xfrm>
            <a:off x="114266" y="4096115"/>
            <a:ext cx="8532472" cy="954107"/>
          </a:xfrm>
          <a:prstGeom prst="rect">
            <a:avLst/>
          </a:prstGeom>
          <a:solidFill>
            <a:schemeClr val="tx1"/>
          </a:solidFill>
        </p:spPr>
        <p:txBody>
          <a:bodyPr wrap="square" rtlCol="0">
            <a:spAutoFit/>
          </a:bodyPr>
          <a:lstStyle/>
          <a:p>
            <a:pPr algn="just"/>
            <a:r>
              <a:rPr lang="es-AR" sz="1400" dirty="0">
                <a:solidFill>
                  <a:schemeClr val="bg1"/>
                </a:solidFill>
              </a:rPr>
              <a:t>El </a:t>
            </a:r>
            <a:r>
              <a:rPr lang="es-AR" sz="1400" dirty="0" smtClean="0">
                <a:solidFill>
                  <a:schemeClr val="bg1"/>
                </a:solidFill>
              </a:rPr>
              <a:t>Salto </a:t>
            </a:r>
            <a:r>
              <a:rPr lang="es-AR" sz="1400" dirty="0">
                <a:solidFill>
                  <a:schemeClr val="bg1"/>
                </a:solidFill>
              </a:rPr>
              <a:t>Ángel (</a:t>
            </a:r>
            <a:r>
              <a:rPr lang="es-AR" sz="1400" dirty="0" err="1">
                <a:solidFill>
                  <a:schemeClr val="bg1"/>
                </a:solidFill>
              </a:rPr>
              <a:t>Kerepakupai</a:t>
            </a:r>
            <a:r>
              <a:rPr lang="es-AR" sz="1400" dirty="0">
                <a:solidFill>
                  <a:schemeClr val="bg1"/>
                </a:solidFill>
              </a:rPr>
              <a:t> Vena en </a:t>
            </a:r>
            <a:r>
              <a:rPr lang="es-AR" sz="1400" dirty="0" err="1">
                <a:solidFill>
                  <a:schemeClr val="bg1"/>
                </a:solidFill>
              </a:rPr>
              <a:t>pemón</a:t>
            </a:r>
            <a:r>
              <a:rPr lang="es-AR" sz="1400" dirty="0">
                <a:solidFill>
                  <a:schemeClr val="bg1"/>
                </a:solidFill>
              </a:rPr>
              <a:t>, que significa "salto del lugar más profundo") es el salto de agua más alto del mundo, con una altura de 979 m (807 m de caída ininterrumpida), generada desde el </a:t>
            </a:r>
            <a:r>
              <a:rPr lang="es-AR" sz="1400" dirty="0" err="1">
                <a:solidFill>
                  <a:schemeClr val="bg1"/>
                </a:solidFill>
              </a:rPr>
              <a:t>Auyantepuy</a:t>
            </a:r>
            <a:r>
              <a:rPr lang="es-AR" sz="1400" dirty="0">
                <a:solidFill>
                  <a:schemeClr val="bg1"/>
                </a:solidFill>
              </a:rPr>
              <a:t>. </a:t>
            </a:r>
            <a:endParaRPr lang="es-AR" sz="1400" dirty="0" smtClean="0">
              <a:solidFill>
                <a:schemeClr val="bg1"/>
              </a:solidFill>
            </a:endParaRPr>
          </a:p>
          <a:p>
            <a:pPr algn="just"/>
            <a:r>
              <a:rPr lang="es-AR" sz="1400" dirty="0" smtClean="0">
                <a:solidFill>
                  <a:schemeClr val="bg1"/>
                </a:solidFill>
              </a:rPr>
              <a:t>Se </a:t>
            </a:r>
            <a:r>
              <a:rPr lang="es-AR" sz="1400" dirty="0">
                <a:solidFill>
                  <a:schemeClr val="bg1"/>
                </a:solidFill>
              </a:rPr>
              <a:t>localiza en el Parque Nacional Canaima. Se extiende sobre 30.000 km² hasta la frontera con Guyana y Brasil, </a:t>
            </a:r>
            <a:endParaRPr lang="es-AR" sz="1400" dirty="0" smtClean="0">
              <a:solidFill>
                <a:schemeClr val="bg1"/>
              </a:solidFill>
            </a:endParaRPr>
          </a:p>
          <a:p>
            <a:pPr algn="just"/>
            <a:r>
              <a:rPr lang="es-AR" sz="1400" dirty="0" smtClean="0">
                <a:solidFill>
                  <a:schemeClr val="bg1"/>
                </a:solidFill>
              </a:rPr>
              <a:t>por </a:t>
            </a:r>
            <a:r>
              <a:rPr lang="es-AR" sz="1400" dirty="0">
                <a:solidFill>
                  <a:schemeClr val="bg1"/>
                </a:solidFill>
              </a:rPr>
              <a:t>su tamaño es considerado el sexto parque nacional más grande del mundo. </a:t>
            </a:r>
          </a:p>
        </p:txBody>
      </p:sp>
      <p:sp>
        <p:nvSpPr>
          <p:cNvPr id="18" name="17 CuadroTexto"/>
          <p:cNvSpPr txBox="1"/>
          <p:nvPr/>
        </p:nvSpPr>
        <p:spPr>
          <a:xfrm>
            <a:off x="149892" y="4019171"/>
            <a:ext cx="8532472" cy="1031051"/>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r>
              <a:rPr lang="es-AR" sz="1400" dirty="0" smtClean="0">
                <a:solidFill>
                  <a:schemeClr val="bg1"/>
                </a:solidFill>
              </a:rPr>
              <a:t>Está localizada </a:t>
            </a:r>
            <a:r>
              <a:rPr lang="es-AR" sz="1400" dirty="0">
                <a:solidFill>
                  <a:schemeClr val="bg1"/>
                </a:solidFill>
              </a:rPr>
              <a:t>en la región </a:t>
            </a:r>
            <a:r>
              <a:rPr lang="es-AR" sz="1400" dirty="0" smtClean="0">
                <a:solidFill>
                  <a:schemeClr val="bg1"/>
                </a:solidFill>
              </a:rPr>
              <a:t>de la </a:t>
            </a:r>
            <a:r>
              <a:rPr lang="es-AR" sz="1400" dirty="0">
                <a:solidFill>
                  <a:schemeClr val="bg1"/>
                </a:solidFill>
              </a:rPr>
              <a:t>Gran Sabana</a:t>
            </a:r>
            <a:r>
              <a:rPr lang="es-AR" sz="1400" dirty="0" smtClean="0">
                <a:solidFill>
                  <a:schemeClr val="bg1"/>
                </a:solidFill>
              </a:rPr>
              <a:t>, </a:t>
            </a:r>
            <a:r>
              <a:rPr lang="es-AR" sz="1400" dirty="0">
                <a:solidFill>
                  <a:schemeClr val="bg1"/>
                </a:solidFill>
              </a:rPr>
              <a:t>en el espacio natural protegido llamado Parque Nacional </a:t>
            </a:r>
            <a:r>
              <a:rPr lang="es-AR" sz="1400" dirty="0" smtClean="0">
                <a:solidFill>
                  <a:schemeClr val="bg1"/>
                </a:solidFill>
              </a:rPr>
              <a:t>Canaima.  Sus </a:t>
            </a:r>
            <a:r>
              <a:rPr lang="es-AR" sz="1400" dirty="0">
                <a:solidFill>
                  <a:schemeClr val="bg1"/>
                </a:solidFill>
              </a:rPr>
              <a:t>aguas provienen de hasta siete cascadas y un río, está rodeada </a:t>
            </a:r>
            <a:r>
              <a:rPr lang="es-AR" sz="1400" dirty="0" smtClean="0">
                <a:solidFill>
                  <a:schemeClr val="bg1"/>
                </a:solidFill>
              </a:rPr>
              <a:t>de diversas mesetas y vegetación</a:t>
            </a:r>
            <a:r>
              <a:rPr lang="es-AR" sz="1400" dirty="0">
                <a:solidFill>
                  <a:schemeClr val="bg1"/>
                </a:solidFill>
              </a:rPr>
              <a:t>. Destaca además los diversos colores de sus aguas que varían de acuerdo al sector, </a:t>
            </a:r>
            <a:r>
              <a:rPr lang="es-AR" sz="1400" dirty="0" smtClean="0">
                <a:solidFill>
                  <a:schemeClr val="bg1"/>
                </a:solidFill>
              </a:rPr>
              <a:t>posee </a:t>
            </a:r>
            <a:r>
              <a:rPr lang="es-AR" sz="1400" dirty="0">
                <a:solidFill>
                  <a:schemeClr val="bg1"/>
                </a:solidFill>
              </a:rPr>
              <a:t>playas y palmeras dentro del </a:t>
            </a:r>
            <a:r>
              <a:rPr lang="es-AR" sz="1400" dirty="0" smtClean="0">
                <a:solidFill>
                  <a:schemeClr val="bg1"/>
                </a:solidFill>
              </a:rPr>
              <a:t>agua, rojizas por </a:t>
            </a:r>
            <a:r>
              <a:rPr lang="es-AR" sz="1400" dirty="0">
                <a:solidFill>
                  <a:schemeClr val="bg1"/>
                </a:solidFill>
              </a:rPr>
              <a:t>la presencia de algunos minerales, </a:t>
            </a:r>
            <a:r>
              <a:rPr lang="es-AR" sz="1400" dirty="0" smtClean="0">
                <a:solidFill>
                  <a:schemeClr val="bg1"/>
                </a:solidFill>
              </a:rPr>
              <a:t> y en </a:t>
            </a:r>
            <a:r>
              <a:rPr lang="es-AR" sz="1400" dirty="0">
                <a:solidFill>
                  <a:schemeClr val="bg1"/>
                </a:solidFill>
              </a:rPr>
              <a:t>otras partes </a:t>
            </a:r>
            <a:r>
              <a:rPr lang="es-AR" sz="1400" dirty="0" smtClean="0">
                <a:solidFill>
                  <a:schemeClr val="bg1"/>
                </a:solidFill>
              </a:rPr>
              <a:t>azul </a:t>
            </a:r>
            <a:r>
              <a:rPr lang="es-AR" sz="1400" dirty="0">
                <a:solidFill>
                  <a:schemeClr val="bg1"/>
                </a:solidFill>
              </a:rPr>
              <a:t>por la fuerza de las caídas de agua.</a:t>
            </a:r>
          </a:p>
        </p:txBody>
      </p:sp>
      <p:sp>
        <p:nvSpPr>
          <p:cNvPr id="7" name="6 CuadroTexto"/>
          <p:cNvSpPr txBox="1"/>
          <p:nvPr/>
        </p:nvSpPr>
        <p:spPr>
          <a:xfrm>
            <a:off x="6280831" y="2298944"/>
            <a:ext cx="2535021" cy="646331"/>
          </a:xfrm>
          <a:prstGeom prst="rect">
            <a:avLst/>
          </a:prstGeom>
          <a:solidFill>
            <a:schemeClr val="tx1"/>
          </a:solidFill>
        </p:spPr>
        <p:txBody>
          <a:bodyPr wrap="square" rtlCol="0">
            <a:spAutoFit/>
          </a:bodyPr>
          <a:lstStyle/>
          <a:p>
            <a:pPr algn="ctr"/>
            <a:r>
              <a:rPr lang="es-AR" dirty="0" smtClean="0">
                <a:solidFill>
                  <a:srgbClr val="FFFF00"/>
                </a:solidFill>
              </a:rPr>
              <a:t>Salto Ángel</a:t>
            </a:r>
          </a:p>
          <a:p>
            <a:pPr algn="ctr"/>
            <a:endParaRPr lang="es-AR" dirty="0">
              <a:solidFill>
                <a:srgbClr val="FFFF00"/>
              </a:solidFill>
            </a:endParaRPr>
          </a:p>
        </p:txBody>
      </p:sp>
      <p:sp>
        <p:nvSpPr>
          <p:cNvPr id="8" name="7 CuadroTexto"/>
          <p:cNvSpPr txBox="1"/>
          <p:nvPr/>
        </p:nvSpPr>
        <p:spPr>
          <a:xfrm>
            <a:off x="6182878" y="2031541"/>
            <a:ext cx="2730925" cy="923330"/>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     </a:t>
            </a:r>
          </a:p>
          <a:p>
            <a:pPr algn="ctr"/>
            <a:r>
              <a:rPr lang="es-AR" dirty="0" smtClean="0">
                <a:solidFill>
                  <a:srgbClr val="FFFF00"/>
                </a:solidFill>
              </a:rPr>
              <a:t> Laguna Canaima</a:t>
            </a:r>
          </a:p>
          <a:p>
            <a:pPr algn="ctr"/>
            <a:endParaRPr lang="es-AR" dirty="0">
              <a:solidFill>
                <a:srgbClr val="FFFF00"/>
              </a:solidFill>
            </a:endParaRP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rgbClr val="C00000"/>
                </a:solidFill>
                <a:effectLst>
                  <a:outerShdw blurRad="50800" dist="39000" dir="5460000" algn="tl">
                    <a:srgbClr val="000000">
                      <a:alpha val="38000"/>
                    </a:srgbClr>
                  </a:outerShdw>
                </a:effectLst>
              </a:rPr>
              <a:t>Maravillas Naturales</a:t>
            </a:r>
            <a:endParaRPr lang="es-AR" sz="2800" b="1" dirty="0">
              <a:ln w="11430"/>
              <a:solidFill>
                <a:srgbClr val="C00000"/>
              </a:solidFill>
              <a:effectLst>
                <a:outerShdw blurRad="50800" dist="39000" dir="5460000" algn="tl">
                  <a:srgbClr val="000000">
                    <a:alpha val="38000"/>
                  </a:srgbClr>
                </a:outerShdw>
              </a:effectLst>
            </a:endParaRPr>
          </a:p>
        </p:txBody>
      </p:sp>
      <p:sp>
        <p:nvSpPr>
          <p:cNvPr id="19" name="18 CuadroTexto"/>
          <p:cNvSpPr txBox="1"/>
          <p:nvPr/>
        </p:nvSpPr>
        <p:spPr>
          <a:xfrm>
            <a:off x="5915813" y="2165517"/>
            <a:ext cx="2730925" cy="923330"/>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      </a:t>
            </a:r>
          </a:p>
          <a:p>
            <a:pPr algn="ctr"/>
            <a:r>
              <a:rPr lang="es-AR" dirty="0" smtClean="0">
                <a:solidFill>
                  <a:srgbClr val="FFFF00"/>
                </a:solidFill>
              </a:rPr>
              <a:t>Playa Medina</a:t>
            </a:r>
          </a:p>
          <a:p>
            <a:pPr algn="ctr"/>
            <a:endParaRPr lang="es-AR" dirty="0">
              <a:solidFill>
                <a:srgbClr val="FFFF00"/>
              </a:solidFill>
            </a:endParaRPr>
          </a:p>
        </p:txBody>
      </p:sp>
      <p:sp>
        <p:nvSpPr>
          <p:cNvPr id="23" name="22 CuadroTexto"/>
          <p:cNvSpPr txBox="1"/>
          <p:nvPr/>
        </p:nvSpPr>
        <p:spPr>
          <a:xfrm>
            <a:off x="161767" y="4019171"/>
            <a:ext cx="8532472" cy="1169551"/>
          </a:xfrm>
          <a:prstGeom prst="rect">
            <a:avLst/>
          </a:prstGeom>
          <a:solidFill>
            <a:schemeClr val="tx1"/>
          </a:solidFill>
        </p:spPr>
        <p:txBody>
          <a:bodyPr wrap="square" rtlCol="0">
            <a:spAutoFit/>
          </a:bodyPr>
          <a:lstStyle/>
          <a:p>
            <a:pPr algn="just"/>
            <a:endParaRPr lang="es-AR" sz="1400" dirty="0" smtClean="0">
              <a:solidFill>
                <a:schemeClr val="bg1"/>
              </a:solidFill>
            </a:endParaRPr>
          </a:p>
          <a:p>
            <a:pPr algn="just"/>
            <a:r>
              <a:rPr lang="es-AR" sz="1400" dirty="0">
                <a:solidFill>
                  <a:schemeClr val="bg1"/>
                </a:solidFill>
              </a:rPr>
              <a:t>Es una playa de suaves arenas doradas que se caracteriza por el gran contraste que hay entre el mar y los </a:t>
            </a:r>
            <a:r>
              <a:rPr lang="es-AR" sz="1400" dirty="0" smtClean="0">
                <a:solidFill>
                  <a:schemeClr val="bg1"/>
                </a:solidFill>
              </a:rPr>
              <a:t>exuberantes </a:t>
            </a:r>
            <a:r>
              <a:rPr lang="es-AR" sz="1400" dirty="0">
                <a:solidFill>
                  <a:schemeClr val="bg1"/>
                </a:solidFill>
              </a:rPr>
              <a:t>bosques de palmeras que rodean la bahía. Es una playa casi </a:t>
            </a:r>
            <a:r>
              <a:rPr lang="es-AR" sz="1400" dirty="0" smtClean="0">
                <a:solidFill>
                  <a:schemeClr val="bg1"/>
                </a:solidFill>
              </a:rPr>
              <a:t>virgen</a:t>
            </a:r>
            <a:r>
              <a:rPr lang="es-AR" sz="1400" dirty="0">
                <a:solidFill>
                  <a:schemeClr val="bg1"/>
                </a:solidFill>
              </a:rPr>
              <a:t>. Es recomendable tomar </a:t>
            </a:r>
            <a:endParaRPr lang="es-AR" sz="1400" dirty="0" smtClean="0">
              <a:solidFill>
                <a:schemeClr val="bg1"/>
              </a:solidFill>
            </a:endParaRPr>
          </a:p>
          <a:p>
            <a:pPr algn="just"/>
            <a:r>
              <a:rPr lang="es-AR" sz="1400" dirty="0" smtClean="0">
                <a:solidFill>
                  <a:schemeClr val="bg1"/>
                </a:solidFill>
              </a:rPr>
              <a:t>el </a:t>
            </a:r>
            <a:r>
              <a:rPr lang="es-AR" sz="1400" dirty="0">
                <a:solidFill>
                  <a:schemeClr val="bg1"/>
                </a:solidFill>
              </a:rPr>
              <a:t>paseo en bote que permite recorrer otras playas de la zona</a:t>
            </a:r>
            <a:r>
              <a:rPr lang="es-AR" sz="1400" dirty="0" smtClean="0">
                <a:solidFill>
                  <a:schemeClr val="bg1"/>
                </a:solidFill>
              </a:rPr>
              <a:t>.</a:t>
            </a:r>
          </a:p>
          <a:p>
            <a:pPr algn="just"/>
            <a:endParaRPr lang="es-AR" sz="1400" dirty="0">
              <a:solidFill>
                <a:schemeClr val="bg1"/>
              </a:solidFill>
            </a:endParaRPr>
          </a:p>
        </p:txBody>
      </p:sp>
      <p:sp>
        <p:nvSpPr>
          <p:cNvPr id="24" name="23 CuadroTexto"/>
          <p:cNvSpPr txBox="1"/>
          <p:nvPr/>
        </p:nvSpPr>
        <p:spPr>
          <a:xfrm>
            <a:off x="6084927" y="2021944"/>
            <a:ext cx="2730925" cy="1200329"/>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endParaRPr lang="es-AR" dirty="0" smtClean="0">
              <a:solidFill>
                <a:srgbClr val="FFFF00"/>
              </a:solidFill>
            </a:endParaRPr>
          </a:p>
          <a:p>
            <a:pPr algn="ctr"/>
            <a:r>
              <a:rPr lang="es-AR" dirty="0" smtClean="0">
                <a:solidFill>
                  <a:srgbClr val="FFFF00"/>
                </a:solidFill>
              </a:rPr>
              <a:t>Archipiélago</a:t>
            </a:r>
          </a:p>
          <a:p>
            <a:pPr algn="ctr"/>
            <a:r>
              <a:rPr lang="es-AR" dirty="0" smtClean="0">
                <a:solidFill>
                  <a:srgbClr val="FFFF00"/>
                </a:solidFill>
              </a:rPr>
              <a:t> Los Roques</a:t>
            </a:r>
          </a:p>
          <a:p>
            <a:pPr algn="ctr"/>
            <a:endParaRPr lang="es-AR" dirty="0">
              <a:solidFill>
                <a:srgbClr val="FFFF00"/>
              </a:solidFill>
            </a:endParaRPr>
          </a:p>
        </p:txBody>
      </p:sp>
      <p:pic>
        <p:nvPicPr>
          <p:cNvPr id="4" name="3 Imagen"/>
          <p:cNvPicPr>
            <a:picLocks/>
          </p:cNvPicPr>
          <p:nvPr/>
        </p:nvPicPr>
        <p:blipFill>
          <a:blip r:embed="rId2" cstate="screen">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rotWithShape="1">
          <a:blip r:embed="rId3" cstate="print">
            <a:extLst>
              <a:ext uri="{28A0092B-C50C-407E-A947-70E740481C1C}">
                <a14:useLocalDpi xmlns:a14="http://schemas.microsoft.com/office/drawing/2010/main" val="0"/>
              </a:ext>
            </a:extLst>
          </a:blip>
          <a:src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p:cNvPicPr>
            <a:picLocks/>
          </p:cNvPicPr>
          <p:nvPr/>
        </p:nvPicPr>
        <p:blipFill>
          <a:blip r:embed="rId4">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a:blip r:embed="rId5" cstate="screen">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6" cstate="screen">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8" name="27 Imagen"/>
          <p:cNvPicPr>
            <a:picLocks/>
          </p:cNvPicPr>
          <p:nvPr/>
        </p:nvPicPr>
        <p:blipFill>
          <a:blip r:embed="rId9">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9" name="28 Imagen"/>
          <p:cNvPicPr>
            <a:picLocks/>
          </p:cNvPicPr>
          <p:nvPr/>
        </p:nvPicPr>
        <p:blipFill>
          <a:blip r:embed="rId10">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0" name="29 Imagen"/>
          <p:cNvPicPr>
            <a:picLocks/>
          </p:cNvPicPr>
          <p:nvPr/>
        </p:nvPicPr>
        <p:blipFill>
          <a:blip r:embed="rId11" cstate="screen">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1" name="30 CuadroTexto"/>
          <p:cNvSpPr txBox="1"/>
          <p:nvPr/>
        </p:nvSpPr>
        <p:spPr>
          <a:xfrm>
            <a:off x="170527" y="4019171"/>
            <a:ext cx="8532472" cy="1169551"/>
          </a:xfrm>
          <a:prstGeom prst="rect">
            <a:avLst/>
          </a:prstGeom>
          <a:solidFill>
            <a:schemeClr val="tx1"/>
          </a:solidFill>
        </p:spPr>
        <p:txBody>
          <a:bodyPr wrap="square" rtlCol="0">
            <a:spAutoFit/>
          </a:bodyPr>
          <a:lstStyle/>
          <a:p>
            <a:pPr algn="just"/>
            <a:endParaRPr lang="es-AR" sz="1400" dirty="0" smtClean="0">
              <a:solidFill>
                <a:schemeClr val="bg1"/>
              </a:solidFill>
            </a:endParaRPr>
          </a:p>
          <a:p>
            <a:pPr algn="just"/>
            <a:r>
              <a:rPr lang="es-AR" sz="1400" dirty="0" smtClean="0">
                <a:solidFill>
                  <a:schemeClr val="bg1"/>
                </a:solidFill>
              </a:rPr>
              <a:t>El </a:t>
            </a:r>
            <a:r>
              <a:rPr lang="es-AR" sz="1400" dirty="0">
                <a:solidFill>
                  <a:schemeClr val="bg1"/>
                </a:solidFill>
              </a:rPr>
              <a:t>archipiélago de Los Roques es un conjunto de islas y cayos en las Antillas menores pertenecientes a Venezuela que poseen una superficie estimada en 40,61 km² y que están ubicados entre el archipiélago Las Aves (al oeste) </a:t>
            </a:r>
            <a:endParaRPr lang="es-AR" sz="1400" dirty="0" smtClean="0">
              <a:solidFill>
                <a:schemeClr val="bg1"/>
              </a:solidFill>
            </a:endParaRPr>
          </a:p>
          <a:p>
            <a:pPr algn="just"/>
            <a:r>
              <a:rPr lang="es-AR" sz="1400" dirty="0" smtClean="0">
                <a:solidFill>
                  <a:schemeClr val="bg1"/>
                </a:solidFill>
              </a:rPr>
              <a:t>y </a:t>
            </a:r>
            <a:r>
              <a:rPr lang="es-AR" sz="1400" dirty="0">
                <a:solidFill>
                  <a:schemeClr val="bg1"/>
                </a:solidFill>
              </a:rPr>
              <a:t>la isla de La </a:t>
            </a:r>
            <a:r>
              <a:rPr lang="es-AR" sz="1400" dirty="0" err="1">
                <a:solidFill>
                  <a:schemeClr val="bg1"/>
                </a:solidFill>
              </a:rPr>
              <a:t>Orchila</a:t>
            </a:r>
            <a:r>
              <a:rPr lang="es-AR" sz="1400" dirty="0">
                <a:solidFill>
                  <a:schemeClr val="bg1"/>
                </a:solidFill>
              </a:rPr>
              <a:t> (al este) a 176 km al norte de la ciudad de </a:t>
            </a:r>
            <a:r>
              <a:rPr lang="es-AR" sz="1400" dirty="0" smtClean="0">
                <a:solidFill>
                  <a:schemeClr val="bg1"/>
                </a:solidFill>
              </a:rPr>
              <a:t>Caracas.</a:t>
            </a:r>
          </a:p>
          <a:p>
            <a:pPr algn="just"/>
            <a:endParaRPr lang="es-AR" sz="1400" dirty="0">
              <a:solidFill>
                <a:schemeClr val="bg1"/>
              </a:solidFill>
            </a:endParaRPr>
          </a:p>
        </p:txBody>
      </p:sp>
      <p:sp>
        <p:nvSpPr>
          <p:cNvPr id="25" name="24 CuadroTexto"/>
          <p:cNvSpPr txBox="1"/>
          <p:nvPr/>
        </p:nvSpPr>
        <p:spPr>
          <a:xfrm>
            <a:off x="6011376" y="2297635"/>
            <a:ext cx="2805897" cy="646331"/>
          </a:xfrm>
          <a:prstGeom prst="rect">
            <a:avLst/>
          </a:prstGeom>
          <a:solidFill>
            <a:schemeClr val="tx1"/>
          </a:solidFill>
        </p:spPr>
        <p:txBody>
          <a:bodyPr wrap="none" rtlCol="0">
            <a:spAutoFit/>
          </a:bodyPr>
          <a:lstStyle/>
          <a:p>
            <a:pPr algn="ctr"/>
            <a:r>
              <a:rPr lang="es-AR" dirty="0" smtClean="0">
                <a:solidFill>
                  <a:srgbClr val="FFC000"/>
                </a:solidFill>
              </a:rPr>
              <a:t>            </a:t>
            </a:r>
            <a:r>
              <a:rPr lang="es-AR" dirty="0">
                <a:solidFill>
                  <a:srgbClr val="FFFF00"/>
                </a:solidFill>
              </a:rPr>
              <a:t>Monte Roraima          </a:t>
            </a:r>
          </a:p>
          <a:p>
            <a:pPr algn="ctr"/>
            <a:r>
              <a:rPr lang="es-AR" dirty="0">
                <a:solidFill>
                  <a:srgbClr val="FFFF00"/>
                </a:solidFill>
              </a:rPr>
              <a:t>         2.810 m        </a:t>
            </a:r>
          </a:p>
        </p:txBody>
      </p:sp>
      <p:pic>
        <p:nvPicPr>
          <p:cNvPr id="26" name="25 Imagen"/>
          <p:cNvPicPr>
            <a:picLocks/>
          </p:cNvPicPr>
          <p:nvPr/>
        </p:nvPicPr>
        <p:blipFill rotWithShape="1">
          <a:blip r:embed="rId12" cstate="print">
            <a:extLst>
              <a:ext uri="{28A0092B-C50C-407E-A947-70E740481C1C}">
                <a14:useLocalDpi xmlns:a14="http://schemas.microsoft.com/office/drawing/2010/main" val="0"/>
              </a:ext>
            </a:extLst>
          </a:blip>
          <a:src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26 Imagen"/>
          <p:cNvPicPr>
            <a:picLocks/>
          </p:cNvPicPr>
          <p:nvPr/>
        </p:nvPicPr>
        <p:blipFill>
          <a:blip r:embed="rId13">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2" name="31 Imagen"/>
          <p:cNvPicPr>
            <a:picLocks/>
          </p:cNvPicPr>
          <p:nvPr/>
        </p:nvPicPr>
        <p:blipFill>
          <a:blip r:embed="rId14">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3" name="32 Rectángulo"/>
          <p:cNvSpPr/>
          <p:nvPr/>
        </p:nvSpPr>
        <p:spPr>
          <a:xfrm>
            <a:off x="193410" y="4082515"/>
            <a:ext cx="8489173" cy="1169551"/>
          </a:xfrm>
          <a:prstGeom prst="rect">
            <a:avLst/>
          </a:prstGeom>
          <a:solidFill>
            <a:schemeClr val="tx1"/>
          </a:solidFill>
        </p:spPr>
        <p:txBody>
          <a:bodyPr wrap="square">
            <a:spAutoFit/>
          </a:bodyPr>
          <a:lstStyle/>
          <a:p>
            <a:pPr algn="just"/>
            <a:r>
              <a:rPr lang="es-AR" sz="1400" dirty="0">
                <a:solidFill>
                  <a:schemeClr val="bg1"/>
                </a:solidFill>
              </a:rPr>
              <a:t>El monte </a:t>
            </a:r>
            <a:r>
              <a:rPr lang="es-AR" sz="1400" dirty="0" smtClean="0">
                <a:solidFill>
                  <a:schemeClr val="bg1"/>
                </a:solidFill>
              </a:rPr>
              <a:t>Roraima tiene  2.810 m sobre el nivel del mar, </a:t>
            </a:r>
            <a:r>
              <a:rPr lang="es-AR" sz="1400" dirty="0">
                <a:solidFill>
                  <a:schemeClr val="bg1"/>
                </a:solidFill>
              </a:rPr>
              <a:t>es el punto más alto de la cadena de mesetas </a:t>
            </a:r>
            <a:r>
              <a:rPr lang="es-AR" sz="1400" dirty="0" err="1">
                <a:solidFill>
                  <a:schemeClr val="bg1"/>
                </a:solidFill>
              </a:rPr>
              <a:t>tepuyes</a:t>
            </a:r>
            <a:r>
              <a:rPr lang="es-AR" sz="1400" dirty="0">
                <a:solidFill>
                  <a:schemeClr val="bg1"/>
                </a:solidFill>
              </a:rPr>
              <a:t> (montañas tabulares) de la sierra de </a:t>
            </a:r>
            <a:r>
              <a:rPr lang="es-AR" sz="1400" dirty="0" err="1" smtClean="0">
                <a:solidFill>
                  <a:schemeClr val="bg1"/>
                </a:solidFill>
              </a:rPr>
              <a:t>Pacaraima</a:t>
            </a:r>
            <a:r>
              <a:rPr lang="es-AR" sz="1400" dirty="0" smtClean="0">
                <a:solidFill>
                  <a:schemeClr val="bg1"/>
                </a:solidFill>
              </a:rPr>
              <a:t>. </a:t>
            </a:r>
            <a:r>
              <a:rPr lang="es-AR" sz="1400" dirty="0">
                <a:solidFill>
                  <a:schemeClr val="bg1"/>
                </a:solidFill>
              </a:rPr>
              <a:t>Descrito por primera vez por el explorador inglés Sir Walter Raleigh en 1596, sus 31 km² de área en la cima están divididos entre Venezuela (85 %), Guyana (10 %, parte del territorio reclamado por Venezuela) y Brasil (5 </a:t>
            </a:r>
            <a:r>
              <a:rPr lang="es-AR" sz="1400" dirty="0" smtClean="0">
                <a:solidFill>
                  <a:schemeClr val="bg1"/>
                </a:solidFill>
              </a:rPr>
              <a:t>%) </a:t>
            </a:r>
            <a:r>
              <a:rPr lang="es-AR" sz="1400" dirty="0">
                <a:solidFill>
                  <a:schemeClr val="bg1"/>
                </a:solidFill>
              </a:rPr>
              <a:t>con acantilados de 400 metros de altura por todos sus lados</a:t>
            </a:r>
            <a:r>
              <a:rPr lang="es-AR" sz="1400" dirty="0" smtClean="0">
                <a:solidFill>
                  <a:schemeClr val="bg1"/>
                </a:solidFill>
              </a:rPr>
              <a:t>.</a:t>
            </a:r>
          </a:p>
          <a:p>
            <a:pPr algn="just"/>
            <a:endParaRPr lang="es-AR" sz="1400" dirty="0">
              <a:solidFill>
                <a:schemeClr val="bg1"/>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34" name="33 Imagen"/>
          <p:cNvPicPr>
            <a:picLocks/>
          </p:cNvPicPr>
          <p:nvPr/>
        </p:nvPicPr>
        <p:blipFill>
          <a:blip r:embed="rId15">
            <a:extLst>
              <a:ext uri="{28A0092B-C50C-407E-A947-70E740481C1C}">
                <a14:useLocalDpi xmlns:a14="http://schemas.microsoft.com/office/drawing/2010/main" val="0"/>
              </a:ext>
            </a:extLst>
          </a:blip>
          <a:stretch>
            <a:fillRect/>
          </a:stretch>
        </p:blipFill>
        <p:spPr>
          <a:xfrm>
            <a:off x="360000" y="360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272146783"/>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75 0.2263 C 0.37239 0.12319 0.49392 0.11701 0.44948 0.12072 C 0.39687 0.12504 0.22014 0.14572 0.21371 0.20222 L 0.20729 0.27755 C 0.20069 0.33467 0.19062 0.59617 0.13125 0.60111 C 0.0934 0.60451 0.04062 0.35752 0.03767 0.2544 C 0.03489 0.15128 0.0816 0.12164 0.11962 0.11855 C 0.17899 0.11516 0.19583 0.1485 0.20538 0.20284 L 0.21562 0.27725 C 0.22517 0.33251 0.45278 0.38376 0.50521 0.37944 C 0.54861 0.37604 0.37778 0.32942 0.375 0.2263 Z " pathEditMode="relative" rAng="0" ptsTypes="ffFffffFfff">
                                      <p:cBhvr>
                                        <p:cTn id="6" dur="1000" fill="hold"/>
                                        <p:tgtEl>
                                          <p:spTgt spid="22"/>
                                        </p:tgtEl>
                                        <p:attrNameLst>
                                          <p:attrName>ppt_x</p:attrName>
                                          <p:attrName>ppt_y</p:attrName>
                                        </p:attrNameLst>
                                      </p:cBhvr>
                                      <p:rCtr x="-8333" y="13337"/>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
                                        </p:tgtEl>
                                        <p:attrNameLst>
                                          <p:attrName>ppt_y</p:attrName>
                                        </p:attrNameLst>
                                      </p:cBhvr>
                                      <p:tavLst>
                                        <p:tav tm="0">
                                          <p:val>
                                            <p:strVal val="#ppt_y"/>
                                          </p:val>
                                        </p:tav>
                                        <p:tav tm="100000">
                                          <p:val>
                                            <p:strVal val="#ppt_y"/>
                                          </p:val>
                                        </p:tav>
                                      </p:tavLst>
                                    </p:anim>
                                    <p:anim calcmode="lin" valueType="num">
                                      <p:cBhvr>
                                        <p:cTn id="3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3000"/>
                                        <p:tgtEl>
                                          <p:spTgt spid="18"/>
                                        </p:tgtEl>
                                      </p:cBhvr>
                                    </p:animEffect>
                                  </p:childTnLst>
                                </p:cTn>
                              </p:par>
                              <p:par>
                                <p:cTn id="45" presetID="10"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 calcmode="lin" valueType="num">
                                      <p:cBhvr>
                                        <p:cTn id="60"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9"/>
                                        </p:tgtEl>
                                        <p:attrNameLst>
                                          <p:attrName>ppt_y</p:attrName>
                                        </p:attrNameLst>
                                      </p:cBhvr>
                                      <p:tavLst>
                                        <p:tav tm="0">
                                          <p:val>
                                            <p:strVal val="#ppt_y"/>
                                          </p:val>
                                        </p:tav>
                                        <p:tav tm="100000">
                                          <p:val>
                                            <p:strVal val="#ppt_y"/>
                                          </p:val>
                                        </p:tav>
                                      </p:tavLst>
                                    </p:anim>
                                    <p:anim calcmode="lin" valueType="num">
                                      <p:cBhvr>
                                        <p:cTn id="62"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30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childTnLst>
                                </p:cTn>
                              </p:par>
                            </p:childTnLst>
                          </p:cTn>
                        </p:par>
                      </p:childTnLst>
                    </p:cTn>
                  </p:par>
                  <p:par>
                    <p:cTn id="73" fill="hold">
                      <p:stCondLst>
                        <p:cond delay="indefinite"/>
                      </p:stCondLst>
                      <p:childTnLst>
                        <p:par>
                          <p:cTn id="74" fill="hold">
                            <p:stCondLst>
                              <p:cond delay="0"/>
                            </p:stCondLst>
                            <p:childTnLst>
                              <p:par>
                                <p:cTn id="75" presetID="41" presetClass="entr" presetSubtype="0" fill="hold" grpId="0" nodeType="clickEffect">
                                  <p:stCondLst>
                                    <p:cond delay="0"/>
                                  </p:stCondLst>
                                  <p:iterate type="lt">
                                    <p:tmPct val="10000"/>
                                  </p:iterate>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24"/>
                                        </p:tgtEl>
                                        <p:attrNameLst>
                                          <p:attrName>ppt_y</p:attrName>
                                        </p:attrNameLst>
                                      </p:cBhvr>
                                      <p:tavLst>
                                        <p:tav tm="0">
                                          <p:val>
                                            <p:strVal val="#ppt_y"/>
                                          </p:val>
                                        </p:tav>
                                        <p:tav tm="100000">
                                          <p:val>
                                            <p:strVal val="#ppt_y"/>
                                          </p:val>
                                        </p:tav>
                                      </p:tavLst>
                                    </p:anim>
                                    <p:anim calcmode="lin" valueType="num">
                                      <p:cBhvr>
                                        <p:cTn id="7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2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3000"/>
                                        <p:tgtEl>
                                          <p:spTgt spid="31"/>
                                        </p:tgtEl>
                                      </p:cBhvr>
                                    </p:animEffect>
                                  </p:childTnLst>
                                </p:cTn>
                              </p:par>
                              <p:par>
                                <p:cTn id="85" presetID="10" presetClass="entr" presetSubtype="0" fill="hold"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10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10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41" presetClass="entr" presetSubtype="0" fill="hold" grpId="0" nodeType="clickEffect">
                                  <p:stCondLst>
                                    <p:cond delay="0"/>
                                  </p:stCondLst>
                                  <p:iterate type="lt">
                                    <p:tmPct val="10000"/>
                                  </p:iterate>
                                  <p:childTnLst>
                                    <p:set>
                                      <p:cBhvr>
                                        <p:cTn id="101" dur="1" fill="hold">
                                          <p:stCondLst>
                                            <p:cond delay="0"/>
                                          </p:stCondLst>
                                        </p:cTn>
                                        <p:tgtEl>
                                          <p:spTgt spid="25"/>
                                        </p:tgtEl>
                                        <p:attrNameLst>
                                          <p:attrName>style.visibility</p:attrName>
                                        </p:attrNameLst>
                                      </p:cBhvr>
                                      <p:to>
                                        <p:strVal val="visible"/>
                                      </p:to>
                                    </p:set>
                                    <p:anim calcmode="lin" valueType="num">
                                      <p:cBhvr>
                                        <p:cTn id="102"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25"/>
                                        </p:tgtEl>
                                        <p:attrNameLst>
                                          <p:attrName>ppt_y</p:attrName>
                                        </p:attrNameLst>
                                      </p:cBhvr>
                                      <p:tavLst>
                                        <p:tav tm="0">
                                          <p:val>
                                            <p:strVal val="#ppt_y"/>
                                          </p:val>
                                        </p:tav>
                                        <p:tav tm="100000">
                                          <p:val>
                                            <p:strVal val="#ppt_y"/>
                                          </p:val>
                                        </p:tav>
                                      </p:tavLst>
                                    </p:anim>
                                    <p:anim calcmode="lin" valueType="num">
                                      <p:cBhvr>
                                        <p:cTn id="104"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25"/>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33"/>
                                        </p:tgtEl>
                                        <p:attrNameLst>
                                          <p:attrName>style.visibility</p:attrName>
                                        </p:attrNameLst>
                                      </p:cBhvr>
                                      <p:to>
                                        <p:strVal val="visible"/>
                                      </p:to>
                                    </p:set>
                                    <p:animEffect transition="in" filter="fade">
                                      <p:cBhvr>
                                        <p:cTn id="109" dur="500"/>
                                        <p:tgtEl>
                                          <p:spTgt spid="33"/>
                                        </p:tgtEl>
                                      </p:cBhvr>
                                    </p:animEffect>
                                  </p:childTnLst>
                                </p:cTn>
                              </p:par>
                              <p:par>
                                <p:cTn id="110" presetID="10" presetClass="entr" presetSubtype="0" fill="hold" nodeType="with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fade">
                                      <p:cBhvr>
                                        <p:cTn id="112" dur="1000"/>
                                        <p:tgtEl>
                                          <p:spTgt spid="26"/>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1000"/>
                                        <p:tgtEl>
                                          <p:spTgt spid="27"/>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nodeType="click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fade">
                                      <p:cBhvr>
                                        <p:cTn id="122" dur="1000"/>
                                        <p:tgtEl>
                                          <p:spTgt spid="32"/>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nodeType="click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fade">
                                      <p:cBhvr>
                                        <p:cTn id="12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animBg="1"/>
      <p:bldP spid="7" grpId="0" animBg="1"/>
      <p:bldP spid="8" grpId="0" animBg="1"/>
      <p:bldP spid="22" grpId="0"/>
      <p:bldP spid="19" grpId="0" animBg="1"/>
      <p:bldP spid="23" grpId="0" animBg="1"/>
      <p:bldP spid="24" grpId="0" animBg="1"/>
      <p:bldP spid="31" grpId="0" animBg="1"/>
      <p:bldP spid="25" grpId="0" animBg="1"/>
      <p:bldP spid="3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381307">
            <a:off x="4470275" y="114582"/>
            <a:ext cx="2191731" cy="2186872"/>
          </a:xfrm>
          <a:prstGeom prst="rect">
            <a:avLst/>
          </a:prstGeom>
          <a:ln>
            <a:noFill/>
          </a:ln>
          <a:effectLst>
            <a:softEdge rad="112500"/>
          </a:effectLst>
          <a:extLst/>
        </p:spPr>
      </p:pic>
      <p:pic>
        <p:nvPicPr>
          <p:cNvPr id="9" name="Picture 2"/>
          <p:cNvPicPr>
            <a:picLocks noChangeAspect="1" noChangeArrowheads="1"/>
          </p:cNvPicPr>
          <p:nvPr/>
        </p:nvPicPr>
        <p:blipFill>
          <a:blip r:embed="rId4" cstate="screen">
            <a:extLst>
              <a:ext uri="{28A0092B-C50C-407E-A947-70E740481C1C}">
                <a14:useLocalDpi xmlns:a14="http://schemas.microsoft.com/office/drawing/2010/main" val="0"/>
              </a:ext>
            </a:extLst>
          </a:blip>
          <a:stretch>
            <a:fillRect/>
          </a:stretch>
        </p:blipFill>
        <p:spPr bwMode="auto">
          <a:xfrm rot="831061">
            <a:off x="955130" y="3123523"/>
            <a:ext cx="1329238" cy="180151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a:off x="179512" y="987574"/>
            <a:ext cx="2347511" cy="2142976"/>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1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131840" y="870472"/>
            <a:ext cx="1361496" cy="144974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p:cNvPicPr>
            <a:picLocks noChangeAspect="1" noChangeArrowheads="1"/>
          </p:cNvPicPr>
          <p:nvPr/>
        </p:nvPicPr>
        <p:blipFill>
          <a:blip r:embed="rId7" cstate="screen">
            <a:extLst>
              <a:ext uri="{28A0092B-C50C-407E-A947-70E740481C1C}">
                <a14:useLocalDpi xmlns:a14="http://schemas.microsoft.com/office/drawing/2010/main" val="0"/>
              </a:ext>
            </a:extLst>
          </a:blip>
          <a:stretch>
            <a:fillRect/>
          </a:stretch>
        </p:blipFill>
        <p:spPr bwMode="auto">
          <a:xfrm>
            <a:off x="6683576" y="483537"/>
            <a:ext cx="2103724" cy="2974665"/>
          </a:xfrm>
          <a:prstGeom prst="roundRect">
            <a:avLst>
              <a:gd name="adj" fmla="val 4167"/>
            </a:avLst>
          </a:prstGeom>
          <a:solidFill>
            <a:srgbClr val="FFFFFF"/>
          </a:solidFill>
          <a:ln w="76200" cap="sq">
            <a:solidFill>
              <a:schemeClr val="tx2">
                <a:lumMod val="50000"/>
              </a:schemeClr>
            </a:solidFill>
            <a:miter lim="800000"/>
          </a:ln>
          <a:effectLst>
            <a:reflection blurRad="12700" stA="28000" endPos="28000" dist="5000" dir="5400000" sy="-100000" algn="bl" rotWithShape="0"/>
          </a:effectLst>
          <a:scene3d>
            <a:camera prst="perspectiveContrastingLeftFacing">
              <a:rot lat="623785" lon="6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8" cstate="screen">
            <a:extLst>
              <a:ext uri="{28A0092B-C50C-407E-A947-70E740481C1C}">
                <a14:useLocalDpi xmlns:a14="http://schemas.microsoft.com/office/drawing/2010/main" val="0"/>
              </a:ext>
            </a:extLst>
          </a:blip>
          <a:stretch>
            <a:fillRect/>
          </a:stretch>
        </p:blipFill>
        <p:spPr bwMode="auto">
          <a:xfrm>
            <a:off x="2646676" y="2598704"/>
            <a:ext cx="1675910" cy="2234547"/>
          </a:xfrm>
          <a:prstGeom prst="roundRect">
            <a:avLst>
              <a:gd name="adj" fmla="val 4167"/>
            </a:avLst>
          </a:prstGeom>
          <a:solidFill>
            <a:srgbClr val="FFFFFF"/>
          </a:solidFill>
          <a:ln w="76200" cap="sq">
            <a:solidFill>
              <a:schemeClr val="bg1">
                <a:lumMod val="6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0801218">
            <a:off x="4791426" y="2719028"/>
            <a:ext cx="2139950" cy="19939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79622137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par>
                                <p:cTn id="7" presetID="31" presetClass="entr" presetSubtype="0" fill="hold" nodeType="withEffect">
                                  <p:stCondLst>
                                    <p:cond delay="1600"/>
                                  </p:stCondLst>
                                  <p:childTnLst>
                                    <p:set>
                                      <p:cBhvr>
                                        <p:cTn id="8" dur="1" fill="hold">
                                          <p:stCondLst>
                                            <p:cond delay="0"/>
                                          </p:stCondLst>
                                        </p:cTn>
                                        <p:tgtEl>
                                          <p:spTgt spid="10"/>
                                        </p:tgtEl>
                                        <p:attrNameLst>
                                          <p:attrName>style.visibility</p:attrName>
                                        </p:attrNameLst>
                                      </p:cBhvr>
                                      <p:to>
                                        <p:strVal val="visible"/>
                                      </p:to>
                                    </p:set>
                                    <p:anim calcmode="lin" valueType="num">
                                      <p:cBhvr>
                                        <p:cTn id="9" dur="1000" fill="hold"/>
                                        <p:tgtEl>
                                          <p:spTgt spid="10"/>
                                        </p:tgtEl>
                                        <p:attrNameLst>
                                          <p:attrName>ppt_w</p:attrName>
                                        </p:attrNameLst>
                                      </p:cBhvr>
                                      <p:tavLst>
                                        <p:tav tm="0">
                                          <p:val>
                                            <p:fltVal val="0"/>
                                          </p:val>
                                        </p:tav>
                                        <p:tav tm="100000">
                                          <p:val>
                                            <p:strVal val="#ppt_w"/>
                                          </p:val>
                                        </p:tav>
                                      </p:tavLst>
                                    </p:anim>
                                    <p:anim calcmode="lin" valueType="num">
                                      <p:cBhvr>
                                        <p:cTn id="10" dur="1000" fill="hold"/>
                                        <p:tgtEl>
                                          <p:spTgt spid="10"/>
                                        </p:tgtEl>
                                        <p:attrNameLst>
                                          <p:attrName>ppt_h</p:attrName>
                                        </p:attrNameLst>
                                      </p:cBhvr>
                                      <p:tavLst>
                                        <p:tav tm="0">
                                          <p:val>
                                            <p:fltVal val="0"/>
                                          </p:val>
                                        </p:tav>
                                        <p:tav tm="100000">
                                          <p:val>
                                            <p:strVal val="#ppt_h"/>
                                          </p:val>
                                        </p:tav>
                                      </p:tavLst>
                                    </p:anim>
                                    <p:anim calcmode="lin" valueType="num">
                                      <p:cBhvr>
                                        <p:cTn id="11" dur="1000" fill="hold"/>
                                        <p:tgtEl>
                                          <p:spTgt spid="10"/>
                                        </p:tgtEl>
                                        <p:attrNameLst>
                                          <p:attrName>style.rotation</p:attrName>
                                        </p:attrNameLst>
                                      </p:cBhvr>
                                      <p:tavLst>
                                        <p:tav tm="0">
                                          <p:val>
                                            <p:fltVal val="90"/>
                                          </p:val>
                                        </p:tav>
                                        <p:tav tm="100000">
                                          <p:val>
                                            <p:fltVal val="0"/>
                                          </p:val>
                                        </p:tav>
                                      </p:tavLst>
                                    </p:anim>
                                    <p:animEffect transition="in" filter="fade">
                                      <p:cBhvr>
                                        <p:cTn id="12" dur="1000"/>
                                        <p:tgtEl>
                                          <p:spTgt spid="10"/>
                                        </p:tgtEl>
                                      </p:cBhvr>
                                    </p:animEffect>
                                  </p:childTnLst>
                                </p:cTn>
                              </p:par>
                            </p:childTnLst>
                          </p:cTn>
                        </p:par>
                        <p:par>
                          <p:cTn id="13" fill="hold">
                            <p:stCondLst>
                              <p:cond delay="3000"/>
                            </p:stCondLst>
                            <p:childTnLst>
                              <p:par>
                                <p:cTn id="14" presetID="53" presetClass="entr" presetSubtype="528" fill="hold" nodeType="afterEffect">
                                  <p:stCondLst>
                                    <p:cond delay="0"/>
                                  </p:stCondLst>
                                  <p:childTnLst>
                                    <p:set>
                                      <p:cBhvr>
                                        <p:cTn id="15" dur="1" fill="hold">
                                          <p:stCondLst>
                                            <p:cond delay="0"/>
                                          </p:stCondLst>
                                        </p:cTn>
                                        <p:tgtEl>
                                          <p:spTgt spid="2054"/>
                                        </p:tgtEl>
                                        <p:attrNameLst>
                                          <p:attrName>style.visibility</p:attrName>
                                        </p:attrNameLst>
                                      </p:cBhvr>
                                      <p:to>
                                        <p:strVal val="visible"/>
                                      </p:to>
                                    </p:set>
                                    <p:anim calcmode="lin" valueType="num">
                                      <p:cBhvr>
                                        <p:cTn id="16" dur="1000" fill="hold"/>
                                        <p:tgtEl>
                                          <p:spTgt spid="2054"/>
                                        </p:tgtEl>
                                        <p:attrNameLst>
                                          <p:attrName>ppt_w</p:attrName>
                                        </p:attrNameLst>
                                      </p:cBhvr>
                                      <p:tavLst>
                                        <p:tav tm="0">
                                          <p:val>
                                            <p:fltVal val="0"/>
                                          </p:val>
                                        </p:tav>
                                        <p:tav tm="100000">
                                          <p:val>
                                            <p:strVal val="#ppt_w"/>
                                          </p:val>
                                        </p:tav>
                                      </p:tavLst>
                                    </p:anim>
                                    <p:anim calcmode="lin" valueType="num">
                                      <p:cBhvr>
                                        <p:cTn id="17" dur="1000" fill="hold"/>
                                        <p:tgtEl>
                                          <p:spTgt spid="2054"/>
                                        </p:tgtEl>
                                        <p:attrNameLst>
                                          <p:attrName>ppt_h</p:attrName>
                                        </p:attrNameLst>
                                      </p:cBhvr>
                                      <p:tavLst>
                                        <p:tav tm="0">
                                          <p:val>
                                            <p:fltVal val="0"/>
                                          </p:val>
                                        </p:tav>
                                        <p:tav tm="100000">
                                          <p:val>
                                            <p:strVal val="#ppt_h"/>
                                          </p:val>
                                        </p:tav>
                                      </p:tavLst>
                                    </p:anim>
                                    <p:animEffect transition="in" filter="fade">
                                      <p:cBhvr>
                                        <p:cTn id="18" dur="1000"/>
                                        <p:tgtEl>
                                          <p:spTgt spid="2054"/>
                                        </p:tgtEl>
                                      </p:cBhvr>
                                    </p:animEffect>
                                    <p:anim calcmode="lin" valueType="num">
                                      <p:cBhvr>
                                        <p:cTn id="19" dur="1000" fill="hold"/>
                                        <p:tgtEl>
                                          <p:spTgt spid="2054"/>
                                        </p:tgtEl>
                                        <p:attrNameLst>
                                          <p:attrName>ppt_x</p:attrName>
                                        </p:attrNameLst>
                                      </p:cBhvr>
                                      <p:tavLst>
                                        <p:tav tm="0">
                                          <p:val>
                                            <p:fltVal val="0.5"/>
                                          </p:val>
                                        </p:tav>
                                        <p:tav tm="100000">
                                          <p:val>
                                            <p:strVal val="#ppt_x"/>
                                          </p:val>
                                        </p:tav>
                                      </p:tavLst>
                                    </p:anim>
                                    <p:anim calcmode="lin" valueType="num">
                                      <p:cBhvr>
                                        <p:cTn id="20" dur="1000" fill="hold"/>
                                        <p:tgtEl>
                                          <p:spTgt spid="2054"/>
                                        </p:tgtEl>
                                        <p:attrNameLst>
                                          <p:attrName>ppt_y</p:attrName>
                                        </p:attrNameLst>
                                      </p:cBhvr>
                                      <p:tavLst>
                                        <p:tav tm="0">
                                          <p:val>
                                            <p:fltVal val="0.5"/>
                                          </p:val>
                                        </p:tav>
                                        <p:tav tm="100000">
                                          <p:val>
                                            <p:strVal val="#ppt_y"/>
                                          </p:val>
                                        </p:tav>
                                      </p:tavLst>
                                    </p:anim>
                                  </p:childTnLst>
                                </p:cTn>
                              </p:par>
                            </p:childTnLst>
                          </p:cTn>
                        </p:par>
                        <p:par>
                          <p:cTn id="21" fill="hold">
                            <p:stCondLst>
                              <p:cond delay="4000"/>
                            </p:stCondLst>
                            <p:childTnLst>
                              <p:par>
                                <p:cTn id="22" presetID="53" presetClass="entr" presetSubtype="528" fill="hold" nodeType="afterEffect">
                                  <p:stCondLst>
                                    <p:cond delay="0"/>
                                  </p:stCondLst>
                                  <p:childTnLst>
                                    <p:set>
                                      <p:cBhvr>
                                        <p:cTn id="23" dur="1" fill="hold">
                                          <p:stCondLst>
                                            <p:cond delay="0"/>
                                          </p:stCondLst>
                                        </p:cTn>
                                        <p:tgtEl>
                                          <p:spTgt spid="1032"/>
                                        </p:tgtEl>
                                        <p:attrNameLst>
                                          <p:attrName>style.visibility</p:attrName>
                                        </p:attrNameLst>
                                      </p:cBhvr>
                                      <p:to>
                                        <p:strVal val="visible"/>
                                      </p:to>
                                    </p:set>
                                    <p:anim calcmode="lin" valueType="num">
                                      <p:cBhvr>
                                        <p:cTn id="24" dur="1000" fill="hold"/>
                                        <p:tgtEl>
                                          <p:spTgt spid="1032"/>
                                        </p:tgtEl>
                                        <p:attrNameLst>
                                          <p:attrName>ppt_w</p:attrName>
                                        </p:attrNameLst>
                                      </p:cBhvr>
                                      <p:tavLst>
                                        <p:tav tm="0">
                                          <p:val>
                                            <p:fltVal val="0"/>
                                          </p:val>
                                        </p:tav>
                                        <p:tav tm="100000">
                                          <p:val>
                                            <p:strVal val="#ppt_w"/>
                                          </p:val>
                                        </p:tav>
                                      </p:tavLst>
                                    </p:anim>
                                    <p:anim calcmode="lin" valueType="num">
                                      <p:cBhvr>
                                        <p:cTn id="25" dur="1000" fill="hold"/>
                                        <p:tgtEl>
                                          <p:spTgt spid="1032"/>
                                        </p:tgtEl>
                                        <p:attrNameLst>
                                          <p:attrName>ppt_h</p:attrName>
                                        </p:attrNameLst>
                                      </p:cBhvr>
                                      <p:tavLst>
                                        <p:tav tm="0">
                                          <p:val>
                                            <p:fltVal val="0"/>
                                          </p:val>
                                        </p:tav>
                                        <p:tav tm="100000">
                                          <p:val>
                                            <p:strVal val="#ppt_h"/>
                                          </p:val>
                                        </p:tav>
                                      </p:tavLst>
                                    </p:anim>
                                    <p:animEffect transition="in" filter="fade">
                                      <p:cBhvr>
                                        <p:cTn id="26" dur="1000"/>
                                        <p:tgtEl>
                                          <p:spTgt spid="1032"/>
                                        </p:tgtEl>
                                      </p:cBhvr>
                                    </p:animEffect>
                                    <p:anim calcmode="lin" valueType="num">
                                      <p:cBhvr>
                                        <p:cTn id="27" dur="1000" fill="hold"/>
                                        <p:tgtEl>
                                          <p:spTgt spid="1032"/>
                                        </p:tgtEl>
                                        <p:attrNameLst>
                                          <p:attrName>ppt_x</p:attrName>
                                        </p:attrNameLst>
                                      </p:cBhvr>
                                      <p:tavLst>
                                        <p:tav tm="0">
                                          <p:val>
                                            <p:fltVal val="0.5"/>
                                          </p:val>
                                        </p:tav>
                                        <p:tav tm="100000">
                                          <p:val>
                                            <p:strVal val="#ppt_x"/>
                                          </p:val>
                                        </p:tav>
                                      </p:tavLst>
                                    </p:anim>
                                    <p:anim calcmode="lin" valueType="num">
                                      <p:cBhvr>
                                        <p:cTn id="28" dur="1000" fill="hold"/>
                                        <p:tgtEl>
                                          <p:spTgt spid="1032"/>
                                        </p:tgtEl>
                                        <p:attrNameLst>
                                          <p:attrName>ppt_y</p:attrName>
                                        </p:attrNameLst>
                                      </p:cBhvr>
                                      <p:tavLst>
                                        <p:tav tm="0">
                                          <p:val>
                                            <p:fltVal val="0.5"/>
                                          </p:val>
                                        </p:tav>
                                        <p:tav tm="100000">
                                          <p:val>
                                            <p:strVal val="#ppt_y"/>
                                          </p:val>
                                        </p:tav>
                                      </p:tavLst>
                                    </p:anim>
                                  </p:childTnLst>
                                </p:cTn>
                              </p:par>
                            </p:childTnLst>
                          </p:cTn>
                        </p:par>
                        <p:par>
                          <p:cTn id="29" fill="hold">
                            <p:stCondLst>
                              <p:cond delay="5000"/>
                            </p:stCondLst>
                            <p:childTnLst>
                              <p:par>
                                <p:cTn id="30" presetID="53" presetClass="entr" presetSubtype="52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fltVal val="0.5"/>
                                          </p:val>
                                        </p:tav>
                                        <p:tav tm="100000">
                                          <p:val>
                                            <p:strVal val="#ppt_x"/>
                                          </p:val>
                                        </p:tav>
                                      </p:tavLst>
                                    </p:anim>
                                    <p:anim calcmode="lin" valueType="num">
                                      <p:cBhvr>
                                        <p:cTn id="36" dur="1000" fill="hold"/>
                                        <p:tgtEl>
                                          <p:spTgt spid="9"/>
                                        </p:tgtEl>
                                        <p:attrNameLst>
                                          <p:attrName>ppt_y</p:attrName>
                                        </p:attrNameLst>
                                      </p:cBhvr>
                                      <p:tavLst>
                                        <p:tav tm="0">
                                          <p:val>
                                            <p:fltVal val="0.5"/>
                                          </p:val>
                                        </p:tav>
                                        <p:tav tm="100000">
                                          <p:val>
                                            <p:strVal val="#ppt_y"/>
                                          </p:val>
                                        </p:tav>
                                      </p:tavLst>
                                    </p:anim>
                                  </p:childTnLst>
                                </p:cTn>
                              </p:par>
                            </p:childTnLst>
                          </p:cTn>
                        </p:par>
                        <p:par>
                          <p:cTn id="37" fill="hold">
                            <p:stCondLst>
                              <p:cond delay="6000"/>
                            </p:stCondLst>
                            <p:childTnLst>
                              <p:par>
                                <p:cTn id="38" presetID="53" presetClass="entr" presetSubtype="528" fill="hold"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500" fill="hold"/>
                                        <p:tgtEl>
                                          <p:spTgt spid="2"/>
                                        </p:tgtEl>
                                        <p:attrNameLst>
                                          <p:attrName>ppt_w</p:attrName>
                                        </p:attrNameLst>
                                      </p:cBhvr>
                                      <p:tavLst>
                                        <p:tav tm="0">
                                          <p:val>
                                            <p:fltVal val="0"/>
                                          </p:val>
                                        </p:tav>
                                        <p:tav tm="100000">
                                          <p:val>
                                            <p:strVal val="#ppt_w"/>
                                          </p:val>
                                        </p:tav>
                                      </p:tavLst>
                                    </p:anim>
                                    <p:anim calcmode="lin" valueType="num">
                                      <p:cBhvr>
                                        <p:cTn id="41" dur="500" fill="hold"/>
                                        <p:tgtEl>
                                          <p:spTgt spid="2"/>
                                        </p:tgtEl>
                                        <p:attrNameLst>
                                          <p:attrName>ppt_h</p:attrName>
                                        </p:attrNameLst>
                                      </p:cBhvr>
                                      <p:tavLst>
                                        <p:tav tm="0">
                                          <p:val>
                                            <p:fltVal val="0"/>
                                          </p:val>
                                        </p:tav>
                                        <p:tav tm="100000">
                                          <p:val>
                                            <p:strVal val="#ppt_h"/>
                                          </p:val>
                                        </p:tav>
                                      </p:tavLst>
                                    </p:anim>
                                    <p:animEffect transition="in" filter="fade">
                                      <p:cBhvr>
                                        <p:cTn id="42" dur="500"/>
                                        <p:tgtEl>
                                          <p:spTgt spid="2"/>
                                        </p:tgtEl>
                                      </p:cBhvr>
                                    </p:animEffect>
                                    <p:anim calcmode="lin" valueType="num">
                                      <p:cBhvr>
                                        <p:cTn id="43" dur="500" fill="hold"/>
                                        <p:tgtEl>
                                          <p:spTgt spid="2"/>
                                        </p:tgtEl>
                                        <p:attrNameLst>
                                          <p:attrName>ppt_x</p:attrName>
                                        </p:attrNameLst>
                                      </p:cBhvr>
                                      <p:tavLst>
                                        <p:tav tm="0">
                                          <p:val>
                                            <p:fltVal val="0.5"/>
                                          </p:val>
                                        </p:tav>
                                        <p:tav tm="100000">
                                          <p:val>
                                            <p:strVal val="#ppt_x"/>
                                          </p:val>
                                        </p:tav>
                                      </p:tavLst>
                                    </p:anim>
                                    <p:anim calcmode="lin" valueType="num">
                                      <p:cBhvr>
                                        <p:cTn id="44" dur="500" fill="hold"/>
                                        <p:tgtEl>
                                          <p:spTgt spid="2"/>
                                        </p:tgtEl>
                                        <p:attrNameLst>
                                          <p:attrName>ppt_y</p:attrName>
                                        </p:attrNameLst>
                                      </p:cBhvr>
                                      <p:tavLst>
                                        <p:tav tm="0">
                                          <p:val>
                                            <p:fltVal val="0.5"/>
                                          </p:val>
                                        </p:tav>
                                        <p:tav tm="100000">
                                          <p:val>
                                            <p:strVal val="#ppt_y"/>
                                          </p:val>
                                        </p:tav>
                                      </p:tavLst>
                                    </p:anim>
                                  </p:childTnLst>
                                </p:cTn>
                              </p:par>
                            </p:childTnLst>
                          </p:cTn>
                        </p:par>
                        <p:par>
                          <p:cTn id="45" fill="hold">
                            <p:stCondLst>
                              <p:cond delay="6500"/>
                            </p:stCondLst>
                            <p:childTnLst>
                              <p:par>
                                <p:cTn id="46" presetID="45" presetClass="entr" presetSubtype="0" fill="hold" nodeType="afterEffect">
                                  <p:stCondLst>
                                    <p:cond delay="0"/>
                                  </p:stCondLst>
                                  <p:childTnLst>
                                    <p:set>
                                      <p:cBhvr>
                                        <p:cTn id="47" dur="1" fill="hold">
                                          <p:stCondLst>
                                            <p:cond delay="0"/>
                                          </p:stCondLst>
                                        </p:cTn>
                                        <p:tgtEl>
                                          <p:spTgt spid="2052"/>
                                        </p:tgtEl>
                                        <p:attrNameLst>
                                          <p:attrName>style.visibility</p:attrName>
                                        </p:attrNameLst>
                                      </p:cBhvr>
                                      <p:to>
                                        <p:strVal val="visible"/>
                                      </p:to>
                                    </p:set>
                                    <p:animEffect transition="in" filter="fade">
                                      <p:cBhvr>
                                        <p:cTn id="48" dur="2000"/>
                                        <p:tgtEl>
                                          <p:spTgt spid="2052"/>
                                        </p:tgtEl>
                                      </p:cBhvr>
                                    </p:animEffect>
                                    <p:anim calcmode="lin" valueType="num">
                                      <p:cBhvr>
                                        <p:cTn id="49" dur="2000" fill="hold"/>
                                        <p:tgtEl>
                                          <p:spTgt spid="2052"/>
                                        </p:tgtEl>
                                        <p:attrNameLst>
                                          <p:attrName>ppt_w</p:attrName>
                                        </p:attrNameLst>
                                      </p:cBhvr>
                                      <p:tavLst>
                                        <p:tav tm="0" fmla="#ppt_w*sin(2.5*pi*$)">
                                          <p:val>
                                            <p:fltVal val="0"/>
                                          </p:val>
                                        </p:tav>
                                        <p:tav tm="100000">
                                          <p:val>
                                            <p:fltVal val="1"/>
                                          </p:val>
                                        </p:tav>
                                      </p:tavLst>
                                    </p:anim>
                                    <p:anim calcmode="lin" valueType="num">
                                      <p:cBhvr>
                                        <p:cTn id="50" dur="2000" fill="hold"/>
                                        <p:tgtEl>
                                          <p:spTgt spid="2052"/>
                                        </p:tgtEl>
                                        <p:attrNameLst>
                                          <p:attrName>ppt_h</p:attrName>
                                        </p:attrNameLst>
                                      </p:cBhvr>
                                      <p:tavLst>
                                        <p:tav tm="0">
                                          <p:val>
                                            <p:strVal val="#ppt_h"/>
                                          </p:val>
                                        </p:tav>
                                        <p:tav tm="100000">
                                          <p:val>
                                            <p:strVal val="#ppt_h"/>
                                          </p:val>
                                        </p:tav>
                                      </p:tavLst>
                                    </p:anim>
                                  </p:childTnLst>
                                </p:cTn>
                              </p:par>
                            </p:childTnLst>
                          </p:cTn>
                        </p:par>
                        <p:par>
                          <p:cTn id="51" fill="hold">
                            <p:stCondLst>
                              <p:cond delay="8500"/>
                            </p:stCondLst>
                            <p:childTnLst>
                              <p:par>
                                <p:cTn id="52" presetID="45" presetClass="entr" presetSubtype="0" fill="hold" nodeType="afterEffect">
                                  <p:stCondLst>
                                    <p:cond delay="0"/>
                                  </p:stCondLst>
                                  <p:childTnLst>
                                    <p:set>
                                      <p:cBhvr>
                                        <p:cTn id="53" dur="1" fill="hold">
                                          <p:stCondLst>
                                            <p:cond delay="0"/>
                                          </p:stCondLst>
                                        </p:cTn>
                                        <p:tgtEl>
                                          <p:spTgt spid="1026"/>
                                        </p:tgtEl>
                                        <p:attrNameLst>
                                          <p:attrName>style.visibility</p:attrName>
                                        </p:attrNameLst>
                                      </p:cBhvr>
                                      <p:to>
                                        <p:strVal val="visible"/>
                                      </p:to>
                                    </p:set>
                                    <p:animEffect transition="in" filter="fade">
                                      <p:cBhvr>
                                        <p:cTn id="54" dur="2000"/>
                                        <p:tgtEl>
                                          <p:spTgt spid="1026"/>
                                        </p:tgtEl>
                                      </p:cBhvr>
                                    </p:animEffect>
                                    <p:anim calcmode="lin" valueType="num">
                                      <p:cBhvr>
                                        <p:cTn id="55" dur="2000" fill="hold"/>
                                        <p:tgtEl>
                                          <p:spTgt spid="1026"/>
                                        </p:tgtEl>
                                        <p:attrNameLst>
                                          <p:attrName>ppt_w</p:attrName>
                                        </p:attrNameLst>
                                      </p:cBhvr>
                                      <p:tavLst>
                                        <p:tav tm="0" fmla="#ppt_w*sin(2.5*pi*$)">
                                          <p:val>
                                            <p:fltVal val="0"/>
                                          </p:val>
                                        </p:tav>
                                        <p:tav tm="100000">
                                          <p:val>
                                            <p:fltVal val="1"/>
                                          </p:val>
                                        </p:tav>
                                      </p:tavLst>
                                    </p:anim>
                                    <p:anim calcmode="lin" valueType="num">
                                      <p:cBhvr>
                                        <p:cTn id="56"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4" name="Picture 6"/>
          <p:cNvPicPr>
            <a:picLocks noChangeAspect="1" noChangeArrowheads="1"/>
          </p:cNvPicPr>
          <p:nvPr/>
        </p:nvPicPr>
        <p:blipFill>
          <a:blip r:embed="rId2" cstate="screen">
            <a:extLst>
              <a:ext uri="{28A0092B-C50C-407E-A947-70E740481C1C}">
                <a14:useLocalDpi xmlns:a14="http://schemas.microsoft.com/office/drawing/2010/main" val="0"/>
              </a:ext>
            </a:extLst>
          </a:blip>
          <a:stretch>
            <a:fillRect/>
          </a:stretch>
        </p:blipFill>
        <p:spPr bwMode="auto">
          <a:xfrm rot="288137">
            <a:off x="3335268" y="401581"/>
            <a:ext cx="2882809" cy="2060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rot="665052">
            <a:off x="393341" y="2745684"/>
            <a:ext cx="2991175" cy="22444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rot="21159573">
            <a:off x="390435" y="586776"/>
            <a:ext cx="2932850" cy="21507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0000"/>
                </a:solidFill>
                <a:effectLst>
                  <a:outerShdw blurRad="50800" dist="39000" dir="5460000" algn="tl">
                    <a:srgbClr val="000000">
                      <a:alpha val="38000"/>
                    </a:srgbClr>
                  </a:outerShdw>
                </a:effectLst>
              </a:rPr>
              <a:t>Bailes tradicionales</a:t>
            </a:r>
            <a:endParaRPr lang="es-AR" sz="2800" b="1" dirty="0">
              <a:ln w="11430"/>
              <a:solidFill>
                <a:srgbClr val="FF0000"/>
              </a:solidFill>
              <a:effectLst>
                <a:outerShdw blurRad="50800" dist="39000" dir="5460000" algn="tl">
                  <a:srgbClr val="000000">
                    <a:alpha val="38000"/>
                  </a:srgbClr>
                </a:outerShdw>
              </a:effectLst>
            </a:endParaRPr>
          </a:p>
        </p:txBody>
      </p:sp>
      <p:pic>
        <p:nvPicPr>
          <p:cNvPr id="21" name="Picture 8"/>
          <p:cNvPicPr>
            <a:picLocks noChangeAspect="1" noChangeArrowheads="1"/>
          </p:cNvPicPr>
          <p:nvPr/>
        </p:nvPicPr>
        <p:blipFill>
          <a:blip r:embed="rId5" cstate="screen">
            <a:extLst>
              <a:ext uri="{28A0092B-C50C-407E-A947-70E740481C1C}">
                <a14:useLocalDpi xmlns:a14="http://schemas.microsoft.com/office/drawing/2010/main" val="0"/>
              </a:ext>
            </a:extLst>
          </a:blip>
          <a:stretch>
            <a:fillRect/>
          </a:stretch>
        </p:blipFill>
        <p:spPr bwMode="auto">
          <a:xfrm rot="20998648">
            <a:off x="6195511" y="2805920"/>
            <a:ext cx="2780368" cy="2023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2" name="Picture 12"/>
          <p:cNvPicPr>
            <a:picLocks noChangeAspect="1" noChangeArrowheads="1"/>
          </p:cNvPicPr>
          <p:nvPr/>
        </p:nvPicPr>
        <p:blipFill>
          <a:blip r:embed="rId6" cstate="screen">
            <a:extLst>
              <a:ext uri="{28A0092B-C50C-407E-A947-70E740481C1C}">
                <a14:useLocalDpi xmlns:a14="http://schemas.microsoft.com/office/drawing/2010/main" val="0"/>
              </a:ext>
            </a:extLst>
          </a:blip>
          <a:stretch>
            <a:fillRect/>
          </a:stretch>
        </p:blipFill>
        <p:spPr bwMode="auto">
          <a:xfrm rot="21069371">
            <a:off x="2605100" y="1525644"/>
            <a:ext cx="1872745" cy="186899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0"/>
          <p:cNvPicPr>
            <a:picLocks noChangeAspect="1" noChangeArrowheads="1"/>
          </p:cNvPicPr>
          <p:nvPr/>
        </p:nvPicPr>
        <p:blipFill>
          <a:blip r:embed="rId7" cstate="screen">
            <a:extLst>
              <a:ext uri="{28A0092B-C50C-407E-A947-70E740481C1C}">
                <a14:useLocalDpi xmlns:a14="http://schemas.microsoft.com/office/drawing/2010/main" val="0"/>
              </a:ext>
            </a:extLst>
          </a:blip>
          <a:stretch>
            <a:fillRect/>
          </a:stretch>
        </p:blipFill>
        <p:spPr bwMode="auto">
          <a:xfrm>
            <a:off x="3455246" y="2918441"/>
            <a:ext cx="2988962" cy="1992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rot="268691">
            <a:off x="4538653" y="2365242"/>
            <a:ext cx="822148" cy="369332"/>
          </a:xfrm>
          <a:prstGeom prst="rect">
            <a:avLst/>
          </a:prstGeom>
          <a:noFill/>
        </p:spPr>
        <p:txBody>
          <a:bodyPr wrap="none" rtlCol="0">
            <a:spAutoFit/>
          </a:bodyPr>
          <a:lstStyle/>
          <a:p>
            <a:r>
              <a:rPr lang="es-AR" dirty="0" smtClean="0">
                <a:solidFill>
                  <a:schemeClr val="bg1"/>
                </a:solidFill>
              </a:rPr>
              <a:t>Joropo</a:t>
            </a:r>
            <a:endParaRPr lang="es-AR" dirty="0">
              <a:solidFill>
                <a:schemeClr val="bg1"/>
              </a:solidFill>
            </a:endParaRP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3" name="2 Imagen"/>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rot="1036268">
            <a:off x="6011752" y="396559"/>
            <a:ext cx="3083449" cy="2192971"/>
          </a:xfrm>
          <a:prstGeom prst="rect">
            <a:avLst/>
          </a:prstGeom>
          <a:ln>
            <a:noFill/>
          </a:ln>
          <a:effectLst>
            <a:softEdge rad="112500"/>
          </a:effectLst>
        </p:spPr>
      </p:pic>
      <p:sp>
        <p:nvSpPr>
          <p:cNvPr id="12" name="11 CuadroTexto"/>
          <p:cNvSpPr txBox="1"/>
          <p:nvPr/>
        </p:nvSpPr>
        <p:spPr>
          <a:xfrm rot="885778">
            <a:off x="6575643" y="2518826"/>
            <a:ext cx="977832" cy="369332"/>
          </a:xfrm>
          <a:prstGeom prst="rect">
            <a:avLst/>
          </a:prstGeom>
          <a:noFill/>
        </p:spPr>
        <p:txBody>
          <a:bodyPr wrap="none" rtlCol="0">
            <a:spAutoFit/>
          </a:bodyPr>
          <a:lstStyle/>
          <a:p>
            <a:r>
              <a:rPr lang="es-AR" dirty="0" err="1" smtClean="0">
                <a:solidFill>
                  <a:schemeClr val="bg1"/>
                </a:solidFill>
              </a:rPr>
              <a:t>Sebucan</a:t>
            </a:r>
            <a:endParaRPr lang="es-AR" dirty="0">
              <a:solidFill>
                <a:schemeClr val="bg1"/>
              </a:solidFill>
            </a:endParaRPr>
          </a:p>
        </p:txBody>
      </p:sp>
      <p:pic>
        <p:nvPicPr>
          <p:cNvPr id="1026"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r="5053" b="4772"/>
          <a:stretch/>
        </p:blipFill>
        <p:spPr bwMode="auto">
          <a:xfrm rot="20637558">
            <a:off x="6200393" y="3075793"/>
            <a:ext cx="2706165" cy="16779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CuadroTexto"/>
          <p:cNvSpPr txBox="1"/>
          <p:nvPr/>
        </p:nvSpPr>
        <p:spPr>
          <a:xfrm rot="20729946">
            <a:off x="7114595" y="4597286"/>
            <a:ext cx="1341906" cy="369332"/>
          </a:xfrm>
          <a:prstGeom prst="rect">
            <a:avLst/>
          </a:prstGeom>
          <a:noFill/>
        </p:spPr>
        <p:txBody>
          <a:bodyPr wrap="none" rtlCol="0">
            <a:spAutoFit/>
          </a:bodyPr>
          <a:lstStyle/>
          <a:p>
            <a:r>
              <a:rPr lang="es-AR" dirty="0" smtClean="0">
                <a:solidFill>
                  <a:schemeClr val="bg1"/>
                </a:solidFill>
              </a:rPr>
              <a:t>Polca </a:t>
            </a:r>
            <a:r>
              <a:rPr lang="es-AR" dirty="0" err="1" smtClean="0">
                <a:solidFill>
                  <a:schemeClr val="bg1"/>
                </a:solidFill>
              </a:rPr>
              <a:t>Chasia</a:t>
            </a:r>
            <a:endParaRPr lang="es-AR" dirty="0">
              <a:solidFill>
                <a:schemeClr val="bg1"/>
              </a:solidFill>
            </a:endParaRPr>
          </a:p>
        </p:txBody>
      </p:sp>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21054525">
            <a:off x="457878" y="1028274"/>
            <a:ext cx="2522053" cy="151657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CuadroTexto"/>
          <p:cNvSpPr txBox="1"/>
          <p:nvPr/>
        </p:nvSpPr>
        <p:spPr>
          <a:xfrm rot="21015261">
            <a:off x="1642088" y="2445695"/>
            <a:ext cx="1225400" cy="369332"/>
          </a:xfrm>
          <a:prstGeom prst="rect">
            <a:avLst/>
          </a:prstGeom>
          <a:noFill/>
        </p:spPr>
        <p:txBody>
          <a:bodyPr wrap="none" rtlCol="0">
            <a:spAutoFit/>
          </a:bodyPr>
          <a:lstStyle/>
          <a:p>
            <a:r>
              <a:rPr lang="es-AR" dirty="0" smtClean="0">
                <a:solidFill>
                  <a:schemeClr val="bg1"/>
                </a:solidFill>
              </a:rPr>
              <a:t>Mare </a:t>
            </a:r>
            <a:r>
              <a:rPr lang="es-AR" dirty="0" err="1" smtClean="0">
                <a:solidFill>
                  <a:schemeClr val="bg1"/>
                </a:solidFill>
              </a:rPr>
              <a:t>mare</a:t>
            </a:r>
            <a:endParaRPr lang="es-AR" dirty="0">
              <a:solidFill>
                <a:schemeClr val="bg1"/>
              </a:solidFill>
            </a:endParaRPr>
          </a:p>
        </p:txBody>
      </p:sp>
    </p:spTree>
    <p:extLst>
      <p:ext uri="{BB962C8B-B14F-4D97-AF65-F5344CB8AC3E}">
        <p14:creationId xmlns:p14="http://schemas.microsoft.com/office/powerpoint/2010/main" val="9901686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12257 0.16317 C 0.12257 0.19617 0.17031 0.22332 0.22847 0.22332 C 0.29705 0.22332 0.32187 0.19309 0.33229 0.1752 L 0.34305 0.15114 C 0.35382 0.13325 0.38021 0.10302 0.45764 0.10302 C 0.50729 0.10302 0.56371 0.13016 0.56371 0.16317 C 0.56371 0.19617 0.50729 0.22332 0.45764 0.22332 C 0.38021 0.22332 0.35382 0.19309 0.34305 0.1752 L 0.33229 0.15114 C 0.32187 0.13325 0.29705 0.10302 0.22847 0.10302 C 0.17031 0.10302 0.12257 0.13016 0.12257 0.16317 Z " pathEditMode="relative" rAng="0" ptsTypes="ffFffffFfff">
                                      <p:cBhvr>
                                        <p:cTn id="6" dur="1000" fill="hold"/>
                                        <p:tgtEl>
                                          <p:spTgt spid="5"/>
                                        </p:tgtEl>
                                        <p:attrNameLst>
                                          <p:attrName>ppt_x</p:attrName>
                                          <p:attrName>ppt_y</p:attrName>
                                        </p:attrNameLst>
                                      </p:cBhvr>
                                      <p:rCtr x="22049" y="0"/>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400"/>
                                        <p:tgtEl>
                                          <p:spTgt spid="2052"/>
                                        </p:tgtEl>
                                      </p:cBhvr>
                                    </p:animEffect>
                                    <p:anim calcmode="lin" valueType="num">
                                      <p:cBhvr>
                                        <p:cTn id="18" dur="1400" fill="hold"/>
                                        <p:tgtEl>
                                          <p:spTgt spid="2052"/>
                                        </p:tgtEl>
                                        <p:attrNameLst>
                                          <p:attrName>ppt_w</p:attrName>
                                        </p:attrNameLst>
                                      </p:cBhvr>
                                      <p:tavLst>
                                        <p:tav tm="0" fmla="#ppt_w*sin(2.5*pi*$)">
                                          <p:val>
                                            <p:fltVal val="0"/>
                                          </p:val>
                                        </p:tav>
                                        <p:tav tm="100000">
                                          <p:val>
                                            <p:fltVal val="1"/>
                                          </p:val>
                                        </p:tav>
                                      </p:tavLst>
                                    </p:anim>
                                    <p:anim calcmode="lin" valueType="num">
                                      <p:cBhvr>
                                        <p:cTn id="19" dur="1400" fill="hold"/>
                                        <p:tgtEl>
                                          <p:spTgt spid="2052"/>
                                        </p:tgtEl>
                                        <p:attrNameLst>
                                          <p:attrName>ppt_h</p:attrName>
                                        </p:attrNameLst>
                                      </p:cBhvr>
                                      <p:tavLst>
                                        <p:tav tm="0">
                                          <p:val>
                                            <p:strVal val="#ppt_h"/>
                                          </p:val>
                                        </p:tav>
                                        <p:tav tm="100000">
                                          <p:val>
                                            <p:strVal val="#ppt_h"/>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anim calcmode="lin" valueType="num">
                                      <p:cBhvr>
                                        <p:cTn id="25" dur="500" fill="hold"/>
                                        <p:tgtEl>
                                          <p:spTgt spid="2"/>
                                        </p:tgtEl>
                                        <p:attrNameLst>
                                          <p:attrName>ppt_x</p:attrName>
                                        </p:attrNameLst>
                                      </p:cBhvr>
                                      <p:tavLst>
                                        <p:tav tm="0">
                                          <p:val>
                                            <p:fltVal val="0.5"/>
                                          </p:val>
                                        </p:tav>
                                        <p:tav tm="100000">
                                          <p:val>
                                            <p:strVal val="#ppt_x"/>
                                          </p:val>
                                        </p:tav>
                                      </p:tavLst>
                                    </p:anim>
                                    <p:anim calcmode="lin" valueType="num">
                                      <p:cBhvr>
                                        <p:cTn id="26" dur="500" fill="hold"/>
                                        <p:tgtEl>
                                          <p:spTgt spid="2"/>
                                        </p:tgtEl>
                                        <p:attrNameLst>
                                          <p:attrName>ppt_y</p:attrName>
                                        </p:attrNameLst>
                                      </p:cBhvr>
                                      <p:tavLst>
                                        <p:tav tm="0">
                                          <p:val>
                                            <p:fltVal val="0.5"/>
                                          </p:val>
                                        </p:tav>
                                        <p:tav tm="100000">
                                          <p:val>
                                            <p:strVal val="#ppt_y"/>
                                          </p:val>
                                        </p:tav>
                                      </p:tavLst>
                                    </p:anim>
                                  </p:childTnLst>
                                </p:cTn>
                              </p:par>
                            </p:childTnLst>
                          </p:cTn>
                        </p:par>
                        <p:par>
                          <p:cTn id="27" fill="hold">
                            <p:stCondLst>
                              <p:cond delay="5200"/>
                            </p:stCondLst>
                            <p:childTnLst>
                              <p:par>
                                <p:cTn id="28" presetID="31" presetClass="entr" presetSubtype="0" fill="hold" nodeType="afterEffect">
                                  <p:stCondLst>
                                    <p:cond delay="0"/>
                                  </p:stCondLst>
                                  <p:childTnLst>
                                    <p:set>
                                      <p:cBhvr>
                                        <p:cTn id="29" dur="1" fill="hold">
                                          <p:stCondLst>
                                            <p:cond delay="0"/>
                                          </p:stCondLst>
                                        </p:cTn>
                                        <p:tgtEl>
                                          <p:spTgt spid="2054"/>
                                        </p:tgtEl>
                                        <p:attrNameLst>
                                          <p:attrName>style.visibility</p:attrName>
                                        </p:attrNameLst>
                                      </p:cBhvr>
                                      <p:to>
                                        <p:strVal val="visible"/>
                                      </p:to>
                                    </p:set>
                                    <p:anim calcmode="lin" valueType="num">
                                      <p:cBhvr>
                                        <p:cTn id="30" dur="1000" fill="hold"/>
                                        <p:tgtEl>
                                          <p:spTgt spid="2054"/>
                                        </p:tgtEl>
                                        <p:attrNameLst>
                                          <p:attrName>ppt_w</p:attrName>
                                        </p:attrNameLst>
                                      </p:cBhvr>
                                      <p:tavLst>
                                        <p:tav tm="0">
                                          <p:val>
                                            <p:fltVal val="0"/>
                                          </p:val>
                                        </p:tav>
                                        <p:tav tm="100000">
                                          <p:val>
                                            <p:strVal val="#ppt_w"/>
                                          </p:val>
                                        </p:tav>
                                      </p:tavLst>
                                    </p:anim>
                                    <p:anim calcmode="lin" valueType="num">
                                      <p:cBhvr>
                                        <p:cTn id="31" dur="1000" fill="hold"/>
                                        <p:tgtEl>
                                          <p:spTgt spid="2054"/>
                                        </p:tgtEl>
                                        <p:attrNameLst>
                                          <p:attrName>ppt_h</p:attrName>
                                        </p:attrNameLst>
                                      </p:cBhvr>
                                      <p:tavLst>
                                        <p:tav tm="0">
                                          <p:val>
                                            <p:fltVal val="0"/>
                                          </p:val>
                                        </p:tav>
                                        <p:tav tm="100000">
                                          <p:val>
                                            <p:strVal val="#ppt_h"/>
                                          </p:val>
                                        </p:tav>
                                      </p:tavLst>
                                    </p:anim>
                                    <p:anim calcmode="lin" valueType="num">
                                      <p:cBhvr>
                                        <p:cTn id="32" dur="1000" fill="hold"/>
                                        <p:tgtEl>
                                          <p:spTgt spid="2054"/>
                                        </p:tgtEl>
                                        <p:attrNameLst>
                                          <p:attrName>style.rotation</p:attrName>
                                        </p:attrNameLst>
                                      </p:cBhvr>
                                      <p:tavLst>
                                        <p:tav tm="0">
                                          <p:val>
                                            <p:fltVal val="90"/>
                                          </p:val>
                                        </p:tav>
                                        <p:tav tm="100000">
                                          <p:val>
                                            <p:fltVal val="0"/>
                                          </p:val>
                                        </p:tav>
                                      </p:tavLst>
                                    </p:anim>
                                    <p:animEffect transition="in" filter="fade">
                                      <p:cBhvr>
                                        <p:cTn id="33" dur="1000"/>
                                        <p:tgtEl>
                                          <p:spTgt spid="2054"/>
                                        </p:tgtEl>
                                      </p:cBhvr>
                                    </p:animEffect>
                                  </p:childTnLst>
                                </p:cTn>
                              </p:par>
                            </p:childTnLst>
                          </p:cTn>
                        </p:par>
                        <p:par>
                          <p:cTn id="34" fill="hold">
                            <p:stCondLst>
                              <p:cond delay="6200"/>
                            </p:stCondLst>
                            <p:childTnLst>
                              <p:par>
                                <p:cTn id="35" presetID="45" presetClass="entr" presetSubtype="0" fill="hold" nodeType="afterEffect">
                                  <p:stCondLst>
                                    <p:cond delay="10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400"/>
                                        <p:tgtEl>
                                          <p:spTgt spid="21"/>
                                        </p:tgtEl>
                                      </p:cBhvr>
                                    </p:animEffect>
                                    <p:anim calcmode="lin" valueType="num">
                                      <p:cBhvr>
                                        <p:cTn id="38" dur="1400" fill="hold"/>
                                        <p:tgtEl>
                                          <p:spTgt spid="21"/>
                                        </p:tgtEl>
                                        <p:attrNameLst>
                                          <p:attrName>ppt_w</p:attrName>
                                        </p:attrNameLst>
                                      </p:cBhvr>
                                      <p:tavLst>
                                        <p:tav tm="0" fmla="#ppt_w*sin(2.5*pi*$)">
                                          <p:val>
                                            <p:fltVal val="0"/>
                                          </p:val>
                                        </p:tav>
                                        <p:tav tm="100000">
                                          <p:val>
                                            <p:fltVal val="1"/>
                                          </p:val>
                                        </p:tav>
                                      </p:tavLst>
                                    </p:anim>
                                    <p:anim calcmode="lin" valueType="num">
                                      <p:cBhvr>
                                        <p:cTn id="39" dur="1400" fill="hold"/>
                                        <p:tgtEl>
                                          <p:spTgt spid="21"/>
                                        </p:tgtEl>
                                        <p:attrNameLst>
                                          <p:attrName>ppt_h</p:attrName>
                                        </p:attrNameLst>
                                      </p:cBhvr>
                                      <p:tavLst>
                                        <p:tav tm="0">
                                          <p:val>
                                            <p:strVal val="#ppt_h"/>
                                          </p:val>
                                        </p:tav>
                                        <p:tav tm="100000">
                                          <p:val>
                                            <p:strVal val="#ppt_h"/>
                                          </p:val>
                                        </p:tav>
                                      </p:tavLst>
                                    </p:anim>
                                  </p:childTnLst>
                                </p:cTn>
                              </p:par>
                            </p:childTnLst>
                          </p:cTn>
                        </p:par>
                        <p:par>
                          <p:cTn id="40" fill="hold">
                            <p:stCondLst>
                              <p:cond delay="8600"/>
                            </p:stCondLst>
                            <p:childTnLst>
                              <p:par>
                                <p:cTn id="41" presetID="45" presetClass="entr" presetSubtype="0" fill="hold" nodeType="afterEffect">
                                  <p:stCondLst>
                                    <p:cond delay="10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600"/>
                                        <p:tgtEl>
                                          <p:spTgt spid="22"/>
                                        </p:tgtEl>
                                      </p:cBhvr>
                                    </p:animEffect>
                                    <p:anim calcmode="lin" valueType="num">
                                      <p:cBhvr>
                                        <p:cTn id="44" dur="1600" fill="hold"/>
                                        <p:tgtEl>
                                          <p:spTgt spid="22"/>
                                        </p:tgtEl>
                                        <p:attrNameLst>
                                          <p:attrName>ppt_w</p:attrName>
                                        </p:attrNameLst>
                                      </p:cBhvr>
                                      <p:tavLst>
                                        <p:tav tm="0" fmla="#ppt_w*sin(2.5*pi*$)">
                                          <p:val>
                                            <p:fltVal val="0"/>
                                          </p:val>
                                        </p:tav>
                                        <p:tav tm="100000">
                                          <p:val>
                                            <p:fltVal val="1"/>
                                          </p:val>
                                        </p:tav>
                                      </p:tavLst>
                                    </p:anim>
                                    <p:anim calcmode="lin" valueType="num">
                                      <p:cBhvr>
                                        <p:cTn id="45" dur="1600" fill="hold"/>
                                        <p:tgtEl>
                                          <p:spTgt spid="22"/>
                                        </p:tgtEl>
                                        <p:attrNameLst>
                                          <p:attrName>ppt_h</p:attrName>
                                        </p:attrNameLst>
                                      </p:cBhvr>
                                      <p:tavLst>
                                        <p:tav tm="0">
                                          <p:val>
                                            <p:strVal val="#ppt_h"/>
                                          </p:val>
                                        </p:tav>
                                        <p:tav tm="100000">
                                          <p:val>
                                            <p:strVal val="#ppt_h"/>
                                          </p:val>
                                        </p:tav>
                                      </p:tavLst>
                                    </p:anim>
                                  </p:childTnLst>
                                </p:cTn>
                              </p:par>
                            </p:childTnLst>
                          </p:cTn>
                        </p:par>
                        <p:par>
                          <p:cTn id="46" fill="hold">
                            <p:stCondLst>
                              <p:cond delay="11200"/>
                            </p:stCondLst>
                            <p:childTnLst>
                              <p:par>
                                <p:cTn id="47" presetID="31" presetClass="entr" presetSubtype="0"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90"/>
                                          </p:val>
                                        </p:tav>
                                        <p:tav tm="100000">
                                          <p:val>
                                            <p:fltVal val="0"/>
                                          </p:val>
                                        </p:tav>
                                      </p:tavLst>
                                    </p:anim>
                                    <p:animEffect transition="in" filter="fade">
                                      <p:cBhvr>
                                        <p:cTn id="52" dur="1000"/>
                                        <p:tgtEl>
                                          <p:spTgt spid="16"/>
                                        </p:tgtEl>
                                      </p:cBhvr>
                                    </p:animEffect>
                                  </p:childTnLst>
                                </p:cTn>
                              </p:par>
                              <p:par>
                                <p:cTn id="53" presetID="53" presetClass="entr" presetSubtype="528"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anim calcmode="lin" valueType="num">
                                      <p:cBhvr>
                                        <p:cTn id="58" dur="500" fill="hold"/>
                                        <p:tgtEl>
                                          <p:spTgt spid="12"/>
                                        </p:tgtEl>
                                        <p:attrNameLst>
                                          <p:attrName>ppt_x</p:attrName>
                                        </p:attrNameLst>
                                      </p:cBhvr>
                                      <p:tavLst>
                                        <p:tav tm="0">
                                          <p:val>
                                            <p:fltVal val="0.5"/>
                                          </p:val>
                                        </p:tav>
                                        <p:tav tm="100000">
                                          <p:val>
                                            <p:strVal val="#ppt_x"/>
                                          </p:val>
                                        </p:tav>
                                      </p:tavLst>
                                    </p:anim>
                                    <p:anim calcmode="lin" valueType="num">
                                      <p:cBhvr>
                                        <p:cTn id="59" dur="500" fill="hold"/>
                                        <p:tgtEl>
                                          <p:spTgt spid="12"/>
                                        </p:tgtEl>
                                        <p:attrNameLst>
                                          <p:attrName>ppt_y</p:attrName>
                                        </p:attrNameLst>
                                      </p:cBhvr>
                                      <p:tavLst>
                                        <p:tav tm="0">
                                          <p:val>
                                            <p:fltVal val="0.5"/>
                                          </p:val>
                                        </p:tav>
                                        <p:tav tm="100000">
                                          <p:val>
                                            <p:strVal val="#ppt_y"/>
                                          </p:val>
                                        </p:tav>
                                      </p:tavLst>
                                    </p:anim>
                                  </p:childTnLst>
                                </p:cTn>
                              </p:par>
                              <p:par>
                                <p:cTn id="60" presetID="45" presetClass="entr" presetSubtype="0" fill="hold" nodeType="with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2000"/>
                                        <p:tgtEl>
                                          <p:spTgt spid="3"/>
                                        </p:tgtEl>
                                      </p:cBhvr>
                                    </p:animEffect>
                                    <p:anim calcmode="lin" valueType="num">
                                      <p:cBhvr>
                                        <p:cTn id="63" dur="2000" fill="hold"/>
                                        <p:tgtEl>
                                          <p:spTgt spid="3"/>
                                        </p:tgtEl>
                                        <p:attrNameLst>
                                          <p:attrName>ppt_w</p:attrName>
                                        </p:attrNameLst>
                                      </p:cBhvr>
                                      <p:tavLst>
                                        <p:tav tm="0" fmla="#ppt_w*sin(2.5*pi*$)">
                                          <p:val>
                                            <p:fltVal val="0"/>
                                          </p:val>
                                        </p:tav>
                                        <p:tav tm="100000">
                                          <p:val>
                                            <p:fltVal val="1"/>
                                          </p:val>
                                        </p:tav>
                                      </p:tavLst>
                                    </p:anim>
                                    <p:anim calcmode="lin" valueType="num">
                                      <p:cBhvr>
                                        <p:cTn id="64" dur="2000" fill="hold"/>
                                        <p:tgtEl>
                                          <p:spTgt spid="3"/>
                                        </p:tgtEl>
                                        <p:attrNameLst>
                                          <p:attrName>ppt_h</p:attrName>
                                        </p:attrNameLst>
                                      </p:cBhvr>
                                      <p:tavLst>
                                        <p:tav tm="0">
                                          <p:val>
                                            <p:strVal val="#ppt_h"/>
                                          </p:val>
                                        </p:tav>
                                        <p:tav tm="100000">
                                          <p:val>
                                            <p:strVal val="#ppt_h"/>
                                          </p:val>
                                        </p:tav>
                                      </p:tavLst>
                                    </p:anim>
                                  </p:childTnLst>
                                </p:cTn>
                              </p:par>
                            </p:childTnLst>
                          </p:cTn>
                        </p:par>
                        <p:par>
                          <p:cTn id="65" fill="hold">
                            <p:stCondLst>
                              <p:cond delay="13200"/>
                            </p:stCondLst>
                            <p:childTnLst>
                              <p:par>
                                <p:cTn id="66" presetID="10" presetClass="entr" presetSubtype="0" fill="hold" nodeType="afterEffect">
                                  <p:stCondLst>
                                    <p:cond delay="0"/>
                                  </p:stCondLst>
                                  <p:childTnLst>
                                    <p:set>
                                      <p:cBhvr>
                                        <p:cTn id="67" dur="1" fill="hold">
                                          <p:stCondLst>
                                            <p:cond delay="0"/>
                                          </p:stCondLst>
                                        </p:cTn>
                                        <p:tgtEl>
                                          <p:spTgt spid="1026"/>
                                        </p:tgtEl>
                                        <p:attrNameLst>
                                          <p:attrName>style.visibility</p:attrName>
                                        </p:attrNameLst>
                                      </p:cBhvr>
                                      <p:to>
                                        <p:strVal val="visible"/>
                                      </p:to>
                                    </p:set>
                                    <p:animEffect transition="in" filter="fade">
                                      <p:cBhvr>
                                        <p:cTn id="68" dur="500"/>
                                        <p:tgtEl>
                                          <p:spTgt spid="1026"/>
                                        </p:tgtEl>
                                      </p:cBhvr>
                                    </p:animEffect>
                                  </p:childTnLst>
                                </p:cTn>
                              </p:par>
                              <p:par>
                                <p:cTn id="69" presetID="10" presetClass="entr" presetSubtype="0" fill="hold" grpId="1"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500"/>
                                        <p:tgtEl>
                                          <p:spTgt spid="14"/>
                                        </p:tgtEl>
                                      </p:cBhvr>
                                    </p:animEffect>
                                  </p:childTnLst>
                                </p:cTn>
                              </p:par>
                            </p:childTnLst>
                          </p:cTn>
                        </p:par>
                        <p:par>
                          <p:cTn id="72" fill="hold">
                            <p:stCondLst>
                              <p:cond delay="13700"/>
                            </p:stCondLst>
                            <p:childTnLst>
                              <p:par>
                                <p:cTn id="73" presetID="10" presetClass="entr" presetSubtype="0" fill="hold" nodeType="afterEffect">
                                  <p:stCondLst>
                                    <p:cond delay="0"/>
                                  </p:stCondLst>
                                  <p:childTnLst>
                                    <p:set>
                                      <p:cBhvr>
                                        <p:cTn id="74" dur="1" fill="hold">
                                          <p:stCondLst>
                                            <p:cond delay="0"/>
                                          </p:stCondLst>
                                        </p:cTn>
                                        <p:tgtEl>
                                          <p:spTgt spid="1027"/>
                                        </p:tgtEl>
                                        <p:attrNameLst>
                                          <p:attrName>style.visibility</p:attrName>
                                        </p:attrNameLst>
                                      </p:cBhvr>
                                      <p:to>
                                        <p:strVal val="visible"/>
                                      </p:to>
                                    </p:set>
                                    <p:animEffect transition="in" filter="fade">
                                      <p:cBhvr>
                                        <p:cTn id="75" dur="500"/>
                                        <p:tgtEl>
                                          <p:spTgt spid="1027"/>
                                        </p:tgtEl>
                                      </p:cBhvr>
                                    </p:animEffect>
                                  </p:childTnLst>
                                </p:cTn>
                              </p:par>
                              <p:par>
                                <p:cTn id="76" presetID="10" presetClass="exit" presetSubtype="0" fill="hold" nodeType="withEffect">
                                  <p:stCondLst>
                                    <p:cond delay="0"/>
                                  </p:stCondLst>
                                  <p:childTnLst>
                                    <p:animEffect transition="out" filter="fade">
                                      <p:cBhvr>
                                        <p:cTn id="77" dur="500"/>
                                        <p:tgtEl>
                                          <p:spTgt spid="22"/>
                                        </p:tgtEl>
                                      </p:cBhvr>
                                    </p:animEffect>
                                    <p:set>
                                      <p:cBhvr>
                                        <p:cTn id="78" dur="1" fill="hold">
                                          <p:stCondLst>
                                            <p:cond delay="499"/>
                                          </p:stCondLst>
                                        </p:cTn>
                                        <p:tgtEl>
                                          <p:spTgt spid="22"/>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500"/>
                                        <p:tgtEl>
                                          <p:spTgt spid="2052"/>
                                        </p:tgtEl>
                                      </p:cBhvr>
                                    </p:animEffect>
                                    <p:set>
                                      <p:cBhvr>
                                        <p:cTn id="81" dur="1" fill="hold">
                                          <p:stCondLst>
                                            <p:cond delay="499"/>
                                          </p:stCondLst>
                                        </p:cTn>
                                        <p:tgtEl>
                                          <p:spTgt spid="2052"/>
                                        </p:tgtEl>
                                        <p:attrNameLst>
                                          <p:attrName>style.visibility</p:attrName>
                                        </p:attrNameLst>
                                      </p:cBhvr>
                                      <p:to>
                                        <p:strVal val="hidden"/>
                                      </p:to>
                                    </p:set>
                                  </p:childTnLst>
                                </p:cTn>
                              </p:par>
                              <p:par>
                                <p:cTn id="82" presetID="53" presetClass="entr" presetSubtype="528" fill="hold" grpId="0"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500" fill="hold"/>
                                        <p:tgtEl>
                                          <p:spTgt spid="17"/>
                                        </p:tgtEl>
                                        <p:attrNameLst>
                                          <p:attrName>ppt_w</p:attrName>
                                        </p:attrNameLst>
                                      </p:cBhvr>
                                      <p:tavLst>
                                        <p:tav tm="0">
                                          <p:val>
                                            <p:fltVal val="0"/>
                                          </p:val>
                                        </p:tav>
                                        <p:tav tm="100000">
                                          <p:val>
                                            <p:strVal val="#ppt_w"/>
                                          </p:val>
                                        </p:tav>
                                      </p:tavLst>
                                    </p:anim>
                                    <p:anim calcmode="lin" valueType="num">
                                      <p:cBhvr>
                                        <p:cTn id="85" dur="500" fill="hold"/>
                                        <p:tgtEl>
                                          <p:spTgt spid="17"/>
                                        </p:tgtEl>
                                        <p:attrNameLst>
                                          <p:attrName>ppt_h</p:attrName>
                                        </p:attrNameLst>
                                      </p:cBhvr>
                                      <p:tavLst>
                                        <p:tav tm="0">
                                          <p:val>
                                            <p:fltVal val="0"/>
                                          </p:val>
                                        </p:tav>
                                        <p:tav tm="100000">
                                          <p:val>
                                            <p:strVal val="#ppt_h"/>
                                          </p:val>
                                        </p:tav>
                                      </p:tavLst>
                                    </p:anim>
                                    <p:animEffect transition="in" filter="fade">
                                      <p:cBhvr>
                                        <p:cTn id="86" dur="500"/>
                                        <p:tgtEl>
                                          <p:spTgt spid="17"/>
                                        </p:tgtEl>
                                      </p:cBhvr>
                                    </p:animEffect>
                                    <p:anim calcmode="lin" valueType="num">
                                      <p:cBhvr>
                                        <p:cTn id="87" dur="500" fill="hold"/>
                                        <p:tgtEl>
                                          <p:spTgt spid="17"/>
                                        </p:tgtEl>
                                        <p:attrNameLst>
                                          <p:attrName>ppt_x</p:attrName>
                                        </p:attrNameLst>
                                      </p:cBhvr>
                                      <p:tavLst>
                                        <p:tav tm="0">
                                          <p:val>
                                            <p:fltVal val="0.5"/>
                                          </p:val>
                                        </p:tav>
                                        <p:tav tm="100000">
                                          <p:val>
                                            <p:strVal val="#ppt_x"/>
                                          </p:val>
                                        </p:tav>
                                      </p:tavLst>
                                    </p:anim>
                                    <p:anim calcmode="lin" valueType="num">
                                      <p:cBhvr>
                                        <p:cTn id="88" dur="500" fill="hold"/>
                                        <p:tgtEl>
                                          <p:spTgt spid="1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12" grpId="0"/>
      <p:bldP spid="14" grpId="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887862" y="1425465"/>
            <a:ext cx="1168205" cy="646331"/>
          </a:xfrm>
          <a:prstGeom prst="rect">
            <a:avLst/>
          </a:prstGeom>
          <a:noFill/>
        </p:spPr>
        <p:txBody>
          <a:bodyPr wrap="none" rtlCol="0">
            <a:spAutoFit/>
          </a:bodyPr>
          <a:lstStyle/>
          <a:p>
            <a:r>
              <a:rPr lang="es-AR" dirty="0" smtClean="0">
                <a:solidFill>
                  <a:schemeClr val="bg1"/>
                </a:solidFill>
              </a:rPr>
              <a:t>GUAYANA </a:t>
            </a:r>
          </a:p>
          <a:p>
            <a:r>
              <a:rPr lang="es-AR" dirty="0" smtClean="0">
                <a:solidFill>
                  <a:schemeClr val="bg1"/>
                </a:solidFill>
              </a:rPr>
              <a:t>FRANCESA</a:t>
            </a:r>
          </a:p>
        </p:txBody>
      </p:sp>
      <p:sp>
        <p:nvSpPr>
          <p:cNvPr id="5" name="4 CuadroTexto"/>
          <p:cNvSpPr txBox="1"/>
          <p:nvPr/>
        </p:nvSpPr>
        <p:spPr>
          <a:xfrm>
            <a:off x="3141715" y="1086021"/>
            <a:ext cx="5893936" cy="1477328"/>
          </a:xfrm>
          <a:prstGeom prst="rect">
            <a:avLst/>
          </a:prstGeom>
          <a:noFill/>
        </p:spPr>
        <p:txBody>
          <a:bodyPr wrap="square" rtlCol="0">
            <a:spAutoFit/>
          </a:bodyPr>
          <a:lstStyle/>
          <a:p>
            <a:pPr algn="just"/>
            <a:r>
              <a:rPr lang="es-AR" dirty="0" smtClean="0">
                <a:solidFill>
                  <a:srgbClr val="FFFF99"/>
                </a:solidFill>
              </a:rPr>
              <a:t>Es </a:t>
            </a:r>
            <a:r>
              <a:rPr lang="es-AR" dirty="0">
                <a:solidFill>
                  <a:srgbClr val="FFFF99"/>
                </a:solidFill>
              </a:rPr>
              <a:t>una región de Francia, constituida en departamento de ultramar, que forma parte de la Unión Europea como Región </a:t>
            </a:r>
            <a:r>
              <a:rPr lang="es-AR" dirty="0" err="1">
                <a:solidFill>
                  <a:srgbClr val="FFFF99"/>
                </a:solidFill>
              </a:rPr>
              <a:t>Ultraperiférica</a:t>
            </a:r>
            <a:r>
              <a:rPr lang="es-AR" dirty="0">
                <a:solidFill>
                  <a:srgbClr val="FFFF99"/>
                </a:solidFill>
              </a:rPr>
              <a:t>. Se ubica en la costa </a:t>
            </a:r>
            <a:r>
              <a:rPr lang="es-AR" dirty="0" smtClean="0">
                <a:solidFill>
                  <a:srgbClr val="FFFF99"/>
                </a:solidFill>
              </a:rPr>
              <a:t>norte América </a:t>
            </a:r>
            <a:r>
              <a:rPr lang="es-AR" dirty="0">
                <a:solidFill>
                  <a:srgbClr val="FFFF99"/>
                </a:solidFill>
              </a:rPr>
              <a:t>del Sur, entre Brasil </a:t>
            </a:r>
            <a:r>
              <a:rPr lang="es-AR" dirty="0" smtClean="0">
                <a:solidFill>
                  <a:srgbClr val="FFFF99"/>
                </a:solidFill>
              </a:rPr>
              <a:t>y Surinam</a:t>
            </a:r>
            <a:r>
              <a:rPr lang="es-AR" dirty="0">
                <a:solidFill>
                  <a:srgbClr val="FFFF99"/>
                </a:solidFill>
              </a:rPr>
              <a:t>, limitando al norte con </a:t>
            </a:r>
            <a:r>
              <a:rPr lang="es-AR" dirty="0" smtClean="0">
                <a:solidFill>
                  <a:srgbClr val="FFFF99"/>
                </a:solidFill>
              </a:rPr>
              <a:t>el océano </a:t>
            </a:r>
            <a:r>
              <a:rPr lang="es-AR" dirty="0">
                <a:solidFill>
                  <a:srgbClr val="FFFF99"/>
                </a:solidFill>
              </a:rPr>
              <a:t>Atlántico. Su capital y ciudad más poblada es Cayena</a:t>
            </a:r>
            <a:r>
              <a:rPr lang="es-AR" dirty="0" smtClean="0">
                <a:solidFill>
                  <a:schemeClr val="bg1"/>
                </a:solidFill>
              </a:rPr>
              <a:t>. </a:t>
            </a:r>
            <a:endParaRPr lang="es-AR" dirty="0">
              <a:solidFill>
                <a:schemeClr val="bg1"/>
              </a:solidFill>
            </a:endParaRPr>
          </a:p>
        </p:txBody>
      </p:sp>
      <p:pic>
        <p:nvPicPr>
          <p:cNvPr id="1026" name="Picture 2"/>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296077" y="1293130"/>
            <a:ext cx="1366503" cy="911002"/>
          </a:xfrm>
          <a:prstGeom prst="rect">
            <a:avLst/>
          </a:prstGeom>
          <a:noFill/>
          <a:ln w="9525">
            <a:solidFill>
              <a:schemeClr val="bg1">
                <a:alpha val="99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323829" y="-956916"/>
            <a:ext cx="8547010" cy="892552"/>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just"/>
            <a:r>
              <a:rPr lang="es-AR" sz="2400" b="1" dirty="0" smtClean="0">
                <a:ln w="11430"/>
                <a:solidFill>
                  <a:schemeClr val="bg1">
                    <a:lumMod val="75000"/>
                  </a:schemeClr>
                </a:solidFill>
                <a:effectLst>
                  <a:outerShdw blurRad="80000" dist="40000" dir="5040000" algn="tl">
                    <a:srgbClr val="000000">
                      <a:alpha val="30000"/>
                    </a:srgbClr>
                  </a:outerShdw>
                </a:effectLst>
              </a:rPr>
              <a:t>En pleno </a:t>
            </a:r>
            <a:r>
              <a:rPr lang="es-AR"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SIGLO </a:t>
            </a:r>
            <a:r>
              <a:rPr lang="es-AR"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XXI</a:t>
            </a:r>
            <a:r>
              <a:rPr lang="es-AR" sz="2400" b="1" dirty="0" smtClean="0">
                <a:ln w="11430"/>
                <a:solidFill>
                  <a:schemeClr val="bg1">
                    <a:lumMod val="75000"/>
                  </a:schemeClr>
                </a:solidFill>
                <a:effectLst>
                  <a:outerShdw blurRad="80000" dist="40000" dir="5040000" algn="tl">
                    <a:srgbClr val="000000">
                      <a:alpha val="30000"/>
                    </a:srgbClr>
                  </a:outerShdw>
                </a:effectLst>
              </a:rPr>
              <a:t>, todavía existen colonias </a:t>
            </a:r>
            <a:r>
              <a:rPr lang="es-AR" sz="2400" b="1" dirty="0">
                <a:ln w="11430"/>
                <a:solidFill>
                  <a:schemeClr val="bg1">
                    <a:lumMod val="75000"/>
                  </a:schemeClr>
                </a:solidFill>
                <a:effectLst>
                  <a:outerShdw blurRad="80000" dist="40000" dir="5040000" algn="tl">
                    <a:srgbClr val="000000">
                      <a:alpha val="30000"/>
                    </a:srgbClr>
                  </a:outerShdw>
                </a:effectLst>
              </a:rPr>
              <a:t>en América del </a:t>
            </a:r>
            <a:r>
              <a:rPr lang="es-AR" sz="2400" b="1" dirty="0" smtClean="0">
                <a:ln w="11430"/>
                <a:solidFill>
                  <a:schemeClr val="bg1">
                    <a:lumMod val="75000"/>
                  </a:schemeClr>
                </a:solidFill>
                <a:effectLst>
                  <a:outerShdw blurRad="80000" dist="40000" dir="5040000" algn="tl">
                    <a:srgbClr val="000000">
                      <a:alpha val="30000"/>
                    </a:srgbClr>
                  </a:outerShdw>
                </a:effectLst>
              </a:rPr>
              <a:t>Sur de dos países europeos, Francia y Reino Unido.</a:t>
            </a:r>
            <a:endParaRPr lang="es-AR" sz="2400" b="1" dirty="0">
              <a:ln w="11430"/>
              <a:solidFill>
                <a:schemeClr val="bg1">
                  <a:lumMod val="75000"/>
                </a:schemeClr>
              </a:solidFill>
              <a:effectLst>
                <a:outerShdw blurRad="80000" dist="40000" dir="5040000" algn="tl">
                  <a:srgbClr val="000000">
                    <a:alpha val="30000"/>
                  </a:srgbClr>
                </a:outerShdw>
              </a:effectLst>
            </a:endParaRPr>
          </a:p>
        </p:txBody>
      </p:sp>
      <p:pic>
        <p:nvPicPr>
          <p:cNvPr id="12" name="Picture 8" descr="http://escudos.galeon.com/figuritas/banderasargentinas/argentina.jpg">
            <a:hlinkClick r:id="rId5" action="ppaction://hlinksldjump"/>
          </p:cNvPr>
          <p:cNvPicPr>
            <a:picLocks noChangeAspect="1" noChangeArrowheads="1"/>
          </p:cNvPicPr>
          <p:nvPr/>
        </p:nvPicPr>
        <p:blipFill>
          <a:blip r:embed="rId6" cstate="screen">
            <a:extLst>
              <a:ext uri="{28A0092B-C50C-407E-A947-70E740481C1C}">
                <a14:useLocalDpi xmlns:a14="http://schemas.microsoft.com/office/drawing/2010/main" val="0"/>
              </a:ext>
            </a:extLst>
          </a:blip>
          <a:srcRect/>
          <a:stretch>
            <a:fillRect/>
          </a:stretch>
        </p:blipFill>
        <p:spPr bwMode="auto">
          <a:xfrm>
            <a:off x="300300" y="3416179"/>
            <a:ext cx="1378089" cy="884749"/>
          </a:xfrm>
          <a:prstGeom prst="rect">
            <a:avLst/>
          </a:prstGeom>
          <a:noFill/>
          <a:ln>
            <a:solidFill>
              <a:schemeClr val="bg1">
                <a:lumMod val="85000"/>
                <a:alpha val="99000"/>
              </a:schemeClr>
            </a:solidFill>
          </a:ln>
          <a:extLst>
            <a:ext uri="{909E8E84-426E-40DD-AFC4-6F175D3DCCD1}">
              <a14:hiddenFill xmlns:a14="http://schemas.microsoft.com/office/drawing/2010/main">
                <a:solidFill>
                  <a:srgbClr val="FFFFFF"/>
                </a:solidFill>
              </a14:hiddenFill>
            </a:ext>
          </a:extLst>
        </p:spPr>
      </p:pic>
      <p:sp>
        <p:nvSpPr>
          <p:cNvPr id="13" name="12 CuadroTexto"/>
          <p:cNvSpPr txBox="1"/>
          <p:nvPr/>
        </p:nvSpPr>
        <p:spPr>
          <a:xfrm>
            <a:off x="1717183" y="2931091"/>
            <a:ext cx="1440341" cy="1477328"/>
          </a:xfrm>
          <a:prstGeom prst="rect">
            <a:avLst/>
          </a:prstGeom>
          <a:noFill/>
        </p:spPr>
        <p:txBody>
          <a:bodyPr wrap="square" rtlCol="0">
            <a:spAutoFit/>
          </a:bodyPr>
          <a:lstStyle/>
          <a:p>
            <a:pPr algn="ctr"/>
            <a:r>
              <a:rPr lang="es-AR" dirty="0" smtClean="0">
                <a:solidFill>
                  <a:schemeClr val="bg1"/>
                </a:solidFill>
              </a:rPr>
              <a:t>ISLAS MALVINAS, GEORGIAS Y SANDWICH DEL SUR </a:t>
            </a:r>
          </a:p>
        </p:txBody>
      </p:sp>
      <p:sp>
        <p:nvSpPr>
          <p:cNvPr id="14" name="13 CuadroTexto"/>
          <p:cNvSpPr txBox="1"/>
          <p:nvPr/>
        </p:nvSpPr>
        <p:spPr>
          <a:xfrm>
            <a:off x="3179984" y="2783802"/>
            <a:ext cx="5893937" cy="2308324"/>
          </a:xfrm>
          <a:prstGeom prst="rect">
            <a:avLst/>
          </a:prstGeom>
          <a:noFill/>
        </p:spPr>
        <p:txBody>
          <a:bodyPr wrap="square" rtlCol="0">
            <a:spAutoFit/>
          </a:bodyPr>
          <a:lstStyle/>
          <a:p>
            <a:pPr algn="just"/>
            <a:r>
              <a:rPr lang="es-AR" dirty="0" smtClean="0">
                <a:solidFill>
                  <a:srgbClr val="99CCFF"/>
                </a:solidFill>
              </a:rPr>
              <a:t>Es </a:t>
            </a:r>
            <a:r>
              <a:rPr lang="es-AR" dirty="0">
                <a:solidFill>
                  <a:srgbClr val="99CCFF"/>
                </a:solidFill>
              </a:rPr>
              <a:t>un archipiélago situado en la plataforma continental de América del Sur, dentro del </a:t>
            </a:r>
            <a:r>
              <a:rPr lang="es-AR" dirty="0" smtClean="0">
                <a:solidFill>
                  <a:srgbClr val="99CCFF"/>
                </a:solidFill>
              </a:rPr>
              <a:t>mar </a:t>
            </a:r>
            <a:r>
              <a:rPr lang="es-AR" dirty="0" err="1">
                <a:solidFill>
                  <a:srgbClr val="99CCFF"/>
                </a:solidFill>
              </a:rPr>
              <a:t>epicontinental</a:t>
            </a:r>
            <a:r>
              <a:rPr lang="es-AR" dirty="0">
                <a:solidFill>
                  <a:srgbClr val="99CCFF"/>
                </a:solidFill>
              </a:rPr>
              <a:t> del océano Atlántico Sur </a:t>
            </a:r>
            <a:r>
              <a:rPr lang="es-AR" dirty="0" smtClean="0">
                <a:solidFill>
                  <a:srgbClr val="99CCFF"/>
                </a:solidFill>
              </a:rPr>
              <a:t>denominado </a:t>
            </a:r>
            <a:r>
              <a:rPr lang="es-AR" dirty="0">
                <a:solidFill>
                  <a:srgbClr val="99CCFF"/>
                </a:solidFill>
              </a:rPr>
              <a:t>mar Argentino. La menor distancia de las islas Malvinas </a:t>
            </a:r>
            <a:r>
              <a:rPr lang="es-AR" dirty="0" smtClean="0">
                <a:solidFill>
                  <a:srgbClr val="99CCFF"/>
                </a:solidFill>
              </a:rPr>
              <a:t>al continente </a:t>
            </a:r>
            <a:r>
              <a:rPr lang="es-AR" dirty="0">
                <a:solidFill>
                  <a:srgbClr val="99CCFF"/>
                </a:solidFill>
              </a:rPr>
              <a:t>americano es de 356,4 km. La </a:t>
            </a:r>
            <a:r>
              <a:rPr lang="es-AR" dirty="0" smtClean="0">
                <a:solidFill>
                  <a:srgbClr val="99CCFF"/>
                </a:solidFill>
              </a:rPr>
              <a:t>capital de las islas </a:t>
            </a:r>
            <a:r>
              <a:rPr lang="es-AR" dirty="0">
                <a:solidFill>
                  <a:srgbClr val="99CCFF"/>
                </a:solidFill>
              </a:rPr>
              <a:t>es Puerto Argentino. </a:t>
            </a:r>
            <a:endParaRPr lang="es-AR" dirty="0" smtClean="0">
              <a:solidFill>
                <a:srgbClr val="99CCFF"/>
              </a:solidFill>
            </a:endParaRPr>
          </a:p>
          <a:p>
            <a:pPr algn="just"/>
            <a:r>
              <a:rPr lang="es-AR" dirty="0" smtClean="0">
                <a:solidFill>
                  <a:srgbClr val="99CCFF"/>
                </a:solidFill>
              </a:rPr>
              <a:t>Argentina reclama anualmente la restitución del territorio </a:t>
            </a:r>
            <a:r>
              <a:rPr lang="es-AR" dirty="0">
                <a:solidFill>
                  <a:srgbClr val="99CCFF"/>
                </a:solidFill>
              </a:rPr>
              <a:t>usurpado. </a:t>
            </a:r>
            <a:r>
              <a:rPr lang="es-AR" dirty="0" smtClean="0">
                <a:solidFill>
                  <a:srgbClr val="99CCFF"/>
                </a:solidFill>
              </a:rPr>
              <a:t>La ONU </a:t>
            </a:r>
            <a:r>
              <a:rPr lang="es-AR" dirty="0">
                <a:solidFill>
                  <a:srgbClr val="99CCFF"/>
                </a:solidFill>
              </a:rPr>
              <a:t>lo considera un territorio de </a:t>
            </a:r>
            <a:endParaRPr lang="es-AR" dirty="0" smtClean="0">
              <a:solidFill>
                <a:srgbClr val="99CCFF"/>
              </a:solidFill>
            </a:endParaRPr>
          </a:p>
          <a:p>
            <a:pPr algn="just"/>
            <a:r>
              <a:rPr lang="es-AR" dirty="0" smtClean="0">
                <a:solidFill>
                  <a:srgbClr val="99CCFF"/>
                </a:solidFill>
              </a:rPr>
              <a:t>soberanía </a:t>
            </a:r>
            <a:r>
              <a:rPr lang="es-AR" dirty="0">
                <a:solidFill>
                  <a:srgbClr val="99CCFF"/>
                </a:solidFill>
              </a:rPr>
              <a:t>aún pendiente de </a:t>
            </a:r>
            <a:r>
              <a:rPr lang="es-AR" dirty="0" smtClean="0">
                <a:solidFill>
                  <a:srgbClr val="99CCFF"/>
                </a:solidFill>
              </a:rPr>
              <a:t>definición.</a:t>
            </a:r>
            <a:endParaRPr lang="es-AR" dirty="0">
              <a:solidFill>
                <a:srgbClr val="99CCFF"/>
              </a:solidFill>
            </a:endParaRPr>
          </a:p>
        </p:txBody>
      </p:sp>
      <p:pic>
        <p:nvPicPr>
          <p:cNvPr id="1027"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01374" y="2204132"/>
            <a:ext cx="542215" cy="359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8" cstate="email">
            <a:extLst>
              <a:ext uri="{28A0092B-C50C-407E-A947-70E740481C1C}">
                <a14:useLocalDpi xmlns:a14="http://schemas.microsoft.com/office/drawing/2010/main" val="0"/>
              </a:ext>
            </a:extLst>
          </a:blip>
          <a:srcRect/>
          <a:stretch/>
        </p:blipFill>
        <p:spPr bwMode="auto">
          <a:xfrm>
            <a:off x="1693432" y="4327249"/>
            <a:ext cx="530340" cy="347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 name="Argentina - Marcha a las Malvinas MP3 cu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21282" y="5274736"/>
            <a:ext cx="609600" cy="609600"/>
          </a:xfrm>
          <a:prstGeom prst="rect">
            <a:avLst/>
          </a:prstGeom>
        </p:spPr>
      </p:pic>
    </p:spTree>
    <p:extLst>
      <p:ext uri="{BB962C8B-B14F-4D97-AF65-F5344CB8AC3E}">
        <p14:creationId xmlns:p14="http://schemas.microsoft.com/office/powerpoint/2010/main" val="103568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par>
                                <p:cTn id="7" presetID="55" presetClass="path" presetSubtype="0" fill="hold" grpId="0" nodeType="withEffect">
                                  <p:stCondLst>
                                    <p:cond delay="0"/>
                                  </p:stCondLst>
                                  <p:iterate type="lt">
                                    <p:tmPct val="10000"/>
                                  </p:iterate>
                                  <p:childTnLst>
                                    <p:animMotion origin="layout" path="M 0.13298 0.1874 C 0.13698 0.1204 0.08698 0.06236 0.01996 0.05835 C -0.0441 0.05341 -0.104 0.09848 -0.10799 0.16332 C -0.11302 0.22352 -0.07101 0.2794 -0.01094 0.28342 C 0.04392 0.2865 0.096 0.24946 0.1 0.19327 C 0.10399 0.14232 0.06892 0.09447 0.01805 0.09046 C -0.029 0.08737 -0.07309 0.11824 -0.07604 0.16548 C -0.079 0.20747 -0.05104 0.24853 -0.00903 0.25038 C 0.02899 0.25347 0.06493 0.22939 0.06805 0.19141 C 0.06996 0.15745 0.04896 0.12442 0.01597 0.12195 C -0.01302 0.1204 -0.04202 0.13831 -0.0441 0.16733 C -0.04601 0.19234 -0.03108 0.21642 -0.00695 0.21827 C 0.01302 0.22044 0.03403 0.20932 0.03507 0.18925 C 0.03698 0.17351 0.02899 0.15653 0.01406 0.15437 C 0.00191 0.15437 -0.01007 0.15838 -0.01198 0.16949 C -0.01302 0.17629 -0.01094 0.18339 -0.00504 0.18617 C -0.00209 0.1874 2.22222E-6 0.1874 0.00295 0.18617 " pathEditMode="relative" rAng="0" ptsTypes="fffffffffffffffff">
                                      <p:cBhvr>
                                        <p:cTn id="8" dur="1000" fill="hold"/>
                                        <p:tgtEl>
                                          <p:spTgt spid="10"/>
                                        </p:tgtEl>
                                        <p:attrNameLst>
                                          <p:attrName>ppt_x</p:attrName>
                                          <p:attrName>ppt_y</p:attrName>
                                        </p:attrNameLst>
                                      </p:cBhvr>
                                      <p:rCtr x="-12101" y="-1760"/>
                                    </p:animMotion>
                                  </p:childTnLst>
                                </p:cTn>
                              </p:par>
                            </p:childTnLst>
                          </p:cTn>
                        </p:par>
                        <p:par>
                          <p:cTn id="9" fill="hold">
                            <p:stCondLst>
                              <p:cond delay="10100"/>
                            </p:stCondLst>
                            <p:childTnLst>
                              <p:par>
                                <p:cTn id="10" presetID="53" presetClass="entr" presetSubtype="528" fill="hold" nodeType="after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fltVal val="0"/>
                                          </p:val>
                                        </p:tav>
                                        <p:tav tm="100000">
                                          <p:val>
                                            <p:strVal val="#ppt_h"/>
                                          </p:val>
                                        </p:tav>
                                      </p:tavLst>
                                    </p:anim>
                                    <p:animEffect transition="in" filter="fade">
                                      <p:cBhvr>
                                        <p:cTn id="14" dur="500"/>
                                        <p:tgtEl>
                                          <p:spTgt spid="1026"/>
                                        </p:tgtEl>
                                      </p:cBhvr>
                                    </p:animEffect>
                                    <p:anim calcmode="lin" valueType="num">
                                      <p:cBhvr>
                                        <p:cTn id="15" dur="500" fill="hold"/>
                                        <p:tgtEl>
                                          <p:spTgt spid="1026"/>
                                        </p:tgtEl>
                                        <p:attrNameLst>
                                          <p:attrName>ppt_x</p:attrName>
                                        </p:attrNameLst>
                                      </p:cBhvr>
                                      <p:tavLst>
                                        <p:tav tm="0">
                                          <p:val>
                                            <p:fltVal val="0.5"/>
                                          </p:val>
                                        </p:tav>
                                        <p:tav tm="100000">
                                          <p:val>
                                            <p:strVal val="#ppt_x"/>
                                          </p:val>
                                        </p:tav>
                                      </p:tavLst>
                                    </p:anim>
                                    <p:anim calcmode="lin" valueType="num">
                                      <p:cBhvr>
                                        <p:cTn id="16" dur="500" fill="hold"/>
                                        <p:tgtEl>
                                          <p:spTgt spid="1026"/>
                                        </p:tgtEl>
                                        <p:attrNameLst>
                                          <p:attrName>ppt_y</p:attrName>
                                        </p:attrNameLst>
                                      </p:cBhvr>
                                      <p:tavLst>
                                        <p:tav tm="0">
                                          <p:val>
                                            <p:fltVal val="0.5"/>
                                          </p:val>
                                        </p:tav>
                                        <p:tav tm="100000">
                                          <p:val>
                                            <p:strVal val="#ppt_y"/>
                                          </p:val>
                                        </p:tav>
                                      </p:tavLst>
                                    </p:anim>
                                  </p:childTnLst>
                                </p:cTn>
                              </p:par>
                            </p:childTnLst>
                          </p:cTn>
                        </p:par>
                        <p:par>
                          <p:cTn id="17" fill="hold">
                            <p:stCondLst>
                              <p:cond delay="10600"/>
                            </p:stCondLst>
                            <p:childTnLst>
                              <p:par>
                                <p:cTn id="18" presetID="26"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wipe(down)">
                                      <p:cBhvr>
                                        <p:cTn id="20" dur="580">
                                          <p:stCondLst>
                                            <p:cond delay="0"/>
                                          </p:stCondLst>
                                        </p:cTn>
                                        <p:tgtEl>
                                          <p:spTgt spid="4"/>
                                        </p:tgtEl>
                                      </p:cBhvr>
                                    </p:animEffect>
                                    <p:anim calcmode="lin" valueType="num">
                                      <p:cBhvr>
                                        <p:cTn id="2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6" dur="26">
                                          <p:stCondLst>
                                            <p:cond delay="650"/>
                                          </p:stCondLst>
                                        </p:cTn>
                                        <p:tgtEl>
                                          <p:spTgt spid="4"/>
                                        </p:tgtEl>
                                      </p:cBhvr>
                                      <p:to x="100000" y="60000"/>
                                    </p:animScale>
                                    <p:animScale>
                                      <p:cBhvr>
                                        <p:cTn id="27" dur="166" decel="50000">
                                          <p:stCondLst>
                                            <p:cond delay="676"/>
                                          </p:stCondLst>
                                        </p:cTn>
                                        <p:tgtEl>
                                          <p:spTgt spid="4"/>
                                        </p:tgtEl>
                                      </p:cBhvr>
                                      <p:to x="100000" y="100000"/>
                                    </p:animScale>
                                    <p:animScale>
                                      <p:cBhvr>
                                        <p:cTn id="28" dur="26">
                                          <p:stCondLst>
                                            <p:cond delay="1312"/>
                                          </p:stCondLst>
                                        </p:cTn>
                                        <p:tgtEl>
                                          <p:spTgt spid="4"/>
                                        </p:tgtEl>
                                      </p:cBhvr>
                                      <p:to x="100000" y="80000"/>
                                    </p:animScale>
                                    <p:animScale>
                                      <p:cBhvr>
                                        <p:cTn id="29" dur="166" decel="50000">
                                          <p:stCondLst>
                                            <p:cond delay="1338"/>
                                          </p:stCondLst>
                                        </p:cTn>
                                        <p:tgtEl>
                                          <p:spTgt spid="4"/>
                                        </p:tgtEl>
                                      </p:cBhvr>
                                      <p:to x="100000" y="100000"/>
                                    </p:animScale>
                                    <p:animScale>
                                      <p:cBhvr>
                                        <p:cTn id="30" dur="26">
                                          <p:stCondLst>
                                            <p:cond delay="1642"/>
                                          </p:stCondLst>
                                        </p:cTn>
                                        <p:tgtEl>
                                          <p:spTgt spid="4"/>
                                        </p:tgtEl>
                                      </p:cBhvr>
                                      <p:to x="100000" y="90000"/>
                                    </p:animScale>
                                    <p:animScale>
                                      <p:cBhvr>
                                        <p:cTn id="31" dur="166" decel="50000">
                                          <p:stCondLst>
                                            <p:cond delay="1668"/>
                                          </p:stCondLst>
                                        </p:cTn>
                                        <p:tgtEl>
                                          <p:spTgt spid="4"/>
                                        </p:tgtEl>
                                      </p:cBhvr>
                                      <p:to x="100000" y="100000"/>
                                    </p:animScale>
                                    <p:animScale>
                                      <p:cBhvr>
                                        <p:cTn id="32" dur="26">
                                          <p:stCondLst>
                                            <p:cond delay="1808"/>
                                          </p:stCondLst>
                                        </p:cTn>
                                        <p:tgtEl>
                                          <p:spTgt spid="4"/>
                                        </p:tgtEl>
                                      </p:cBhvr>
                                      <p:to x="100000" y="95000"/>
                                    </p:animScale>
                                    <p:animScale>
                                      <p:cBhvr>
                                        <p:cTn id="33" dur="166" decel="50000">
                                          <p:stCondLst>
                                            <p:cond delay="1834"/>
                                          </p:stCondLst>
                                        </p:cTn>
                                        <p:tgtEl>
                                          <p:spTgt spid="4"/>
                                        </p:tgtEl>
                                      </p:cBhvr>
                                      <p:to x="100000" y="100000"/>
                                    </p:animScale>
                                  </p:childTnLst>
                                </p:cTn>
                              </p:par>
                            </p:childTnLst>
                          </p:cTn>
                        </p:par>
                        <p:par>
                          <p:cTn id="34" fill="hold">
                            <p:stCondLst>
                              <p:cond delay="15400"/>
                            </p:stCondLst>
                            <p:childTnLst>
                              <p:par>
                                <p:cTn id="35" presetID="10" presetClass="entr" presetSubtype="0" fill="hold" nodeType="afterEffect">
                                  <p:stCondLst>
                                    <p:cond delay="0"/>
                                  </p:stCondLst>
                                  <p:childTnLst>
                                    <p:set>
                                      <p:cBhvr>
                                        <p:cTn id="36" dur="1" fill="hold">
                                          <p:stCondLst>
                                            <p:cond delay="0"/>
                                          </p:stCondLst>
                                        </p:cTn>
                                        <p:tgtEl>
                                          <p:spTgt spid="1027"/>
                                        </p:tgtEl>
                                        <p:attrNameLst>
                                          <p:attrName>style.visibility</p:attrName>
                                        </p:attrNameLst>
                                      </p:cBhvr>
                                      <p:to>
                                        <p:strVal val="visible"/>
                                      </p:to>
                                    </p:set>
                                    <p:animEffect transition="in" filter="fade">
                                      <p:cBhvr>
                                        <p:cTn id="37" dur="500"/>
                                        <p:tgtEl>
                                          <p:spTgt spid="1027"/>
                                        </p:tgtEl>
                                      </p:cBhvr>
                                    </p:animEffect>
                                  </p:childTnLst>
                                </p:cTn>
                              </p:par>
                            </p:childTnLst>
                          </p:cTn>
                        </p:par>
                        <p:par>
                          <p:cTn id="38" fill="hold">
                            <p:stCondLst>
                              <p:cond delay="159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 calcmode="lin" valueType="num">
                                      <p:cBhvr>
                                        <p:cTn id="4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5"/>
                                        </p:tgtEl>
                                        <p:attrNameLst>
                                          <p:attrName>ppt_y</p:attrName>
                                        </p:attrNameLst>
                                      </p:cBhvr>
                                      <p:tavLst>
                                        <p:tav tm="0">
                                          <p:val>
                                            <p:strVal val="#ppt_y"/>
                                          </p:val>
                                        </p:tav>
                                        <p:tav tm="100000">
                                          <p:val>
                                            <p:strVal val="#ppt_y"/>
                                          </p:val>
                                        </p:tav>
                                      </p:tavLst>
                                    </p:anim>
                                    <p:anim calcmode="lin" valueType="num">
                                      <p:cBhvr>
                                        <p:cTn id="4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5"/>
                                        </p:tgtEl>
                                      </p:cBhvr>
                                    </p:animEffect>
                                  </p:childTnLst>
                                </p:cTn>
                              </p:par>
                            </p:childTnLst>
                          </p:cTn>
                        </p:par>
                        <p:par>
                          <p:cTn id="46" fill="hold">
                            <p:stCondLst>
                              <p:cond delay="28300"/>
                            </p:stCondLst>
                            <p:childTnLst>
                              <p:par>
                                <p:cTn id="47" presetID="53" presetClass="entr" presetSubtype="528" fill="hold" nodeType="afterEffect">
                                  <p:stCondLst>
                                    <p:cond delay="10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anim calcmode="lin" valueType="num">
                                      <p:cBhvr>
                                        <p:cTn id="52" dur="500" fill="hold"/>
                                        <p:tgtEl>
                                          <p:spTgt spid="12"/>
                                        </p:tgtEl>
                                        <p:attrNameLst>
                                          <p:attrName>ppt_x</p:attrName>
                                        </p:attrNameLst>
                                      </p:cBhvr>
                                      <p:tavLst>
                                        <p:tav tm="0">
                                          <p:val>
                                            <p:fltVal val="0.5"/>
                                          </p:val>
                                        </p:tav>
                                        <p:tav tm="100000">
                                          <p:val>
                                            <p:strVal val="#ppt_x"/>
                                          </p:val>
                                        </p:tav>
                                      </p:tavLst>
                                    </p:anim>
                                    <p:anim calcmode="lin" valueType="num">
                                      <p:cBhvr>
                                        <p:cTn id="53" dur="500" fill="hold"/>
                                        <p:tgtEl>
                                          <p:spTgt spid="12"/>
                                        </p:tgtEl>
                                        <p:attrNameLst>
                                          <p:attrName>ppt_y</p:attrName>
                                        </p:attrNameLst>
                                      </p:cBhvr>
                                      <p:tavLst>
                                        <p:tav tm="0">
                                          <p:val>
                                            <p:fltVal val="0.5"/>
                                          </p:val>
                                        </p:tav>
                                        <p:tav tm="100000">
                                          <p:val>
                                            <p:strVal val="#ppt_y"/>
                                          </p:val>
                                        </p:tav>
                                      </p:tavLst>
                                    </p:anim>
                                  </p:childTnLst>
                                </p:cTn>
                              </p:par>
                              <p:par>
                                <p:cTn id="54" presetID="26" presetClass="entr" presetSubtype="0" fill="hold" grpId="0" nodeType="withEffect">
                                  <p:stCondLst>
                                    <p:cond delay="1000"/>
                                  </p:stCondLst>
                                  <p:iterate type="lt">
                                    <p:tmPct val="10000"/>
                                  </p:iterate>
                                  <p:childTnLst>
                                    <p:set>
                                      <p:cBhvr>
                                        <p:cTn id="55" dur="1" fill="hold">
                                          <p:stCondLst>
                                            <p:cond delay="0"/>
                                          </p:stCondLst>
                                        </p:cTn>
                                        <p:tgtEl>
                                          <p:spTgt spid="13"/>
                                        </p:tgtEl>
                                        <p:attrNameLst>
                                          <p:attrName>style.visibility</p:attrName>
                                        </p:attrNameLst>
                                      </p:cBhvr>
                                      <p:to>
                                        <p:strVal val="visible"/>
                                      </p:to>
                                    </p:set>
                                    <p:animEffect transition="in" filter="wipe(down)">
                                      <p:cBhvr>
                                        <p:cTn id="56" dur="580">
                                          <p:stCondLst>
                                            <p:cond delay="0"/>
                                          </p:stCondLst>
                                        </p:cTn>
                                        <p:tgtEl>
                                          <p:spTgt spid="13"/>
                                        </p:tgtEl>
                                      </p:cBhvr>
                                    </p:animEffect>
                                    <p:anim calcmode="lin" valueType="num">
                                      <p:cBhvr>
                                        <p:cTn id="5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62" dur="26">
                                          <p:stCondLst>
                                            <p:cond delay="650"/>
                                          </p:stCondLst>
                                        </p:cTn>
                                        <p:tgtEl>
                                          <p:spTgt spid="13"/>
                                        </p:tgtEl>
                                      </p:cBhvr>
                                      <p:to x="100000" y="60000"/>
                                    </p:animScale>
                                    <p:animScale>
                                      <p:cBhvr>
                                        <p:cTn id="63" dur="166" decel="50000">
                                          <p:stCondLst>
                                            <p:cond delay="676"/>
                                          </p:stCondLst>
                                        </p:cTn>
                                        <p:tgtEl>
                                          <p:spTgt spid="13"/>
                                        </p:tgtEl>
                                      </p:cBhvr>
                                      <p:to x="100000" y="100000"/>
                                    </p:animScale>
                                    <p:animScale>
                                      <p:cBhvr>
                                        <p:cTn id="64" dur="26">
                                          <p:stCondLst>
                                            <p:cond delay="1312"/>
                                          </p:stCondLst>
                                        </p:cTn>
                                        <p:tgtEl>
                                          <p:spTgt spid="13"/>
                                        </p:tgtEl>
                                      </p:cBhvr>
                                      <p:to x="100000" y="80000"/>
                                    </p:animScale>
                                    <p:animScale>
                                      <p:cBhvr>
                                        <p:cTn id="65" dur="166" decel="50000">
                                          <p:stCondLst>
                                            <p:cond delay="1338"/>
                                          </p:stCondLst>
                                        </p:cTn>
                                        <p:tgtEl>
                                          <p:spTgt spid="13"/>
                                        </p:tgtEl>
                                      </p:cBhvr>
                                      <p:to x="100000" y="100000"/>
                                    </p:animScale>
                                    <p:animScale>
                                      <p:cBhvr>
                                        <p:cTn id="66" dur="26">
                                          <p:stCondLst>
                                            <p:cond delay="1642"/>
                                          </p:stCondLst>
                                        </p:cTn>
                                        <p:tgtEl>
                                          <p:spTgt spid="13"/>
                                        </p:tgtEl>
                                      </p:cBhvr>
                                      <p:to x="100000" y="90000"/>
                                    </p:animScale>
                                    <p:animScale>
                                      <p:cBhvr>
                                        <p:cTn id="67" dur="166" decel="50000">
                                          <p:stCondLst>
                                            <p:cond delay="1668"/>
                                          </p:stCondLst>
                                        </p:cTn>
                                        <p:tgtEl>
                                          <p:spTgt spid="13"/>
                                        </p:tgtEl>
                                      </p:cBhvr>
                                      <p:to x="100000" y="100000"/>
                                    </p:animScale>
                                    <p:animScale>
                                      <p:cBhvr>
                                        <p:cTn id="68" dur="26">
                                          <p:stCondLst>
                                            <p:cond delay="1808"/>
                                          </p:stCondLst>
                                        </p:cTn>
                                        <p:tgtEl>
                                          <p:spTgt spid="13"/>
                                        </p:tgtEl>
                                      </p:cBhvr>
                                      <p:to x="100000" y="95000"/>
                                    </p:animScale>
                                    <p:animScale>
                                      <p:cBhvr>
                                        <p:cTn id="69" dur="166" decel="50000">
                                          <p:stCondLst>
                                            <p:cond delay="1834"/>
                                          </p:stCondLst>
                                        </p:cTn>
                                        <p:tgtEl>
                                          <p:spTgt spid="13"/>
                                        </p:tgtEl>
                                      </p:cBhvr>
                                      <p:to x="100000" y="100000"/>
                                    </p:animScale>
                                  </p:childTnLst>
                                </p:cTn>
                              </p:par>
                            </p:childTnLst>
                          </p:cTn>
                        </p:par>
                        <p:par>
                          <p:cTn id="70" fill="hold">
                            <p:stCondLst>
                              <p:cond delay="38500"/>
                            </p:stCondLst>
                            <p:childTnLst>
                              <p:par>
                                <p:cTn id="71" presetID="10" presetClass="entr" presetSubtype="0" fill="hold" nodeType="afterEffect">
                                  <p:stCondLst>
                                    <p:cond delay="0"/>
                                  </p:stCondLst>
                                  <p:childTnLst>
                                    <p:set>
                                      <p:cBhvr>
                                        <p:cTn id="72" dur="1" fill="hold">
                                          <p:stCondLst>
                                            <p:cond delay="0"/>
                                          </p:stCondLst>
                                        </p:cTn>
                                        <p:tgtEl>
                                          <p:spTgt spid="1028"/>
                                        </p:tgtEl>
                                        <p:attrNameLst>
                                          <p:attrName>style.visibility</p:attrName>
                                        </p:attrNameLst>
                                      </p:cBhvr>
                                      <p:to>
                                        <p:strVal val="visible"/>
                                      </p:to>
                                    </p:set>
                                    <p:animEffect transition="in" filter="fade">
                                      <p:cBhvr>
                                        <p:cTn id="73" dur="500"/>
                                        <p:tgtEl>
                                          <p:spTgt spid="1028"/>
                                        </p:tgtEl>
                                      </p:cBhvr>
                                    </p:animEffect>
                                  </p:childTnLst>
                                </p:cTn>
                              </p:par>
                            </p:childTnLst>
                          </p:cTn>
                        </p:par>
                        <p:par>
                          <p:cTn id="74" fill="hold">
                            <p:stCondLst>
                              <p:cond delay="390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14"/>
                                        </p:tgtEl>
                                        <p:attrNameLst>
                                          <p:attrName>style.visibility</p:attrName>
                                        </p:attrNameLst>
                                      </p:cBhvr>
                                      <p:to>
                                        <p:strVal val="visible"/>
                                      </p:to>
                                    </p:set>
                                    <p:anim calcmode="lin" valueType="num">
                                      <p:cBhvr>
                                        <p:cTn id="7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14"/>
                                        </p:tgtEl>
                                        <p:attrNameLst>
                                          <p:attrName>ppt_y</p:attrName>
                                        </p:attrNameLst>
                                      </p:cBhvr>
                                      <p:tavLst>
                                        <p:tav tm="0">
                                          <p:val>
                                            <p:strVal val="#ppt_y"/>
                                          </p:val>
                                        </p:tav>
                                        <p:tav tm="100000">
                                          <p:val>
                                            <p:strVal val="#ppt_y"/>
                                          </p:val>
                                        </p:tav>
                                      </p:tavLst>
                                    </p:anim>
                                    <p:anim calcmode="lin" valueType="num">
                                      <p:cBhvr>
                                        <p:cTn id="7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3">
                <p:cTn id="82" repeatCount="indefinite" fill="hold" display="0">
                  <p:stCondLst>
                    <p:cond delay="indefinite"/>
                  </p:stCondLst>
                  <p:endCondLst>
                    <p:cond evt="onStopAudio" delay="0">
                      <p:tgtEl>
                        <p:sldTgt/>
                      </p:tgtEl>
                    </p:cond>
                  </p:endCondLst>
                </p:cTn>
                <p:tgtEl>
                  <p:spTgt spid="2"/>
                </p:tgtEl>
              </p:cMediaNode>
            </p:audio>
          </p:childTnLst>
        </p:cTn>
      </p:par>
    </p:tnLst>
    <p:bldLst>
      <p:bldP spid="4" grpId="0"/>
      <p:bldP spid="5" grpId="0"/>
      <p:bldP spid="10"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330082" y="671666"/>
            <a:ext cx="8465779" cy="378565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2400" b="1" dirty="0" smtClean="0">
                <a:ln/>
                <a:solidFill>
                  <a:schemeClr val="accent3"/>
                </a:solidFill>
                <a:latin typeface="Alex Brush" pitchFamily="2" charset="0"/>
              </a:rPr>
              <a:t>Música:</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Surinam…………………… </a:t>
            </a:r>
            <a:r>
              <a:rPr lang="es-AR" sz="2400" b="1" dirty="0" err="1" smtClean="0">
                <a:ln/>
                <a:solidFill>
                  <a:schemeClr val="accent3"/>
                </a:solidFill>
                <a:latin typeface="Alex Brush" pitchFamily="2" charset="0"/>
              </a:rPr>
              <a:t>Caribean</a:t>
            </a:r>
            <a:r>
              <a:rPr lang="es-AR" sz="2400" b="1" dirty="0" smtClean="0">
                <a:ln/>
                <a:solidFill>
                  <a:schemeClr val="accent3"/>
                </a:solidFill>
                <a:latin typeface="Alex Brush" pitchFamily="2" charset="0"/>
              </a:rPr>
              <a:t>  </a:t>
            </a:r>
            <a:r>
              <a:rPr lang="es-AR" sz="2400" b="1" dirty="0" err="1" smtClean="0">
                <a:ln/>
                <a:solidFill>
                  <a:schemeClr val="accent3"/>
                </a:solidFill>
                <a:latin typeface="Alex Brush" pitchFamily="2" charset="0"/>
              </a:rPr>
              <a:t>Harmonities</a:t>
            </a:r>
            <a:r>
              <a:rPr lang="es-AR" sz="2400" b="1" dirty="0" smtClean="0">
                <a:ln/>
                <a:solidFill>
                  <a:schemeClr val="accent3"/>
                </a:solidFill>
                <a:latin typeface="Alex Brush" pitchFamily="2" charset="0"/>
              </a:rPr>
              <a:t>  </a:t>
            </a:r>
            <a:r>
              <a:rPr lang="es-AR" sz="2400" b="1" dirty="0" err="1" smtClean="0">
                <a:ln/>
                <a:solidFill>
                  <a:schemeClr val="accent3"/>
                </a:solidFill>
                <a:latin typeface="Alex Brush" pitchFamily="2" charset="0"/>
              </a:rPr>
              <a:t>Steelband</a:t>
            </a:r>
            <a:endParaRPr lang="es-AR" sz="2400" b="1" dirty="0" smtClean="0">
              <a:ln/>
              <a:solidFill>
                <a:schemeClr val="accent3"/>
              </a:solidFill>
              <a:latin typeface="Alex Brush" pitchFamily="2" charset="0"/>
            </a:endParaRP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Uruguay……………… ……</a:t>
            </a:r>
            <a:r>
              <a:rPr lang="es-AR" sz="2400" b="1" smtClean="0">
                <a:ln/>
                <a:solidFill>
                  <a:schemeClr val="accent3"/>
                </a:solidFill>
                <a:latin typeface="Alex Brush" pitchFamily="2" charset="0"/>
              </a:rPr>
              <a:t>Candombe  (</a:t>
            </a:r>
            <a:r>
              <a:rPr lang="es-AR" sz="2400" b="1" dirty="0" err="1" smtClean="0">
                <a:ln/>
                <a:solidFill>
                  <a:schemeClr val="accent3"/>
                </a:solidFill>
                <a:latin typeface="Alex Brush" pitchFamily="2" charset="0"/>
              </a:rPr>
              <a:t>Duo</a:t>
            </a:r>
            <a:r>
              <a:rPr lang="es-AR" sz="2400" b="1" dirty="0" smtClean="0">
                <a:ln/>
                <a:solidFill>
                  <a:schemeClr val="accent3"/>
                </a:solidFill>
                <a:latin typeface="Alex Brush" pitchFamily="2" charset="0"/>
              </a:rPr>
              <a:t> Caminantes – San </a:t>
            </a:r>
            <a:r>
              <a:rPr lang="es-AR" sz="2400" b="1" dirty="0">
                <a:ln/>
                <a:solidFill>
                  <a:schemeClr val="accent3"/>
                </a:solidFill>
                <a:latin typeface="Alex Brush" pitchFamily="2" charset="0"/>
              </a:rPr>
              <a:t>J</a:t>
            </a:r>
            <a:r>
              <a:rPr lang="es-AR" sz="2400" b="1" dirty="0" smtClean="0">
                <a:ln/>
                <a:solidFill>
                  <a:schemeClr val="accent3"/>
                </a:solidFill>
                <a:latin typeface="Alex Brush" pitchFamily="2" charset="0"/>
              </a:rPr>
              <a:t>acinto)</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Venezuela…………………..Caballo Viejo  - Simón Díaz</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Colonias  europeas…….Marcha  de las Islas Malvinas </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		          (</a:t>
            </a:r>
            <a:r>
              <a:rPr lang="es-AR" sz="2400" b="1" dirty="0">
                <a:ln/>
                <a:solidFill>
                  <a:schemeClr val="accent3"/>
                </a:solidFill>
                <a:latin typeface="Alex Brush" pitchFamily="2" charset="0"/>
              </a:rPr>
              <a:t>Carlos Obligado </a:t>
            </a:r>
            <a:r>
              <a:rPr lang="es-AR" sz="2400" b="1" dirty="0" smtClean="0">
                <a:ln/>
                <a:solidFill>
                  <a:schemeClr val="accent3"/>
                </a:solidFill>
                <a:latin typeface="Alex Brush" pitchFamily="2" charset="0"/>
              </a:rPr>
              <a:t>-José </a:t>
            </a:r>
            <a:r>
              <a:rPr lang="es-AR" sz="2400" b="1" dirty="0" err="1" smtClean="0">
                <a:ln/>
                <a:solidFill>
                  <a:schemeClr val="accent3"/>
                </a:solidFill>
                <a:latin typeface="Alex Brush" pitchFamily="2" charset="0"/>
              </a:rPr>
              <a:t>Tieri</a:t>
            </a:r>
            <a:r>
              <a:rPr lang="es-AR" sz="2400" b="1" dirty="0" smtClean="0">
                <a:ln/>
                <a:solidFill>
                  <a:schemeClr val="accent3"/>
                </a:solidFill>
                <a:latin typeface="Alex Brush" pitchFamily="2" charset="0"/>
              </a:rPr>
              <a:t>)</a:t>
            </a:r>
            <a:endParaRPr lang="es-AR" sz="2400" b="1" dirty="0">
              <a:ln/>
              <a:solidFill>
                <a:schemeClr val="accent3"/>
              </a:solidFill>
              <a:latin typeface="Alex Brush" pitchFamily="2" charset="0"/>
            </a:endParaRP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	Guayana francesa</a:t>
            </a:r>
          </a:p>
          <a:p>
            <a:r>
              <a:rPr lang="es-AR" sz="2400" b="1" dirty="0" smtClean="0">
                <a:ln/>
                <a:solidFill>
                  <a:schemeClr val="accent3"/>
                </a:solidFill>
                <a:latin typeface="Alex Brush" pitchFamily="2" charset="0"/>
              </a:rPr>
              <a:t>		Islas Malvinas,  </a:t>
            </a:r>
            <a:r>
              <a:rPr lang="es-AR" sz="2400" b="1" dirty="0" err="1" smtClean="0">
                <a:ln/>
                <a:solidFill>
                  <a:schemeClr val="accent3"/>
                </a:solidFill>
                <a:latin typeface="Alex Brush" pitchFamily="2" charset="0"/>
              </a:rPr>
              <a:t>Georgias</a:t>
            </a:r>
            <a:r>
              <a:rPr lang="es-AR" sz="2400" b="1" dirty="0" smtClean="0">
                <a:ln/>
                <a:solidFill>
                  <a:schemeClr val="accent3"/>
                </a:solidFill>
                <a:latin typeface="Alex Brush" pitchFamily="2" charset="0"/>
              </a:rPr>
              <a:t>  y </a:t>
            </a:r>
            <a:r>
              <a:rPr lang="es-AR" sz="2400" b="1" dirty="0" err="1" smtClean="0">
                <a:ln/>
                <a:solidFill>
                  <a:schemeClr val="accent3"/>
                </a:solidFill>
                <a:latin typeface="Alex Brush" pitchFamily="2" charset="0"/>
              </a:rPr>
              <a:t>Sandwich</a:t>
            </a:r>
            <a:r>
              <a:rPr lang="es-AR" sz="2400" b="1" dirty="0" smtClean="0">
                <a:ln/>
                <a:solidFill>
                  <a:schemeClr val="accent3"/>
                </a:solidFill>
                <a:latin typeface="Alex Brush" pitchFamily="2" charset="0"/>
              </a:rPr>
              <a:t>  del  Sur </a:t>
            </a:r>
            <a:endParaRPr lang="es-AR" sz="2400" b="1" dirty="0">
              <a:ln/>
              <a:solidFill>
                <a:schemeClr val="accent3"/>
              </a:solidFill>
              <a:latin typeface="Alex Brush" pitchFamily="2" charset="0"/>
            </a:endParaRPr>
          </a:p>
          <a:p>
            <a:r>
              <a:rPr lang="es-AR" sz="2400" b="1" dirty="0">
                <a:ln/>
                <a:solidFill>
                  <a:schemeClr val="accent3"/>
                </a:solidFill>
                <a:latin typeface="Alex Brush" pitchFamily="2" charset="0"/>
              </a:rPr>
              <a:t>Imágenes: </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de  Internet</a:t>
            </a:r>
            <a:endParaRPr lang="es-AR" sz="2400" b="1" dirty="0">
              <a:ln/>
              <a:solidFill>
                <a:schemeClr val="accent3"/>
              </a:solidFill>
              <a:latin typeface="Alex Brush" pitchFamily="2" charset="0"/>
            </a:endParaRPr>
          </a:p>
        </p:txBody>
      </p:sp>
      <p:sp>
        <p:nvSpPr>
          <p:cNvPr id="4" name="3 CuadroTexto"/>
          <p:cNvSpPr txBox="1"/>
          <p:nvPr/>
        </p:nvSpPr>
        <p:spPr>
          <a:xfrm>
            <a:off x="3344529" y="1589662"/>
            <a:ext cx="2436886" cy="193899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Fin </a:t>
            </a:r>
          </a:p>
        </p:txBody>
      </p:sp>
      <p:sp>
        <p:nvSpPr>
          <p:cNvPr id="6" name="5 CuadroTexto"/>
          <p:cNvSpPr txBox="1"/>
          <p:nvPr/>
        </p:nvSpPr>
        <p:spPr>
          <a:xfrm>
            <a:off x="6377683" y="4083918"/>
            <a:ext cx="1749198" cy="646331"/>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Parte  4</a:t>
            </a:r>
            <a:endParaRPr lang="es-A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endParaRPr>
          </a:p>
        </p:txBody>
      </p:sp>
      <p:sp>
        <p:nvSpPr>
          <p:cNvPr id="7" name="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57536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iterate type="lt">
                                    <p:tmPct val="0"/>
                                  </p:iterate>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par>
                          <p:cTn id="26" fill="hold">
                            <p:stCondLst>
                              <p:cond delay="500"/>
                            </p:stCondLst>
                            <p:childTnLst>
                              <p:par>
                                <p:cTn id="27" presetID="55"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1000" fill="hold"/>
                                        <p:tgtEl>
                                          <p:spTgt spid="4"/>
                                        </p:tgtEl>
                                        <p:attrNameLst>
                                          <p:attrName>ppt_w</p:attrName>
                                        </p:attrNameLst>
                                      </p:cBhvr>
                                      <p:tavLst>
                                        <p:tav tm="0">
                                          <p:val>
                                            <p:strVal val="#ppt_w*0.70"/>
                                          </p:val>
                                        </p:tav>
                                        <p:tav tm="100000">
                                          <p:val>
                                            <p:strVal val="#ppt_w"/>
                                          </p:val>
                                        </p:tav>
                                      </p:tavLst>
                                    </p:anim>
                                    <p:anim calcmode="lin" valueType="num">
                                      <p:cBhvr>
                                        <p:cTn id="30" dur="1000" fill="hold"/>
                                        <p:tgtEl>
                                          <p:spTgt spid="4"/>
                                        </p:tgtEl>
                                        <p:attrNameLst>
                                          <p:attrName>ppt_h</p:attrName>
                                        </p:attrNameLst>
                                      </p:cBhvr>
                                      <p:tavLst>
                                        <p:tav tm="0">
                                          <p:val>
                                            <p:strVal val="#ppt_h"/>
                                          </p:val>
                                        </p:tav>
                                        <p:tav tm="100000">
                                          <p:val>
                                            <p:strVal val="#ppt_h"/>
                                          </p:val>
                                        </p:tav>
                                      </p:tavLst>
                                    </p:anim>
                                    <p:animEffect transition="in" filter="fade">
                                      <p:cBhvr>
                                        <p:cTn id="31" dur="1000"/>
                                        <p:tgtEl>
                                          <p:spTgt spid="4"/>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animEffect transition="in" filter="fade">
                                      <p:cBhvr>
                                        <p:cTn id="3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screen">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screen">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10991</TotalTime>
  <Words>2329</Words>
  <Application>Microsoft Office PowerPoint</Application>
  <PresentationFormat>Presentación en pantalla (16:9)</PresentationFormat>
  <Paragraphs>247</Paragraphs>
  <Slides>27</Slides>
  <Notes>9</Notes>
  <HiddenSlides>0</HiddenSlides>
  <MMClips>4</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27</vt:i4>
      </vt:variant>
    </vt:vector>
  </HeadingPairs>
  <TitlesOfParts>
    <vt:vector size="33" baseType="lpstr">
      <vt:lpstr>Arial</vt:lpstr>
      <vt:lpstr>Calibri</vt:lpstr>
      <vt:lpstr>Kristen ITC</vt:lpstr>
      <vt:lpstr>Alex Brush</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516</cp:revision>
  <dcterms:created xsi:type="dcterms:W3CDTF">2015-03-17T13:34:18Z</dcterms:created>
  <dcterms:modified xsi:type="dcterms:W3CDTF">2015-05-09T17:19:28Z</dcterms:modified>
</cp:coreProperties>
</file>