
<file path=[Content_Types].xml><?xml version="1.0" encoding="utf-8"?>
<Types xmlns="http://schemas.openxmlformats.org/package/2006/content-types">
  <Default Extension="png" ContentType="image/png"/>
  <Default Extension="mp3" ContentType="audio/unknown"/>
  <Default Extension="jpeg" ContentType="image/jpeg"/>
  <Default Extension="emf" ContentType="image/x-emf"/>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29"/>
  </p:notesMasterIdLst>
  <p:sldIdLst>
    <p:sldId id="299" r:id="rId3"/>
    <p:sldId id="260" r:id="rId4"/>
    <p:sldId id="258" r:id="rId5"/>
    <p:sldId id="303" r:id="rId6"/>
    <p:sldId id="278" r:id="rId7"/>
    <p:sldId id="275" r:id="rId8"/>
    <p:sldId id="280" r:id="rId9"/>
    <p:sldId id="300" r:id="rId10"/>
    <p:sldId id="281" r:id="rId11"/>
    <p:sldId id="282" r:id="rId12"/>
    <p:sldId id="277" r:id="rId13"/>
    <p:sldId id="283" r:id="rId14"/>
    <p:sldId id="286" r:id="rId15"/>
    <p:sldId id="290" r:id="rId16"/>
    <p:sldId id="301" r:id="rId17"/>
    <p:sldId id="287" r:id="rId18"/>
    <p:sldId id="291" r:id="rId19"/>
    <p:sldId id="289" r:id="rId20"/>
    <p:sldId id="293" r:id="rId21"/>
    <p:sldId id="294" r:id="rId22"/>
    <p:sldId id="295" r:id="rId23"/>
    <p:sldId id="302" r:id="rId24"/>
    <p:sldId id="296" r:id="rId25"/>
    <p:sldId id="297" r:id="rId26"/>
    <p:sldId id="304" r:id="rId27"/>
    <p:sldId id="298" r:id="rId28"/>
  </p:sldIdLst>
  <p:sldSz cx="9144000" cy="5143500" type="screen16x9"/>
  <p:notesSz cx="6858000" cy="9144000"/>
  <p:embeddedFontLst>
    <p:embeddedFont>
      <p:font typeface="Calibri" pitchFamily="34" charset="0"/>
      <p:regular r:id="rId30"/>
      <p:bold r:id="rId31"/>
      <p:italic r:id="rId32"/>
      <p:boldItalic r:id="rId33"/>
    </p:embeddedFont>
    <p:embeddedFont>
      <p:font typeface="Kristen ITC" pitchFamily="66" charset="0"/>
      <p:regular r:id="rId34"/>
    </p:embeddedFont>
    <p:embeddedFont>
      <p:font typeface="Alex Brush" pitchFamily="2" charset="0"/>
      <p:regular r:id="rId35"/>
    </p:embeddedFont>
  </p:embeddedFontLst>
  <p:defaultText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azTwk9TLXjiM/ObulWEAvg==" hashData="oeqnZXjTUwKiZWHkuMPrn2jrQ8s="/>
  <p:extLst>
    <p:ext uri="{521415D9-36F7-43E2-AB2F-B90AF26B5E84}">
      <p14:sectionLst xmlns:p14="http://schemas.microsoft.com/office/powerpoint/2010/main">
        <p14:section name="Sección predeterminada" id="{DD5A0237-93AE-435C-A7B0-E21D004BE7A8}">
          <p14:sldIdLst>
            <p14:sldId id="299"/>
            <p14:sldId id="260"/>
            <p14:sldId id="258"/>
            <p14:sldId id="303"/>
            <p14:sldId id="278"/>
            <p14:sldId id="275"/>
            <p14:sldId id="280"/>
            <p14:sldId id="300"/>
            <p14:sldId id="281"/>
            <p14:sldId id="282"/>
            <p14:sldId id="277"/>
            <p14:sldId id="283"/>
            <p14:sldId id="286"/>
            <p14:sldId id="290"/>
            <p14:sldId id="301"/>
            <p14:sldId id="287"/>
            <p14:sldId id="291"/>
            <p14:sldId id="289"/>
            <p14:sldId id="293"/>
            <p14:sldId id="294"/>
            <p14:sldId id="295"/>
            <p14:sldId id="302"/>
            <p14:sldId id="296"/>
            <p14:sldId id="297"/>
            <p14:sldId id="304"/>
            <p14:sldId id="298"/>
          </p14:sldIdLst>
        </p14:section>
      </p14:section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10701"/>
    <a:srgbClr val="F23297"/>
    <a:srgbClr val="FFFF99"/>
    <a:srgbClr val="FE140E"/>
    <a:srgbClr val="FF8989"/>
    <a:srgbClr val="FF0000"/>
    <a:srgbClr val="18BE02"/>
    <a:srgbClr val="006600"/>
  </p:clrMru>
  <p:extLst>
    <p:ext uri="{E76CE94A-603C-4142-B9EB-6D1370010A27}">
      <p14:discardImageEditData xmlns:p14="http://schemas.microsoft.com/office/powerpoint/2010/main" val="1"/>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89" autoAdjust="0"/>
    <p:restoredTop sz="94676" autoAdjust="0"/>
  </p:normalViewPr>
  <p:slideViewPr>
    <p:cSldViewPr>
      <p:cViewPr>
        <p:scale>
          <a:sx n="80" d="100"/>
          <a:sy n="80" d="100"/>
        </p:scale>
        <p:origin x="-258" y="-324"/>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tableStyles" Target="tableStyle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font" Target="fonts/font5.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font" Target="fonts/font4.fntdata"/><Relationship Id="rId38"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font" Target="fonts/font3.fntdata"/><Relationship Id="rId37"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font" Target="fonts/font2.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font" Target="fonts/font1.fntdata"/><Relationship Id="rId35" Type="http://schemas.openxmlformats.org/officeDocument/2006/relationships/font" Target="fonts/font6.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AR"/>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6127E4E4-4042-4177-8C4C-8BEC23B75AFA}" type="datetimeFigureOut">
              <a:rPr lang="es-AR" smtClean="0"/>
              <a:t>09/05/2015</a:t>
            </a:fld>
            <a:endParaRPr lang="es-AR"/>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AR"/>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AR"/>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BE6495C-C857-4495-8ADB-8495B30AF399}" type="slidenum">
              <a:rPr lang="es-AR" smtClean="0"/>
              <a:t>‹Nº›</a:t>
            </a:fld>
            <a:endParaRPr lang="es-AR"/>
          </a:p>
        </p:txBody>
      </p:sp>
    </p:spTree>
    <p:extLst>
      <p:ext uri="{BB962C8B-B14F-4D97-AF65-F5344CB8AC3E}">
        <p14:creationId xmlns:p14="http://schemas.microsoft.com/office/powerpoint/2010/main" val="380169267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a:t>
            </a:fld>
            <a:endParaRPr lang="es-AR"/>
          </a:p>
        </p:txBody>
      </p:sp>
    </p:spTree>
    <p:extLst>
      <p:ext uri="{BB962C8B-B14F-4D97-AF65-F5344CB8AC3E}">
        <p14:creationId xmlns:p14="http://schemas.microsoft.com/office/powerpoint/2010/main" val="32962449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2</a:t>
            </a:fld>
            <a:endParaRPr lang="es-AR"/>
          </a:p>
        </p:txBody>
      </p:sp>
    </p:spTree>
    <p:extLst>
      <p:ext uri="{BB962C8B-B14F-4D97-AF65-F5344CB8AC3E}">
        <p14:creationId xmlns:p14="http://schemas.microsoft.com/office/powerpoint/2010/main" val="38700471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3</a:t>
            </a:fld>
            <a:endParaRPr lang="es-AR"/>
          </a:p>
        </p:txBody>
      </p:sp>
    </p:spTree>
    <p:extLst>
      <p:ext uri="{BB962C8B-B14F-4D97-AF65-F5344CB8AC3E}">
        <p14:creationId xmlns:p14="http://schemas.microsoft.com/office/powerpoint/2010/main" val="3465810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11</a:t>
            </a:fld>
            <a:endParaRPr lang="es-AR"/>
          </a:p>
        </p:txBody>
      </p:sp>
    </p:spTree>
    <p:extLst>
      <p:ext uri="{BB962C8B-B14F-4D97-AF65-F5344CB8AC3E}">
        <p14:creationId xmlns:p14="http://schemas.microsoft.com/office/powerpoint/2010/main" val="58157455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12</a:t>
            </a:fld>
            <a:endParaRPr lang="es-AR"/>
          </a:p>
        </p:txBody>
      </p:sp>
    </p:spTree>
    <p:extLst>
      <p:ext uri="{BB962C8B-B14F-4D97-AF65-F5344CB8AC3E}">
        <p14:creationId xmlns:p14="http://schemas.microsoft.com/office/powerpoint/2010/main" val="89224749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16</a:t>
            </a:fld>
            <a:endParaRPr lang="es-AR"/>
          </a:p>
        </p:txBody>
      </p:sp>
    </p:spTree>
    <p:extLst>
      <p:ext uri="{BB962C8B-B14F-4D97-AF65-F5344CB8AC3E}">
        <p14:creationId xmlns:p14="http://schemas.microsoft.com/office/powerpoint/2010/main" val="16133689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18</a:t>
            </a:fld>
            <a:endParaRPr lang="es-AR"/>
          </a:p>
        </p:txBody>
      </p:sp>
    </p:spTree>
    <p:extLst>
      <p:ext uri="{BB962C8B-B14F-4D97-AF65-F5344CB8AC3E}">
        <p14:creationId xmlns:p14="http://schemas.microsoft.com/office/powerpoint/2010/main" val="173804016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19</a:t>
            </a:fld>
            <a:endParaRPr lang="es-AR"/>
          </a:p>
        </p:txBody>
      </p:sp>
    </p:spTree>
    <p:extLst>
      <p:ext uri="{BB962C8B-B14F-4D97-AF65-F5344CB8AC3E}">
        <p14:creationId xmlns:p14="http://schemas.microsoft.com/office/powerpoint/2010/main" val="89224749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AR" dirty="0"/>
          </a:p>
        </p:txBody>
      </p:sp>
      <p:sp>
        <p:nvSpPr>
          <p:cNvPr id="4" name="3 Marcador de número de diapositiva"/>
          <p:cNvSpPr>
            <a:spLocks noGrp="1"/>
          </p:cNvSpPr>
          <p:nvPr>
            <p:ph type="sldNum" sz="quarter" idx="10"/>
          </p:nvPr>
        </p:nvSpPr>
        <p:spPr/>
        <p:txBody>
          <a:bodyPr/>
          <a:lstStyle/>
          <a:p>
            <a:fld id="{CBE6495C-C857-4495-8ADB-8495B30AF399}" type="slidenum">
              <a:rPr lang="es-AR" smtClean="0"/>
              <a:t>23</a:t>
            </a:fld>
            <a:endParaRPr lang="es-AR"/>
          </a:p>
        </p:txBody>
      </p:sp>
    </p:spTree>
    <p:extLst>
      <p:ext uri="{BB962C8B-B14F-4D97-AF65-F5344CB8AC3E}">
        <p14:creationId xmlns:p14="http://schemas.microsoft.com/office/powerpoint/2010/main" val="30859092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73521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365829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32382822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contenido"/>
          <p:cNvSpPr>
            <a:spLocks noGrp="1"/>
          </p:cNvSpPr>
          <p:nvPr>
            <p:ph sz="half" idx="1"/>
          </p:nvPr>
        </p:nvSpPr>
        <p:spPr>
          <a:xfrm>
            <a:off x="457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contenido"/>
          <p:cNvSpPr>
            <a:spLocks noGrp="1"/>
          </p:cNvSpPr>
          <p:nvPr>
            <p:ph sz="half" idx="2"/>
          </p:nvPr>
        </p:nvSpPr>
        <p:spPr>
          <a:xfrm>
            <a:off x="4648200" y="900113"/>
            <a:ext cx="4038600" cy="254555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301937159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05979"/>
            <a:ext cx="8229600" cy="857250"/>
          </a:xfrm>
        </p:spPr>
        <p:txBody>
          <a:bodyPr/>
          <a:lstStyle>
            <a:lvl1pPr>
              <a:defRPr/>
            </a:lvl1p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7" name="6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8" name="7 Marcador de pie de página"/>
          <p:cNvSpPr>
            <a:spLocks noGrp="1"/>
          </p:cNvSpPr>
          <p:nvPr>
            <p:ph type="ftr" sz="quarter" idx="11"/>
          </p:nvPr>
        </p:nvSpPr>
        <p:spPr/>
        <p:txBody>
          <a:bodyPr/>
          <a:lstStyle/>
          <a:p>
            <a:endParaRPr lang="es-AR"/>
          </a:p>
        </p:txBody>
      </p:sp>
      <p:sp>
        <p:nvSpPr>
          <p:cNvPr id="9" name="8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52736051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4" name="3 Marcador de pie de página"/>
          <p:cNvSpPr>
            <a:spLocks noGrp="1"/>
          </p:cNvSpPr>
          <p:nvPr>
            <p:ph type="ftr" sz="quarter" idx="11"/>
          </p:nvPr>
        </p:nvSpPr>
        <p:spPr/>
        <p:txBody>
          <a:bodyPr/>
          <a:lstStyle/>
          <a:p>
            <a:endParaRPr lang="es-AR"/>
          </a:p>
        </p:txBody>
      </p:sp>
      <p:sp>
        <p:nvSpPr>
          <p:cNvPr id="5" name="4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3916601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3" name="2 Marcador de pie de página"/>
          <p:cNvSpPr>
            <a:spLocks noGrp="1"/>
          </p:cNvSpPr>
          <p:nvPr>
            <p:ph type="ftr" sz="quarter" idx="11"/>
          </p:nvPr>
        </p:nvSpPr>
        <p:spPr/>
        <p:txBody>
          <a:bodyPr/>
          <a:lstStyle/>
          <a:p>
            <a:endParaRPr lang="es-AR"/>
          </a:p>
        </p:txBody>
      </p:sp>
      <p:sp>
        <p:nvSpPr>
          <p:cNvPr id="4" name="3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1304626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AR"/>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115341051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AR"/>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AR"/>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6" name="5 Marcador de pie de página"/>
          <p:cNvSpPr>
            <a:spLocks noGrp="1"/>
          </p:cNvSpPr>
          <p:nvPr>
            <p:ph type="ftr" sz="quarter" idx="11"/>
          </p:nvPr>
        </p:nvSpPr>
        <p:spPr/>
        <p:txBody>
          <a:bodyPr/>
          <a:lstStyle/>
          <a:p>
            <a:endParaRPr lang="es-AR"/>
          </a:p>
        </p:txBody>
      </p:sp>
      <p:sp>
        <p:nvSpPr>
          <p:cNvPr id="7" name="6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8631407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23886959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AR"/>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10"/>
          </p:nvPr>
        </p:nvSpPr>
        <p:spPr/>
        <p:txBody>
          <a:bodyPr/>
          <a:lstStyle/>
          <a:p>
            <a:fld id="{1E5C3566-0805-460C-A8BD-4A55F57E7A5B}" type="datetimeFigureOut">
              <a:rPr lang="es-AR" smtClean="0"/>
              <a:t>09/05/2015</a:t>
            </a:fld>
            <a:endParaRPr lang="es-AR"/>
          </a:p>
        </p:txBody>
      </p:sp>
      <p:sp>
        <p:nvSpPr>
          <p:cNvPr id="5" name="4 Marcador de pie de página"/>
          <p:cNvSpPr>
            <a:spLocks noGrp="1"/>
          </p:cNvSpPr>
          <p:nvPr>
            <p:ph type="ftr" sz="quarter" idx="11"/>
          </p:nvPr>
        </p:nvSpPr>
        <p:spPr/>
        <p:txBody>
          <a:bodyPr/>
          <a:lstStyle/>
          <a:p>
            <a:endParaRPr lang="es-AR"/>
          </a:p>
        </p:txBody>
      </p:sp>
      <p:sp>
        <p:nvSpPr>
          <p:cNvPr id="6" name="5 Marcador de número de diapositiva"/>
          <p:cNvSpPr>
            <a:spLocks noGrp="1"/>
          </p:cNvSpPr>
          <p:nvPr>
            <p:ph type="sldNum" sz="quarter" idx="12"/>
          </p:nvPr>
        </p:nvSpPr>
        <p:spPr/>
        <p:txBody>
          <a:bodyPr/>
          <a:lstStyle/>
          <a:p>
            <a:fld id="{9E1EBB9E-20C8-4320-850A-4006B503243E}" type="slidenum">
              <a:rPr lang="es-AR" smtClean="0"/>
              <a:t>‹Nº›</a:t>
            </a:fld>
            <a:endParaRPr lang="es-AR"/>
          </a:p>
        </p:txBody>
      </p:sp>
    </p:spTree>
    <p:extLst>
      <p:ext uri="{BB962C8B-B14F-4D97-AF65-F5344CB8AC3E}">
        <p14:creationId xmlns:p14="http://schemas.microsoft.com/office/powerpoint/2010/main" val="163741274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AR"/>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AR"/>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33796540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AR"/>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AR"/>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1E5C3566-0805-460C-A8BD-4A55F57E7A5B}" type="datetimeFigureOut">
              <a:rPr lang="es-AR" smtClean="0"/>
              <a:t>09/05/2015</a:t>
            </a:fld>
            <a:endParaRPr lang="es-AR"/>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AR"/>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E1EBB9E-20C8-4320-850A-4006B503243E}" type="slidenum">
              <a:rPr lang="es-AR" smtClean="0"/>
              <a:t>‹Nº›</a:t>
            </a:fld>
            <a:endParaRPr lang="es-AR"/>
          </a:p>
        </p:txBody>
      </p:sp>
    </p:spTree>
    <p:extLst>
      <p:ext uri="{BB962C8B-B14F-4D97-AF65-F5344CB8AC3E}">
        <p14:creationId xmlns:p14="http://schemas.microsoft.com/office/powerpoint/2010/main" val="2299905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jpeg"/></Relationships>
</file>

<file path=ppt/slides/_rels/slide3.xml.rels><?xml version="1.0" encoding="UTF-8" standalone="yes"?>
<Relationships xmlns="http://schemas.openxmlformats.org/package/2006/relationships"><Relationship Id="rId8" Type="http://schemas.openxmlformats.org/officeDocument/2006/relationships/image" Target="../media/image11.png"/><Relationship Id="rId13" Type="http://schemas.openxmlformats.org/officeDocument/2006/relationships/image" Target="../media/image16.jpeg"/><Relationship Id="rId3" Type="http://schemas.openxmlformats.org/officeDocument/2006/relationships/slideLayout" Target="../slideLayouts/slideLayout2.xml"/><Relationship Id="rId7" Type="http://schemas.openxmlformats.org/officeDocument/2006/relationships/image" Target="../media/image10.png"/><Relationship Id="rId12" Type="http://schemas.openxmlformats.org/officeDocument/2006/relationships/image" Target="../media/image15.jpeg"/><Relationship Id="rId2" Type="http://schemas.openxmlformats.org/officeDocument/2006/relationships/audio" Target="../media/media1.mp3"/><Relationship Id="rId1" Type="http://schemas.microsoft.com/office/2007/relationships/media" Target="../media/media1.mp3"/><Relationship Id="rId6" Type="http://schemas.openxmlformats.org/officeDocument/2006/relationships/image" Target="../media/image9.png"/><Relationship Id="rId11" Type="http://schemas.openxmlformats.org/officeDocument/2006/relationships/image" Target="../media/image14.jpeg"/><Relationship Id="rId5" Type="http://schemas.openxmlformats.org/officeDocument/2006/relationships/image" Target="../media/image8.emf"/><Relationship Id="rId10" Type="http://schemas.openxmlformats.org/officeDocument/2006/relationships/image" Target="../media/image13.jpg"/><Relationship Id="rId4" Type="http://schemas.openxmlformats.org/officeDocument/2006/relationships/notesSlide" Target="../notesSlides/notesSlide3.xml"/><Relationship Id="rId9" Type="http://schemas.openxmlformats.org/officeDocument/2006/relationships/image" Target="../media/image12.jpeg"/><Relationship Id="rId14" Type="http://schemas.openxmlformats.org/officeDocument/2006/relationships/image" Target="../media/image17.png"/></Relationships>
</file>

<file path=ppt/slides/_rels/slide4.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6.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25.jpeg"/><Relationship Id="rId4" Type="http://schemas.openxmlformats.org/officeDocument/2006/relationships/image" Target="../media/image24.jpg"/></Relationships>
</file>

<file path=ppt/slides/_rels/slide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 Id="rId5" Type="http://schemas.openxmlformats.org/officeDocument/2006/relationships/image" Target="../media/image30.jpg"/><Relationship Id="rId4" Type="http://schemas.openxmlformats.org/officeDocument/2006/relationships/image" Target="../media/image29.jpeg"/></Relationships>
</file>

<file path=ppt/slides/_rels/slide8.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2.png"/><Relationship Id="rId7" Type="http://schemas.openxmlformats.org/officeDocument/2006/relationships/image" Target="../media/image36.jpg"/><Relationship Id="rId2" Type="http://schemas.openxmlformats.org/officeDocument/2006/relationships/image" Target="../media/image31.jpg"/><Relationship Id="rId1" Type="http://schemas.openxmlformats.org/officeDocument/2006/relationships/slideLayout" Target="../slideLayouts/slideLayout2.xml"/><Relationship Id="rId6" Type="http://schemas.openxmlformats.org/officeDocument/2006/relationships/image" Target="../media/image35.jpg"/><Relationship Id="rId5" Type="http://schemas.openxmlformats.org/officeDocument/2006/relationships/image" Target="../media/image34.jpg"/><Relationship Id="rId4" Type="http://schemas.openxmlformats.org/officeDocument/2006/relationships/image" Target="../media/image33.jpg"/></Relationships>
</file>

<file path=ppt/slides/_rels/slide9.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39.jpg"/><Relationship Id="rId7" Type="http://schemas.openxmlformats.org/officeDocument/2006/relationships/image" Target="../media/image43.jpg"/><Relationship Id="rId2" Type="http://schemas.openxmlformats.org/officeDocument/2006/relationships/image" Target="../media/image38.jpg"/><Relationship Id="rId1" Type="http://schemas.openxmlformats.org/officeDocument/2006/relationships/slideLayout" Target="../slideLayouts/slideLayout2.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10.xml.rels><?xml version="1.0" encoding="UTF-8" standalone="yes"?>
<Relationships xmlns="http://schemas.openxmlformats.org/package/2006/relationships"><Relationship Id="rId8" Type="http://schemas.openxmlformats.org/officeDocument/2006/relationships/image" Target="../media/image51.jpeg"/><Relationship Id="rId3" Type="http://schemas.openxmlformats.org/officeDocument/2006/relationships/image" Target="../media/image46.jpg"/><Relationship Id="rId7" Type="http://schemas.openxmlformats.org/officeDocument/2006/relationships/image" Target="../media/image50.jpeg"/><Relationship Id="rId2" Type="http://schemas.openxmlformats.org/officeDocument/2006/relationships/image" Target="../media/image45.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47.jpg"/><Relationship Id="rId9" Type="http://schemas.openxmlformats.org/officeDocument/2006/relationships/image" Target="../media/image52.emf"/></Relationships>
</file>

<file path=ppt/slides/_rels/slide11.xml.rels><?xml version="1.0" encoding="UTF-8" standalone="yes"?>
<Relationships xmlns="http://schemas.openxmlformats.org/package/2006/relationships"><Relationship Id="rId8" Type="http://schemas.openxmlformats.org/officeDocument/2006/relationships/image" Target="../media/image56.jpg"/><Relationship Id="rId13" Type="http://schemas.openxmlformats.org/officeDocument/2006/relationships/image" Target="../media/image61.jpeg"/><Relationship Id="rId3" Type="http://schemas.openxmlformats.org/officeDocument/2006/relationships/slideLayout" Target="../slideLayouts/slideLayout2.xml"/><Relationship Id="rId7" Type="http://schemas.openxmlformats.org/officeDocument/2006/relationships/image" Target="../media/image55.jpg"/><Relationship Id="rId12" Type="http://schemas.openxmlformats.org/officeDocument/2006/relationships/image" Target="../media/image60.jpeg"/><Relationship Id="rId2" Type="http://schemas.openxmlformats.org/officeDocument/2006/relationships/audio" Target="../media/media2.mp3"/><Relationship Id="rId1" Type="http://schemas.microsoft.com/office/2007/relationships/media" Target="../media/media2.mp3"/><Relationship Id="rId6" Type="http://schemas.openxmlformats.org/officeDocument/2006/relationships/image" Target="../media/image54.jpg"/><Relationship Id="rId11" Type="http://schemas.openxmlformats.org/officeDocument/2006/relationships/image" Target="../media/image59.jpeg"/><Relationship Id="rId5" Type="http://schemas.openxmlformats.org/officeDocument/2006/relationships/image" Target="../media/image53.emf"/><Relationship Id="rId10" Type="http://schemas.openxmlformats.org/officeDocument/2006/relationships/image" Target="../media/image58.png"/><Relationship Id="rId4" Type="http://schemas.openxmlformats.org/officeDocument/2006/relationships/notesSlide" Target="../notesSlides/notesSlide4.xml"/><Relationship Id="rId9" Type="http://schemas.openxmlformats.org/officeDocument/2006/relationships/image" Target="../media/image57.jpg"/></Relationships>
</file>

<file path=ppt/slides/_rels/slide12.xml.rels><?xml version="1.0" encoding="UTF-8" standalone="yes"?>
<Relationships xmlns="http://schemas.openxmlformats.org/package/2006/relationships"><Relationship Id="rId3" Type="http://schemas.openxmlformats.org/officeDocument/2006/relationships/image" Target="../media/image62.jpe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65.jpeg"/><Relationship Id="rId5" Type="http://schemas.openxmlformats.org/officeDocument/2006/relationships/image" Target="../media/image64.jpg"/><Relationship Id="rId4" Type="http://schemas.openxmlformats.org/officeDocument/2006/relationships/image" Target="../media/image63.jpg"/></Relationships>
</file>

<file path=ppt/slides/_rels/slide1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g"/><Relationship Id="rId1" Type="http://schemas.openxmlformats.org/officeDocument/2006/relationships/slideLayout" Target="../slideLayouts/slideLayout2.xml"/><Relationship Id="rId6" Type="http://schemas.openxmlformats.org/officeDocument/2006/relationships/image" Target="../media/image70.jpeg"/><Relationship Id="rId5" Type="http://schemas.openxmlformats.org/officeDocument/2006/relationships/image" Target="../media/image69.jpg"/><Relationship Id="rId4" Type="http://schemas.openxmlformats.org/officeDocument/2006/relationships/image" Target="../media/image68.jpeg"/></Relationships>
</file>

<file path=ppt/slides/_rels/slide14.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 Id="rId4" Type="http://schemas.openxmlformats.org/officeDocument/2006/relationships/image" Target="../media/image73.jpg"/></Relationships>
</file>

<file path=ppt/slides/_rels/slide15.xml.rels><?xml version="1.0" encoding="UTF-8" standalone="yes"?>
<Relationships xmlns="http://schemas.openxmlformats.org/package/2006/relationships"><Relationship Id="rId8" Type="http://schemas.openxmlformats.org/officeDocument/2006/relationships/image" Target="../media/image80.jpg"/><Relationship Id="rId13" Type="http://schemas.openxmlformats.org/officeDocument/2006/relationships/image" Target="../media/image85.jpg"/><Relationship Id="rId3" Type="http://schemas.openxmlformats.org/officeDocument/2006/relationships/image" Target="../media/image75.jpg"/><Relationship Id="rId7" Type="http://schemas.openxmlformats.org/officeDocument/2006/relationships/image" Target="../media/image79.jpg"/><Relationship Id="rId12" Type="http://schemas.openxmlformats.org/officeDocument/2006/relationships/image" Target="../media/image84.jpg"/><Relationship Id="rId2" Type="http://schemas.openxmlformats.org/officeDocument/2006/relationships/image" Target="../media/image74.jpeg"/><Relationship Id="rId1" Type="http://schemas.openxmlformats.org/officeDocument/2006/relationships/slideLayout" Target="../slideLayouts/slideLayout2.xml"/><Relationship Id="rId6" Type="http://schemas.openxmlformats.org/officeDocument/2006/relationships/image" Target="../media/image78.jpg"/><Relationship Id="rId11" Type="http://schemas.openxmlformats.org/officeDocument/2006/relationships/image" Target="../media/image83.jpg"/><Relationship Id="rId5" Type="http://schemas.openxmlformats.org/officeDocument/2006/relationships/image" Target="../media/image77.jpg"/><Relationship Id="rId10" Type="http://schemas.openxmlformats.org/officeDocument/2006/relationships/image" Target="../media/image82.jpg"/><Relationship Id="rId4" Type="http://schemas.openxmlformats.org/officeDocument/2006/relationships/image" Target="../media/image76.jpg"/><Relationship Id="rId9" Type="http://schemas.openxmlformats.org/officeDocument/2006/relationships/image" Target="../media/image81.jpg"/></Relationships>
</file>

<file path=ppt/slides/_rels/slide16.xml.rels><?xml version="1.0" encoding="UTF-8" standalone="yes"?>
<Relationships xmlns="http://schemas.openxmlformats.org/package/2006/relationships"><Relationship Id="rId8" Type="http://schemas.openxmlformats.org/officeDocument/2006/relationships/image" Target="../media/image91.jpg"/><Relationship Id="rId3" Type="http://schemas.openxmlformats.org/officeDocument/2006/relationships/image" Target="../media/image86.jpeg"/><Relationship Id="rId7" Type="http://schemas.openxmlformats.org/officeDocument/2006/relationships/image" Target="../media/image90.jp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89.jpg"/><Relationship Id="rId5" Type="http://schemas.openxmlformats.org/officeDocument/2006/relationships/image" Target="../media/image88.jpeg"/><Relationship Id="rId4" Type="http://schemas.openxmlformats.org/officeDocument/2006/relationships/image" Target="../media/image87.jpeg"/></Relationships>
</file>

<file path=ppt/slides/_rels/slide17.xml.rels><?xml version="1.0" encoding="UTF-8" standalone="yes"?>
<Relationships xmlns="http://schemas.openxmlformats.org/package/2006/relationships"><Relationship Id="rId3" Type="http://schemas.openxmlformats.org/officeDocument/2006/relationships/image" Target="../media/image89.jpg"/><Relationship Id="rId7" Type="http://schemas.openxmlformats.org/officeDocument/2006/relationships/image" Target="../media/image96.jpeg"/><Relationship Id="rId2" Type="http://schemas.openxmlformats.org/officeDocument/2006/relationships/image" Target="../media/image92.jpeg"/><Relationship Id="rId1" Type="http://schemas.openxmlformats.org/officeDocument/2006/relationships/slideLayout" Target="../slideLayouts/slideLayout2.xml"/><Relationship Id="rId6" Type="http://schemas.openxmlformats.org/officeDocument/2006/relationships/image" Target="../media/image95.jpeg"/><Relationship Id="rId5" Type="http://schemas.openxmlformats.org/officeDocument/2006/relationships/image" Target="../media/image94.jpeg"/><Relationship Id="rId4" Type="http://schemas.openxmlformats.org/officeDocument/2006/relationships/image" Target="../media/image93.jpg"/></Relationships>
</file>

<file path=ppt/slides/_rels/slide18.xml.rels><?xml version="1.0" encoding="UTF-8" standalone="yes"?>
<Relationships xmlns="http://schemas.openxmlformats.org/package/2006/relationships"><Relationship Id="rId8" Type="http://schemas.openxmlformats.org/officeDocument/2006/relationships/image" Target="../media/image100.jpg"/><Relationship Id="rId13" Type="http://schemas.openxmlformats.org/officeDocument/2006/relationships/image" Target="../media/image105.jpg"/><Relationship Id="rId3" Type="http://schemas.openxmlformats.org/officeDocument/2006/relationships/slideLayout" Target="../slideLayouts/slideLayout2.xml"/><Relationship Id="rId7" Type="http://schemas.openxmlformats.org/officeDocument/2006/relationships/image" Target="../media/image99.jpeg"/><Relationship Id="rId12" Type="http://schemas.openxmlformats.org/officeDocument/2006/relationships/image" Target="../media/image104.jpeg"/><Relationship Id="rId2" Type="http://schemas.openxmlformats.org/officeDocument/2006/relationships/audio" Target="../media/media3.mp3"/><Relationship Id="rId1" Type="http://schemas.microsoft.com/office/2007/relationships/media" Target="../media/media3.mp3"/><Relationship Id="rId6" Type="http://schemas.openxmlformats.org/officeDocument/2006/relationships/image" Target="../media/image98.jpeg"/><Relationship Id="rId11" Type="http://schemas.openxmlformats.org/officeDocument/2006/relationships/image" Target="../media/image103.jpg"/><Relationship Id="rId5" Type="http://schemas.openxmlformats.org/officeDocument/2006/relationships/image" Target="../media/image97.png"/><Relationship Id="rId10" Type="http://schemas.openxmlformats.org/officeDocument/2006/relationships/image" Target="../media/image102.png"/><Relationship Id="rId4" Type="http://schemas.openxmlformats.org/officeDocument/2006/relationships/notesSlide" Target="../notesSlides/notesSlide7.xml"/><Relationship Id="rId9" Type="http://schemas.openxmlformats.org/officeDocument/2006/relationships/image" Target="../media/image101.jpg"/></Relationships>
</file>

<file path=ppt/slides/_rels/slide19.xml.rels><?xml version="1.0" encoding="UTF-8" standalone="yes"?>
<Relationships xmlns="http://schemas.openxmlformats.org/package/2006/relationships"><Relationship Id="rId3" Type="http://schemas.openxmlformats.org/officeDocument/2006/relationships/image" Target="../media/image106.jpe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08.jpg"/><Relationship Id="rId4" Type="http://schemas.openxmlformats.org/officeDocument/2006/relationships/image" Target="../media/image107.jpeg"/></Relationships>
</file>

<file path=ppt/slides/_rels/slide20.xml.rels><?xml version="1.0" encoding="UTF-8" standalone="yes"?>
<Relationships xmlns="http://schemas.openxmlformats.org/package/2006/relationships"><Relationship Id="rId3" Type="http://schemas.openxmlformats.org/officeDocument/2006/relationships/image" Target="../media/image110.jpeg"/><Relationship Id="rId2" Type="http://schemas.openxmlformats.org/officeDocument/2006/relationships/image" Target="../media/image109.jpeg"/><Relationship Id="rId1" Type="http://schemas.openxmlformats.org/officeDocument/2006/relationships/slideLayout" Target="../slideLayouts/slideLayout2.xml"/><Relationship Id="rId6" Type="http://schemas.openxmlformats.org/officeDocument/2006/relationships/image" Target="../media/image113.jpeg"/><Relationship Id="rId5" Type="http://schemas.openxmlformats.org/officeDocument/2006/relationships/image" Target="../media/image112.jpeg"/><Relationship Id="rId4" Type="http://schemas.openxmlformats.org/officeDocument/2006/relationships/image" Target="../media/image111.jpeg"/></Relationships>
</file>

<file path=ppt/slides/_rels/slide21.xml.rels><?xml version="1.0" encoding="UTF-8" standalone="yes"?>
<Relationships xmlns="http://schemas.openxmlformats.org/package/2006/relationships"><Relationship Id="rId3" Type="http://schemas.openxmlformats.org/officeDocument/2006/relationships/image" Target="../media/image115.jpeg"/><Relationship Id="rId2" Type="http://schemas.openxmlformats.org/officeDocument/2006/relationships/image" Target="../media/image114.jpg"/><Relationship Id="rId1" Type="http://schemas.openxmlformats.org/officeDocument/2006/relationships/slideLayout" Target="../slideLayouts/slideLayout2.xml"/><Relationship Id="rId5" Type="http://schemas.openxmlformats.org/officeDocument/2006/relationships/image" Target="../media/image117.jpg"/><Relationship Id="rId4" Type="http://schemas.openxmlformats.org/officeDocument/2006/relationships/image" Target="../media/image116.jpeg"/></Relationships>
</file>

<file path=ppt/slides/_rels/slide22.xml.rels><?xml version="1.0" encoding="UTF-8" standalone="yes"?>
<Relationships xmlns="http://schemas.openxmlformats.org/package/2006/relationships"><Relationship Id="rId8" Type="http://schemas.openxmlformats.org/officeDocument/2006/relationships/image" Target="../media/image124.jpg"/><Relationship Id="rId13" Type="http://schemas.openxmlformats.org/officeDocument/2006/relationships/image" Target="../media/image129.jpg"/><Relationship Id="rId3" Type="http://schemas.openxmlformats.org/officeDocument/2006/relationships/image" Target="../media/image119.jpg"/><Relationship Id="rId7" Type="http://schemas.openxmlformats.org/officeDocument/2006/relationships/image" Target="../media/image123.jpg"/><Relationship Id="rId12" Type="http://schemas.openxmlformats.org/officeDocument/2006/relationships/image" Target="../media/image128.jpg"/><Relationship Id="rId17" Type="http://schemas.openxmlformats.org/officeDocument/2006/relationships/image" Target="../media/image133.jpeg"/><Relationship Id="rId2" Type="http://schemas.openxmlformats.org/officeDocument/2006/relationships/image" Target="../media/image118.jpg"/><Relationship Id="rId16" Type="http://schemas.openxmlformats.org/officeDocument/2006/relationships/image" Target="../media/image132.jpeg"/><Relationship Id="rId1" Type="http://schemas.openxmlformats.org/officeDocument/2006/relationships/slideLayout" Target="../slideLayouts/slideLayout2.xml"/><Relationship Id="rId6" Type="http://schemas.openxmlformats.org/officeDocument/2006/relationships/image" Target="../media/image122.jpeg"/><Relationship Id="rId11" Type="http://schemas.openxmlformats.org/officeDocument/2006/relationships/image" Target="../media/image127.jpg"/><Relationship Id="rId5" Type="http://schemas.openxmlformats.org/officeDocument/2006/relationships/image" Target="../media/image121.jpg"/><Relationship Id="rId15" Type="http://schemas.openxmlformats.org/officeDocument/2006/relationships/image" Target="../media/image131.jpg"/><Relationship Id="rId10" Type="http://schemas.openxmlformats.org/officeDocument/2006/relationships/image" Target="../media/image126.jpg"/><Relationship Id="rId4" Type="http://schemas.openxmlformats.org/officeDocument/2006/relationships/image" Target="../media/image120.jpg"/><Relationship Id="rId9" Type="http://schemas.openxmlformats.org/officeDocument/2006/relationships/image" Target="../media/image125.jpg"/><Relationship Id="rId14" Type="http://schemas.openxmlformats.org/officeDocument/2006/relationships/image" Target="../media/image130.jpeg"/></Relationships>
</file>

<file path=ppt/slides/_rels/slide23.xml.rels><?xml version="1.0" encoding="UTF-8" standalone="yes"?>
<Relationships xmlns="http://schemas.openxmlformats.org/package/2006/relationships"><Relationship Id="rId8" Type="http://schemas.openxmlformats.org/officeDocument/2006/relationships/image" Target="../media/image139.jpeg"/><Relationship Id="rId3" Type="http://schemas.openxmlformats.org/officeDocument/2006/relationships/image" Target="../media/image134.jpg"/><Relationship Id="rId7" Type="http://schemas.openxmlformats.org/officeDocument/2006/relationships/image" Target="../media/image138.jp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37.jpg"/><Relationship Id="rId5" Type="http://schemas.openxmlformats.org/officeDocument/2006/relationships/image" Target="../media/image136.jpeg"/><Relationship Id="rId10" Type="http://schemas.openxmlformats.org/officeDocument/2006/relationships/image" Target="../media/image141.jpg"/><Relationship Id="rId4" Type="http://schemas.openxmlformats.org/officeDocument/2006/relationships/image" Target="../media/image135.jpeg"/><Relationship Id="rId9" Type="http://schemas.openxmlformats.org/officeDocument/2006/relationships/image" Target="../media/image140.jpeg"/></Relationships>
</file>

<file path=ppt/slides/_rels/slide24.xml.rels><?xml version="1.0" encoding="UTF-8" standalone="yes"?>
<Relationships xmlns="http://schemas.openxmlformats.org/package/2006/relationships"><Relationship Id="rId8" Type="http://schemas.openxmlformats.org/officeDocument/2006/relationships/image" Target="../media/image148.jpeg"/><Relationship Id="rId13" Type="http://schemas.openxmlformats.org/officeDocument/2006/relationships/image" Target="../media/image153.jpeg"/><Relationship Id="rId3" Type="http://schemas.openxmlformats.org/officeDocument/2006/relationships/image" Target="../media/image143.jpeg"/><Relationship Id="rId7" Type="http://schemas.openxmlformats.org/officeDocument/2006/relationships/image" Target="../media/image147.jpg"/><Relationship Id="rId12" Type="http://schemas.openxmlformats.org/officeDocument/2006/relationships/image" Target="../media/image152.jpg"/><Relationship Id="rId2" Type="http://schemas.openxmlformats.org/officeDocument/2006/relationships/image" Target="../media/image142.jpg"/><Relationship Id="rId1" Type="http://schemas.openxmlformats.org/officeDocument/2006/relationships/slideLayout" Target="../slideLayouts/slideLayout2.xml"/><Relationship Id="rId6" Type="http://schemas.openxmlformats.org/officeDocument/2006/relationships/image" Target="../media/image146.jpeg"/><Relationship Id="rId11" Type="http://schemas.openxmlformats.org/officeDocument/2006/relationships/image" Target="../media/image151.jpg"/><Relationship Id="rId5" Type="http://schemas.openxmlformats.org/officeDocument/2006/relationships/image" Target="../media/image145.jpeg"/><Relationship Id="rId10" Type="http://schemas.openxmlformats.org/officeDocument/2006/relationships/image" Target="../media/image150.jpeg"/><Relationship Id="rId4" Type="http://schemas.openxmlformats.org/officeDocument/2006/relationships/image" Target="../media/image144.jpg"/><Relationship Id="rId9" Type="http://schemas.openxmlformats.org/officeDocument/2006/relationships/image" Target="../media/image149.jpe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8" Type="http://schemas.openxmlformats.org/officeDocument/2006/relationships/image" Target="../media/image157.png"/><Relationship Id="rId13" Type="http://schemas.openxmlformats.org/officeDocument/2006/relationships/hyperlink" Target="https://vk.com/mispps" TargetMode="External"/><Relationship Id="rId3" Type="http://schemas.openxmlformats.org/officeDocument/2006/relationships/image" Target="../media/image154.png"/><Relationship Id="rId7" Type="http://schemas.openxmlformats.org/officeDocument/2006/relationships/hyperlink" Target="https://www.facebook.com/mispps" TargetMode="External"/><Relationship Id="rId12" Type="http://schemas.openxmlformats.org/officeDocument/2006/relationships/image" Target="../media/image15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156.png"/><Relationship Id="rId11" Type="http://schemas.openxmlformats.org/officeDocument/2006/relationships/hyperlink" Target="https://plus.google.com/+Mispps/" TargetMode="External"/><Relationship Id="rId5" Type="http://schemas.openxmlformats.org/officeDocument/2006/relationships/image" Target="../media/image155.png"/><Relationship Id="rId10" Type="http://schemas.openxmlformats.org/officeDocument/2006/relationships/image" Target="../media/image15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60.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CuadroTexto"/>
          <p:cNvSpPr txBox="1"/>
          <p:nvPr/>
        </p:nvSpPr>
        <p:spPr>
          <a:xfrm rot="19049597">
            <a:off x="62027" y="373188"/>
            <a:ext cx="1138132" cy="461665"/>
          </a:xfrm>
          <a:prstGeom prst="rect">
            <a:avLst/>
          </a:prstGeom>
          <a:noFill/>
        </p:spPr>
        <p:txBody>
          <a:bodyPr wrap="none" rtlCol="0">
            <a:spAutoFit/>
          </a:bodyPr>
          <a:lstStyle/>
          <a:p>
            <a:r>
              <a:rPr lang="es-AR" sz="2400" dirty="0" smtClean="0">
                <a:solidFill>
                  <a:schemeClr val="bg1"/>
                </a:solidFill>
              </a:rPr>
              <a:t>Parte  3</a:t>
            </a:r>
          </a:p>
        </p:txBody>
      </p:sp>
      <p:sp>
        <p:nvSpPr>
          <p:cNvPr id="6" name="5 Rectángulo"/>
          <p:cNvSpPr/>
          <p:nvPr/>
        </p:nvSpPr>
        <p:spPr>
          <a:xfrm>
            <a:off x="3347864" y="-884634"/>
            <a:ext cx="2029145"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lvl="0"/>
            <a:r>
              <a:rPr lang="es-AR" sz="4000" b="1" cap="all" dirty="0" err="1" smtClean="0">
                <a:ln/>
                <a:solidFill>
                  <a:schemeClr val="accent3">
                    <a:lumMod val="75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GuYANA</a:t>
            </a:r>
            <a:endParaRPr lang="es-AR" sz="4000" b="1" cap="all" dirty="0">
              <a:ln/>
              <a:solidFill>
                <a:schemeClr val="accent3">
                  <a:lumMod val="75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7" name="6 CuadroTexto"/>
          <p:cNvSpPr txBox="1"/>
          <p:nvPr/>
        </p:nvSpPr>
        <p:spPr>
          <a:xfrm>
            <a:off x="-2412776" y="3141635"/>
            <a:ext cx="2510111"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defPPr>
              <a:defRPr lang="es-AR"/>
            </a:defPPr>
            <a:lvl1pPr lvl="0">
              <a:defRPr sz="4000"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defRPr>
            </a:lvl1pPr>
          </a:lstStyle>
          <a:p>
            <a:r>
              <a:rPr lang="es-AR" dirty="0" smtClean="0">
                <a:solidFill>
                  <a:schemeClr val="tx2">
                    <a:lumMod val="75000"/>
                  </a:schemeClr>
                </a:solidFill>
              </a:rPr>
              <a:t>PARAGUAY</a:t>
            </a:r>
            <a:endParaRPr lang="es-AR" dirty="0">
              <a:solidFill>
                <a:schemeClr val="tx2">
                  <a:lumMod val="75000"/>
                </a:schemeClr>
              </a:solidFill>
            </a:endParaRPr>
          </a:p>
        </p:txBody>
      </p:sp>
      <p:sp>
        <p:nvSpPr>
          <p:cNvPr id="8" name="7 Rectángulo"/>
          <p:cNvSpPr/>
          <p:nvPr/>
        </p:nvSpPr>
        <p:spPr>
          <a:xfrm>
            <a:off x="9396536" y="2427734"/>
            <a:ext cx="1330814"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r>
              <a:rPr lang="es-AR" sz="4000" b="1" cap="all" dirty="0" smtClean="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PERÚ</a:t>
            </a:r>
            <a:endParaRPr lang="es-AR" sz="4000" b="1" cap="all" dirty="0">
              <a:ln/>
              <a:solidFill>
                <a:schemeClr val="accent6">
                  <a:lumMod val="50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9" name="4-Point Star 8"/>
          <p:cNvSpPr/>
          <p:nvPr/>
        </p:nvSpPr>
        <p:spPr>
          <a:xfrm rot="890656">
            <a:off x="4062193" y="1540124"/>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0" name="4-Point Star 9"/>
          <p:cNvSpPr/>
          <p:nvPr/>
        </p:nvSpPr>
        <p:spPr>
          <a:xfrm rot="890656">
            <a:off x="2081219" y="1265560"/>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1" name="4-Point Star 10"/>
          <p:cNvSpPr/>
          <p:nvPr/>
        </p:nvSpPr>
        <p:spPr>
          <a:xfrm rot="890656">
            <a:off x="5259988" y="1493427"/>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2" name="4-Point Star 11"/>
          <p:cNvSpPr/>
          <p:nvPr/>
        </p:nvSpPr>
        <p:spPr>
          <a:xfrm rot="890656">
            <a:off x="5998831" y="902307"/>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3" name="4-Point Star 12"/>
          <p:cNvSpPr/>
          <p:nvPr/>
        </p:nvSpPr>
        <p:spPr>
          <a:xfrm rot="890656">
            <a:off x="3050014" y="915582"/>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4" name="4-Point Star 8"/>
          <p:cNvSpPr/>
          <p:nvPr/>
        </p:nvSpPr>
        <p:spPr>
          <a:xfrm rot="20907795">
            <a:off x="2802471" y="2554916"/>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5" name="4-Point Star 9"/>
          <p:cNvSpPr/>
          <p:nvPr/>
        </p:nvSpPr>
        <p:spPr>
          <a:xfrm rot="20907795">
            <a:off x="220674" y="4414607"/>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6" name="4-Point Star 10"/>
          <p:cNvSpPr/>
          <p:nvPr/>
        </p:nvSpPr>
        <p:spPr>
          <a:xfrm rot="20907795">
            <a:off x="3636575" y="3550087"/>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7" name="4-Point Star 11"/>
          <p:cNvSpPr/>
          <p:nvPr/>
        </p:nvSpPr>
        <p:spPr>
          <a:xfrm rot="890656">
            <a:off x="6137968" y="2487541"/>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8" name="4-Point Star 12"/>
          <p:cNvSpPr/>
          <p:nvPr/>
        </p:nvSpPr>
        <p:spPr>
          <a:xfrm rot="20907795">
            <a:off x="1486859" y="3442975"/>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19" name="4-Point Star 8"/>
          <p:cNvSpPr/>
          <p:nvPr/>
        </p:nvSpPr>
        <p:spPr>
          <a:xfrm rot="3735365">
            <a:off x="5969301" y="4080599"/>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0" name="4-Point Star 9"/>
          <p:cNvSpPr/>
          <p:nvPr/>
        </p:nvSpPr>
        <p:spPr>
          <a:xfrm rot="3735365">
            <a:off x="8018964" y="121480"/>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1" name="4-Point Star 10"/>
          <p:cNvSpPr/>
          <p:nvPr/>
        </p:nvSpPr>
        <p:spPr>
          <a:xfrm rot="3735365">
            <a:off x="7167096" y="4033902"/>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4-Point Star 11"/>
          <p:cNvSpPr/>
          <p:nvPr/>
        </p:nvSpPr>
        <p:spPr>
          <a:xfrm rot="3735365">
            <a:off x="8023477" y="3548400"/>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3" name="4-Point Star 12"/>
          <p:cNvSpPr/>
          <p:nvPr/>
        </p:nvSpPr>
        <p:spPr>
          <a:xfrm rot="3735365">
            <a:off x="4957122" y="3456057"/>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4" name="23 CuadroTexto"/>
          <p:cNvSpPr txBox="1"/>
          <p:nvPr/>
        </p:nvSpPr>
        <p:spPr>
          <a:xfrm rot="18883918">
            <a:off x="8183523" y="4458788"/>
            <a:ext cx="1021433" cy="646331"/>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a:p>
            <a:pPr algn="ctr"/>
            <a:r>
              <a:rPr lang="es-AR" dirty="0" smtClean="0">
                <a:solidFill>
                  <a:schemeClr val="bg1"/>
                </a:solidFill>
                <a:latin typeface="Alex Brush" pitchFamily="2" charset="0"/>
              </a:rPr>
              <a:t>2015</a:t>
            </a:r>
          </a:p>
        </p:txBody>
      </p:sp>
      <p:sp>
        <p:nvSpPr>
          <p:cNvPr id="26" name="25 CuadroTexto"/>
          <p:cNvSpPr txBox="1"/>
          <p:nvPr/>
        </p:nvSpPr>
        <p:spPr>
          <a:xfrm>
            <a:off x="3341281" y="4589446"/>
            <a:ext cx="2432076" cy="400110"/>
          </a:xfrm>
          <a:prstGeom prst="rect">
            <a:avLst/>
          </a:prstGeom>
          <a:noFill/>
          <a:effectLst/>
        </p:spPr>
        <p:txBody>
          <a:bodyPr wrap="none" rtlCol="0">
            <a:spAutoFit/>
          </a:bodyPr>
          <a:lstStyle/>
          <a:p>
            <a:r>
              <a:rPr lang="es-AR" sz="2000" dirty="0" smtClean="0">
                <a:solidFill>
                  <a:schemeClr val="bg1"/>
                </a:solidFill>
              </a:rPr>
              <a:t>A v a n c e  M a n u a l</a:t>
            </a:r>
            <a:endParaRPr lang="es-AR" sz="2000" dirty="0">
              <a:solidFill>
                <a:schemeClr val="bg1"/>
              </a:solidFill>
            </a:endParaRPr>
          </a:p>
        </p:txBody>
      </p:sp>
    </p:spTree>
    <p:extLst>
      <p:ext uri="{BB962C8B-B14F-4D97-AF65-F5344CB8AC3E}">
        <p14:creationId xmlns:p14="http://schemas.microsoft.com/office/powerpoint/2010/main" val="421202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path" presetSubtype="0" fill="hold" grpId="0" nodeType="withEffect">
                                  <p:stCondLst>
                                    <p:cond delay="0"/>
                                  </p:stCondLst>
                                  <p:iterate type="lt">
                                    <p:tmPct val="10000"/>
                                  </p:iterate>
                                  <p:childTnLst>
                                    <p:animMotion origin="layout" path="M 0.02118 0.22075 C 0.00712 0.21581 -0.00781 0.2118 -0.02274 0.2118 C -0.09288 0.2118 -0.14774 0.26861 -0.14774 0.33776 C -0.14774 0.40569 -0.09288 0.46188 -0.02274 0.46188 C -0.00781 0.46188 0.00712 0.45879 0.02118 0.45385 C -0.02587 0.43563 -0.05885 0.39087 -0.05885 0.33776 C -0.05885 0.28373 -0.02587 0.23866 0.02118 0.22075 Z " pathEditMode="relative" rAng="0" ptsTypes="fffffff">
                                      <p:cBhvr>
                                        <p:cTn id="6" dur="2000" fill="hold"/>
                                        <p:tgtEl>
                                          <p:spTgt spid="6">
                                            <p:txEl>
                                              <p:pRg st="0" end="0"/>
                                            </p:txEl>
                                          </p:spTgt>
                                        </p:tgtEl>
                                        <p:attrNameLst>
                                          <p:attrName>ppt_x</p:attrName>
                                          <p:attrName>ppt_y</p:attrName>
                                        </p:attrNameLst>
                                      </p:cBhvr>
                                      <p:rCtr x="-8455" y="11609"/>
                                    </p:animMotion>
                                  </p:childTnLst>
                                </p:cTn>
                              </p:par>
                              <p:par>
                                <p:cTn id="7" presetID="48" presetClass="path" presetSubtype="0" fill="hold" grpId="0" nodeType="withEffect">
                                  <p:stCondLst>
                                    <p:cond delay="0"/>
                                  </p:stCondLst>
                                  <p:iterate type="lt">
                                    <p:tmPct val="10000"/>
                                  </p:iterate>
                                  <p:childTnLst>
                                    <p:animMotion origin="layout" path="M 0.54618 -0.15159 C 0.55416 -0.14356 0.56319 -0.13554 0.56719 -0.12566 C 0.57118 -0.11454 0.57326 -0.10158 0.57517 -0.08861 C 0.57725 -0.07564 0.57517 -0.06453 0.57326 -0.05249 C 0.57118 -0.04168 0.56823 -0.02964 0.56111 -0.01945 C 0.55521 -0.00957 0.54514 -0.00154 0.5342 0.00432 C 0.52413 0.0105 0.51215 0.01451 0.50017 0.01636 C 0.48819 0.01852 0.47621 0.01852 0.4651 0.01636 C 0.45312 0.01451 0.44219 0.00926 0.43316 0.00154 C 0.42413 -0.00556 0.41614 -0.01451 0.41215 -0.02563 C 0.40712 -0.03551 0.40521 -0.04971 0.40521 -0.06051 C 0.40416 -0.07163 0.40521 -0.08459 0.41024 -0.09571 C 0.4151 -0.10559 0.42413 -0.11362 0.43611 -0.11763 C 0.44826 -0.12072 0.46024 -0.1167 0.46823 -0.1096 C 0.47517 -0.1025 0.48021 -0.0917 0.48125 -0.07873 C 0.48125 -0.06545 0.48021 -0.05372 0.47517 -0.04353 C 0.47014 -0.03365 0.47118 -0.03149 0.45121 -0.01852 C 0.43316 -0.00463 0.4151 -0.00865 0.40416 -0.00772 C 0.39323 -0.00772 0.3842 -0.01173 0.37326 -0.01544 C 0.36111 -0.02069 0.35121 -0.02964 0.34409 -0.03767 C 0.33715 -0.04569 0.3342 -0.05557 0.33021 -0.07163 C 0.32725 -0.08768 0.32725 -0.09571 0.32725 -0.10744 C 0.32725 -0.11948 0.32725 -0.13152 0.32725 -0.14356 " pathEditMode="relative" rAng="0" ptsTypes="fffffffffffffffffffffff">
                                      <p:cBhvr>
                                        <p:cTn id="8" dur="2000" fill="hold"/>
                                        <p:tgtEl>
                                          <p:spTgt spid="7"/>
                                        </p:tgtEl>
                                        <p:attrNameLst>
                                          <p:attrName>ppt_x</p:attrName>
                                          <p:attrName>ppt_y</p:attrName>
                                        </p:attrNameLst>
                                      </p:cBhvr>
                                      <p:rCtr x="-9392" y="8490"/>
                                    </p:animMotion>
                                  </p:childTnLst>
                                </p:cTn>
                              </p:par>
                              <p:par>
                                <p:cTn id="9" presetID="24" presetClass="path" presetSubtype="0" fill="hold" grpId="0" nodeType="withEffect">
                                  <p:stCondLst>
                                    <p:cond delay="0"/>
                                  </p:stCondLst>
                                  <p:iterate type="lt">
                                    <p:tmPct val="10000"/>
                                  </p:iterate>
                                  <p:childTnLst>
                                    <p:animMotion origin="layout" path="M -0.25955 0.08583 C -0.23142 0.08799 -0.20816 0.10837 -0.19566 0.13924 L -0.16753 0.21087 C -0.16128 0.22569 -0.15156 0.23371 -0.13923 0.23371 C -0.12222 0.23371 -0.10729 0.21334 -0.1059 0.18246 C -0.10729 0.15746 -0.12222 0.13461 -0.13923 0.13461 C -0.15156 0.13461 -0.16128 0.14387 -0.16753 0.15746 L -0.19566 0.22816 C -0.20816 0.25903 -0.23142 0.27941 -0.25955 0.28188 C -0.28784 0.27941 -0.31111 0.25903 -0.32361 0.22816 L -0.35173 0.15746 C -0.35798 0.14387 -0.36771 0.13461 -0.38003 0.13461 C -0.39705 0.13461 -0.41198 0.15746 -0.41302 0.18246 C -0.41198 0.21334 -0.39705 0.23371 -0.38003 0.23371 C -0.36771 0.23371 -0.35798 0.22569 -0.35173 0.21087 L -0.32361 0.13924 C -0.31111 0.10837 -0.28784 0.08799 -0.25955 0.08583 Z " pathEditMode="relative" rAng="0" ptsTypes="fFffffFffFffffFff">
                                      <p:cBhvr>
                                        <p:cTn id="10" dur="2000" fill="hold"/>
                                        <p:tgtEl>
                                          <p:spTgt spid="8">
                                            <p:txEl>
                                              <p:pRg st="0" end="0"/>
                                            </p:txEl>
                                          </p:spTgt>
                                        </p:tgtEl>
                                        <p:attrNameLst>
                                          <p:attrName>ppt_x</p:attrName>
                                          <p:attrName>ppt_y</p:attrName>
                                        </p:attrNameLst>
                                      </p:cBhvr>
                                      <p:rCtr x="0" y="9787"/>
                                    </p:animMotion>
                                  </p:childTnLst>
                                </p:cTn>
                              </p:par>
                              <p:par>
                                <p:cTn id="11" presetID="41" presetClass="entr" presetSubtype="0" fill="hold" grpId="0" nodeType="withEffect">
                                  <p:stCondLst>
                                    <p:cond delay="2000"/>
                                  </p:stCondLst>
                                  <p:iterate type="lt">
                                    <p:tmPct val="10000"/>
                                  </p:iterate>
                                  <p:childTnLst>
                                    <p:set>
                                      <p:cBhvr>
                                        <p:cTn id="12" dur="1" fill="hold">
                                          <p:stCondLst>
                                            <p:cond delay="0"/>
                                          </p:stCondLst>
                                        </p:cTn>
                                        <p:tgtEl>
                                          <p:spTgt spid="26"/>
                                        </p:tgtEl>
                                        <p:attrNameLst>
                                          <p:attrName>style.visibility</p:attrName>
                                        </p:attrNameLst>
                                      </p:cBhvr>
                                      <p:to>
                                        <p:strVal val="visible"/>
                                      </p:to>
                                    </p:set>
                                    <p:anim calcmode="lin" valueType="num">
                                      <p:cBhvr>
                                        <p:cTn id="13"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4" dur="500" fill="hold"/>
                                        <p:tgtEl>
                                          <p:spTgt spid="26"/>
                                        </p:tgtEl>
                                        <p:attrNameLst>
                                          <p:attrName>ppt_y</p:attrName>
                                        </p:attrNameLst>
                                      </p:cBhvr>
                                      <p:tavLst>
                                        <p:tav tm="0">
                                          <p:val>
                                            <p:strVal val="#ppt_y"/>
                                          </p:val>
                                        </p:tav>
                                        <p:tav tm="100000">
                                          <p:val>
                                            <p:strVal val="#ppt_y"/>
                                          </p:val>
                                        </p:tav>
                                      </p:tavLst>
                                    </p:anim>
                                    <p:anim calcmode="lin" valueType="num">
                                      <p:cBhvr>
                                        <p:cTn id="15"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6"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17" dur="500" tmFilter="0,0; .5, 1; 1, 1"/>
                                        <p:tgtEl>
                                          <p:spTgt spid="26"/>
                                        </p:tgtEl>
                                      </p:cBhvr>
                                    </p:animEffect>
                                  </p:childTnLst>
                                </p:cTn>
                              </p:par>
                            </p:childTnLst>
                          </p:cTn>
                        </p:par>
                        <p:par>
                          <p:cTn id="18" fill="hold">
                            <p:stCondLst>
                              <p:cond delay="3400"/>
                            </p:stCondLst>
                            <p:childTnLst>
                              <p:par>
                                <p:cTn id="19" presetID="31" presetClass="entr" presetSubtype="0" fill="hold" grpId="0" nodeType="afterEffect">
                                  <p:stCondLst>
                                    <p:cond delay="0"/>
                                  </p:stCondLst>
                                  <p:iterate type="lt">
                                    <p:tmPct val="5000"/>
                                  </p:iterate>
                                  <p:childTnLst>
                                    <p:set>
                                      <p:cBhvr>
                                        <p:cTn id="20" dur="1" fill="hold">
                                          <p:stCondLst>
                                            <p:cond delay="0"/>
                                          </p:stCondLst>
                                        </p:cTn>
                                        <p:tgtEl>
                                          <p:spTgt spid="10"/>
                                        </p:tgtEl>
                                        <p:attrNameLst>
                                          <p:attrName>style.visibility</p:attrName>
                                        </p:attrNameLst>
                                      </p:cBhvr>
                                      <p:to>
                                        <p:strVal val="visible"/>
                                      </p:to>
                                    </p:set>
                                    <p:anim calcmode="lin" valueType="num">
                                      <p:cBhvr>
                                        <p:cTn id="21" dur="500" fill="hold"/>
                                        <p:tgtEl>
                                          <p:spTgt spid="10"/>
                                        </p:tgtEl>
                                        <p:attrNameLst>
                                          <p:attrName>ppt_w</p:attrName>
                                        </p:attrNameLst>
                                      </p:cBhvr>
                                      <p:tavLst>
                                        <p:tav tm="0">
                                          <p:val>
                                            <p:fltVal val="0"/>
                                          </p:val>
                                        </p:tav>
                                        <p:tav tm="100000">
                                          <p:val>
                                            <p:strVal val="#ppt_w"/>
                                          </p:val>
                                        </p:tav>
                                      </p:tavLst>
                                    </p:anim>
                                    <p:anim calcmode="lin" valueType="num">
                                      <p:cBhvr>
                                        <p:cTn id="22" dur="500" fill="hold"/>
                                        <p:tgtEl>
                                          <p:spTgt spid="10"/>
                                        </p:tgtEl>
                                        <p:attrNameLst>
                                          <p:attrName>ppt_h</p:attrName>
                                        </p:attrNameLst>
                                      </p:cBhvr>
                                      <p:tavLst>
                                        <p:tav tm="0">
                                          <p:val>
                                            <p:fltVal val="0"/>
                                          </p:val>
                                        </p:tav>
                                        <p:tav tm="100000">
                                          <p:val>
                                            <p:strVal val="#ppt_h"/>
                                          </p:val>
                                        </p:tav>
                                      </p:tavLst>
                                    </p:anim>
                                    <p:anim calcmode="lin" valueType="num">
                                      <p:cBhvr>
                                        <p:cTn id="23" dur="500" fill="hold"/>
                                        <p:tgtEl>
                                          <p:spTgt spid="10"/>
                                        </p:tgtEl>
                                        <p:attrNameLst>
                                          <p:attrName>style.rotation</p:attrName>
                                        </p:attrNameLst>
                                      </p:cBhvr>
                                      <p:tavLst>
                                        <p:tav tm="0">
                                          <p:val>
                                            <p:fltVal val="90"/>
                                          </p:val>
                                        </p:tav>
                                        <p:tav tm="100000">
                                          <p:val>
                                            <p:fltVal val="0"/>
                                          </p:val>
                                        </p:tav>
                                      </p:tavLst>
                                    </p:anim>
                                    <p:animEffect transition="in" filter="fade">
                                      <p:cBhvr>
                                        <p:cTn id="24" dur="500"/>
                                        <p:tgtEl>
                                          <p:spTgt spid="10"/>
                                        </p:tgtEl>
                                      </p:cBhvr>
                                    </p:animEffect>
                                  </p:childTnLst>
                                </p:cTn>
                              </p:par>
                              <p:par>
                                <p:cTn id="25" presetID="31" presetClass="exit" presetSubtype="0" fill="hold" grpId="1" nodeType="withEffect">
                                  <p:stCondLst>
                                    <p:cond delay="700"/>
                                  </p:stCondLst>
                                  <p:iterate type="lt">
                                    <p:tmPct val="5000"/>
                                  </p:iterate>
                                  <p:childTnLst>
                                    <p:anim calcmode="lin" valueType="num">
                                      <p:cBhvr>
                                        <p:cTn id="26" dur="500"/>
                                        <p:tgtEl>
                                          <p:spTgt spid="10"/>
                                        </p:tgtEl>
                                        <p:attrNameLst>
                                          <p:attrName>ppt_w</p:attrName>
                                        </p:attrNameLst>
                                      </p:cBhvr>
                                      <p:tavLst>
                                        <p:tav tm="0">
                                          <p:val>
                                            <p:strVal val="ppt_w"/>
                                          </p:val>
                                        </p:tav>
                                        <p:tav tm="100000">
                                          <p:val>
                                            <p:fltVal val="0"/>
                                          </p:val>
                                        </p:tav>
                                      </p:tavLst>
                                    </p:anim>
                                    <p:anim calcmode="lin" valueType="num">
                                      <p:cBhvr>
                                        <p:cTn id="27" dur="500"/>
                                        <p:tgtEl>
                                          <p:spTgt spid="10"/>
                                        </p:tgtEl>
                                        <p:attrNameLst>
                                          <p:attrName>ppt_h</p:attrName>
                                        </p:attrNameLst>
                                      </p:cBhvr>
                                      <p:tavLst>
                                        <p:tav tm="0">
                                          <p:val>
                                            <p:strVal val="ppt_h"/>
                                          </p:val>
                                        </p:tav>
                                        <p:tav tm="100000">
                                          <p:val>
                                            <p:fltVal val="0"/>
                                          </p:val>
                                        </p:tav>
                                      </p:tavLst>
                                    </p:anim>
                                    <p:anim calcmode="lin" valueType="num">
                                      <p:cBhvr>
                                        <p:cTn id="28" dur="500"/>
                                        <p:tgtEl>
                                          <p:spTgt spid="10"/>
                                        </p:tgtEl>
                                        <p:attrNameLst>
                                          <p:attrName>style.rotation</p:attrName>
                                        </p:attrNameLst>
                                      </p:cBhvr>
                                      <p:tavLst>
                                        <p:tav tm="0">
                                          <p:val>
                                            <p:fltVal val="0"/>
                                          </p:val>
                                        </p:tav>
                                        <p:tav tm="100000">
                                          <p:val>
                                            <p:fltVal val="90"/>
                                          </p:val>
                                        </p:tav>
                                      </p:tavLst>
                                    </p:anim>
                                    <p:animEffect transition="out" filter="fade">
                                      <p:cBhvr>
                                        <p:cTn id="29" dur="500"/>
                                        <p:tgtEl>
                                          <p:spTgt spid="10"/>
                                        </p:tgtEl>
                                      </p:cBhvr>
                                    </p:animEffect>
                                    <p:set>
                                      <p:cBhvr>
                                        <p:cTn id="30" dur="1" fill="hold">
                                          <p:stCondLst>
                                            <p:cond delay="499"/>
                                          </p:stCondLst>
                                        </p:cTn>
                                        <p:tgtEl>
                                          <p:spTgt spid="10"/>
                                        </p:tgtEl>
                                        <p:attrNameLst>
                                          <p:attrName>style.visibility</p:attrName>
                                        </p:attrNameLst>
                                      </p:cBhvr>
                                      <p:to>
                                        <p:strVal val="hidden"/>
                                      </p:to>
                                    </p:set>
                                  </p:childTnLst>
                                </p:cTn>
                              </p:par>
                              <p:par>
                                <p:cTn id="31" presetID="31" presetClass="entr" presetSubtype="0" fill="hold" grpId="0" nodeType="withEffect">
                                  <p:stCondLst>
                                    <p:cond delay="200"/>
                                  </p:stCondLst>
                                  <p:iterate type="lt">
                                    <p:tmPct val="5000"/>
                                  </p:iterate>
                                  <p:childTnLst>
                                    <p:set>
                                      <p:cBhvr>
                                        <p:cTn id="32" dur="1" fill="hold">
                                          <p:stCondLst>
                                            <p:cond delay="0"/>
                                          </p:stCondLst>
                                        </p:cTn>
                                        <p:tgtEl>
                                          <p:spTgt spid="9"/>
                                        </p:tgtEl>
                                        <p:attrNameLst>
                                          <p:attrName>style.visibility</p:attrName>
                                        </p:attrNameLst>
                                      </p:cBhvr>
                                      <p:to>
                                        <p:strVal val="visible"/>
                                      </p:to>
                                    </p:set>
                                    <p:anim calcmode="lin" valueType="num">
                                      <p:cBhvr>
                                        <p:cTn id="33" dur="500" fill="hold"/>
                                        <p:tgtEl>
                                          <p:spTgt spid="9"/>
                                        </p:tgtEl>
                                        <p:attrNameLst>
                                          <p:attrName>ppt_w</p:attrName>
                                        </p:attrNameLst>
                                      </p:cBhvr>
                                      <p:tavLst>
                                        <p:tav tm="0">
                                          <p:val>
                                            <p:fltVal val="0"/>
                                          </p:val>
                                        </p:tav>
                                        <p:tav tm="100000">
                                          <p:val>
                                            <p:strVal val="#ppt_w"/>
                                          </p:val>
                                        </p:tav>
                                      </p:tavLst>
                                    </p:anim>
                                    <p:anim calcmode="lin" valueType="num">
                                      <p:cBhvr>
                                        <p:cTn id="34" dur="500" fill="hold"/>
                                        <p:tgtEl>
                                          <p:spTgt spid="9"/>
                                        </p:tgtEl>
                                        <p:attrNameLst>
                                          <p:attrName>ppt_h</p:attrName>
                                        </p:attrNameLst>
                                      </p:cBhvr>
                                      <p:tavLst>
                                        <p:tav tm="0">
                                          <p:val>
                                            <p:fltVal val="0"/>
                                          </p:val>
                                        </p:tav>
                                        <p:tav tm="100000">
                                          <p:val>
                                            <p:strVal val="#ppt_h"/>
                                          </p:val>
                                        </p:tav>
                                      </p:tavLst>
                                    </p:anim>
                                    <p:anim calcmode="lin" valueType="num">
                                      <p:cBhvr>
                                        <p:cTn id="35" dur="500" fill="hold"/>
                                        <p:tgtEl>
                                          <p:spTgt spid="9"/>
                                        </p:tgtEl>
                                        <p:attrNameLst>
                                          <p:attrName>style.rotation</p:attrName>
                                        </p:attrNameLst>
                                      </p:cBhvr>
                                      <p:tavLst>
                                        <p:tav tm="0">
                                          <p:val>
                                            <p:fltVal val="90"/>
                                          </p:val>
                                        </p:tav>
                                        <p:tav tm="100000">
                                          <p:val>
                                            <p:fltVal val="0"/>
                                          </p:val>
                                        </p:tav>
                                      </p:tavLst>
                                    </p:anim>
                                    <p:animEffect transition="in" filter="fade">
                                      <p:cBhvr>
                                        <p:cTn id="36" dur="500"/>
                                        <p:tgtEl>
                                          <p:spTgt spid="9"/>
                                        </p:tgtEl>
                                      </p:cBhvr>
                                    </p:animEffect>
                                  </p:childTnLst>
                                </p:cTn>
                              </p:par>
                              <p:par>
                                <p:cTn id="37" presetID="31" presetClass="exit" presetSubtype="0" fill="hold" grpId="1" nodeType="withEffect">
                                  <p:stCondLst>
                                    <p:cond delay="900"/>
                                  </p:stCondLst>
                                  <p:iterate type="lt">
                                    <p:tmPct val="5000"/>
                                  </p:iterate>
                                  <p:childTnLst>
                                    <p:anim calcmode="lin" valueType="num">
                                      <p:cBhvr>
                                        <p:cTn id="38" dur="500"/>
                                        <p:tgtEl>
                                          <p:spTgt spid="9"/>
                                        </p:tgtEl>
                                        <p:attrNameLst>
                                          <p:attrName>ppt_w</p:attrName>
                                        </p:attrNameLst>
                                      </p:cBhvr>
                                      <p:tavLst>
                                        <p:tav tm="0">
                                          <p:val>
                                            <p:strVal val="ppt_w"/>
                                          </p:val>
                                        </p:tav>
                                        <p:tav tm="100000">
                                          <p:val>
                                            <p:fltVal val="0"/>
                                          </p:val>
                                        </p:tav>
                                      </p:tavLst>
                                    </p:anim>
                                    <p:anim calcmode="lin" valueType="num">
                                      <p:cBhvr>
                                        <p:cTn id="39" dur="500"/>
                                        <p:tgtEl>
                                          <p:spTgt spid="9"/>
                                        </p:tgtEl>
                                        <p:attrNameLst>
                                          <p:attrName>ppt_h</p:attrName>
                                        </p:attrNameLst>
                                      </p:cBhvr>
                                      <p:tavLst>
                                        <p:tav tm="0">
                                          <p:val>
                                            <p:strVal val="ppt_h"/>
                                          </p:val>
                                        </p:tav>
                                        <p:tav tm="100000">
                                          <p:val>
                                            <p:fltVal val="0"/>
                                          </p:val>
                                        </p:tav>
                                      </p:tavLst>
                                    </p:anim>
                                    <p:anim calcmode="lin" valueType="num">
                                      <p:cBhvr>
                                        <p:cTn id="40" dur="500"/>
                                        <p:tgtEl>
                                          <p:spTgt spid="9"/>
                                        </p:tgtEl>
                                        <p:attrNameLst>
                                          <p:attrName>style.rotation</p:attrName>
                                        </p:attrNameLst>
                                      </p:cBhvr>
                                      <p:tavLst>
                                        <p:tav tm="0">
                                          <p:val>
                                            <p:fltVal val="0"/>
                                          </p:val>
                                        </p:tav>
                                        <p:tav tm="100000">
                                          <p:val>
                                            <p:fltVal val="90"/>
                                          </p:val>
                                        </p:tav>
                                      </p:tavLst>
                                    </p:anim>
                                    <p:animEffect transition="out" filter="fade">
                                      <p:cBhvr>
                                        <p:cTn id="41" dur="500"/>
                                        <p:tgtEl>
                                          <p:spTgt spid="9"/>
                                        </p:tgtEl>
                                      </p:cBhvr>
                                    </p:animEffect>
                                    <p:set>
                                      <p:cBhvr>
                                        <p:cTn id="42" dur="1" fill="hold">
                                          <p:stCondLst>
                                            <p:cond delay="499"/>
                                          </p:stCondLst>
                                        </p:cTn>
                                        <p:tgtEl>
                                          <p:spTgt spid="9"/>
                                        </p:tgtEl>
                                        <p:attrNameLst>
                                          <p:attrName>style.visibility</p:attrName>
                                        </p:attrNameLst>
                                      </p:cBhvr>
                                      <p:to>
                                        <p:strVal val="hidden"/>
                                      </p:to>
                                    </p:set>
                                  </p:childTnLst>
                                </p:cTn>
                              </p:par>
                              <p:par>
                                <p:cTn id="43" presetID="31" presetClass="entr" presetSubtype="0" fill="hold" grpId="0" nodeType="withEffect">
                                  <p:stCondLst>
                                    <p:cond delay="400"/>
                                  </p:stCondLst>
                                  <p:iterate type="lt">
                                    <p:tmPct val="5000"/>
                                  </p:iterate>
                                  <p:childTnLst>
                                    <p:set>
                                      <p:cBhvr>
                                        <p:cTn id="44" dur="1" fill="hold">
                                          <p:stCondLst>
                                            <p:cond delay="0"/>
                                          </p:stCondLst>
                                        </p:cTn>
                                        <p:tgtEl>
                                          <p:spTgt spid="13"/>
                                        </p:tgtEl>
                                        <p:attrNameLst>
                                          <p:attrName>style.visibility</p:attrName>
                                        </p:attrNameLst>
                                      </p:cBhvr>
                                      <p:to>
                                        <p:strVal val="visible"/>
                                      </p:to>
                                    </p:set>
                                    <p:anim calcmode="lin" valueType="num">
                                      <p:cBhvr>
                                        <p:cTn id="45" dur="500" fill="hold"/>
                                        <p:tgtEl>
                                          <p:spTgt spid="13"/>
                                        </p:tgtEl>
                                        <p:attrNameLst>
                                          <p:attrName>ppt_w</p:attrName>
                                        </p:attrNameLst>
                                      </p:cBhvr>
                                      <p:tavLst>
                                        <p:tav tm="0">
                                          <p:val>
                                            <p:fltVal val="0"/>
                                          </p:val>
                                        </p:tav>
                                        <p:tav tm="100000">
                                          <p:val>
                                            <p:strVal val="#ppt_w"/>
                                          </p:val>
                                        </p:tav>
                                      </p:tavLst>
                                    </p:anim>
                                    <p:anim calcmode="lin" valueType="num">
                                      <p:cBhvr>
                                        <p:cTn id="46" dur="500" fill="hold"/>
                                        <p:tgtEl>
                                          <p:spTgt spid="13"/>
                                        </p:tgtEl>
                                        <p:attrNameLst>
                                          <p:attrName>ppt_h</p:attrName>
                                        </p:attrNameLst>
                                      </p:cBhvr>
                                      <p:tavLst>
                                        <p:tav tm="0">
                                          <p:val>
                                            <p:fltVal val="0"/>
                                          </p:val>
                                        </p:tav>
                                        <p:tav tm="100000">
                                          <p:val>
                                            <p:strVal val="#ppt_h"/>
                                          </p:val>
                                        </p:tav>
                                      </p:tavLst>
                                    </p:anim>
                                    <p:anim calcmode="lin" valueType="num">
                                      <p:cBhvr>
                                        <p:cTn id="47" dur="500" fill="hold"/>
                                        <p:tgtEl>
                                          <p:spTgt spid="13"/>
                                        </p:tgtEl>
                                        <p:attrNameLst>
                                          <p:attrName>style.rotation</p:attrName>
                                        </p:attrNameLst>
                                      </p:cBhvr>
                                      <p:tavLst>
                                        <p:tav tm="0">
                                          <p:val>
                                            <p:fltVal val="90"/>
                                          </p:val>
                                        </p:tav>
                                        <p:tav tm="100000">
                                          <p:val>
                                            <p:fltVal val="0"/>
                                          </p:val>
                                        </p:tav>
                                      </p:tavLst>
                                    </p:anim>
                                    <p:animEffect transition="in" filter="fade">
                                      <p:cBhvr>
                                        <p:cTn id="48" dur="500"/>
                                        <p:tgtEl>
                                          <p:spTgt spid="13"/>
                                        </p:tgtEl>
                                      </p:cBhvr>
                                    </p:animEffect>
                                  </p:childTnLst>
                                </p:cTn>
                              </p:par>
                              <p:par>
                                <p:cTn id="49" presetID="31" presetClass="exit" presetSubtype="0" fill="hold" grpId="1" nodeType="withEffect">
                                  <p:stCondLst>
                                    <p:cond delay="1100"/>
                                  </p:stCondLst>
                                  <p:iterate type="lt">
                                    <p:tmPct val="5000"/>
                                  </p:iterate>
                                  <p:childTnLst>
                                    <p:anim calcmode="lin" valueType="num">
                                      <p:cBhvr>
                                        <p:cTn id="50" dur="500"/>
                                        <p:tgtEl>
                                          <p:spTgt spid="13"/>
                                        </p:tgtEl>
                                        <p:attrNameLst>
                                          <p:attrName>ppt_w</p:attrName>
                                        </p:attrNameLst>
                                      </p:cBhvr>
                                      <p:tavLst>
                                        <p:tav tm="0">
                                          <p:val>
                                            <p:strVal val="ppt_w"/>
                                          </p:val>
                                        </p:tav>
                                        <p:tav tm="100000">
                                          <p:val>
                                            <p:fltVal val="0"/>
                                          </p:val>
                                        </p:tav>
                                      </p:tavLst>
                                    </p:anim>
                                    <p:anim calcmode="lin" valueType="num">
                                      <p:cBhvr>
                                        <p:cTn id="51" dur="500"/>
                                        <p:tgtEl>
                                          <p:spTgt spid="13"/>
                                        </p:tgtEl>
                                        <p:attrNameLst>
                                          <p:attrName>ppt_h</p:attrName>
                                        </p:attrNameLst>
                                      </p:cBhvr>
                                      <p:tavLst>
                                        <p:tav tm="0">
                                          <p:val>
                                            <p:strVal val="ppt_h"/>
                                          </p:val>
                                        </p:tav>
                                        <p:tav tm="100000">
                                          <p:val>
                                            <p:fltVal val="0"/>
                                          </p:val>
                                        </p:tav>
                                      </p:tavLst>
                                    </p:anim>
                                    <p:anim calcmode="lin" valueType="num">
                                      <p:cBhvr>
                                        <p:cTn id="52" dur="500"/>
                                        <p:tgtEl>
                                          <p:spTgt spid="13"/>
                                        </p:tgtEl>
                                        <p:attrNameLst>
                                          <p:attrName>style.rotation</p:attrName>
                                        </p:attrNameLst>
                                      </p:cBhvr>
                                      <p:tavLst>
                                        <p:tav tm="0">
                                          <p:val>
                                            <p:fltVal val="0"/>
                                          </p:val>
                                        </p:tav>
                                        <p:tav tm="100000">
                                          <p:val>
                                            <p:fltVal val="90"/>
                                          </p:val>
                                        </p:tav>
                                      </p:tavLst>
                                    </p:anim>
                                    <p:animEffect transition="out" filter="fade">
                                      <p:cBhvr>
                                        <p:cTn id="53" dur="500"/>
                                        <p:tgtEl>
                                          <p:spTgt spid="13"/>
                                        </p:tgtEl>
                                      </p:cBhvr>
                                    </p:animEffect>
                                    <p:set>
                                      <p:cBhvr>
                                        <p:cTn id="54" dur="1" fill="hold">
                                          <p:stCondLst>
                                            <p:cond delay="499"/>
                                          </p:stCondLst>
                                        </p:cTn>
                                        <p:tgtEl>
                                          <p:spTgt spid="13"/>
                                        </p:tgtEl>
                                        <p:attrNameLst>
                                          <p:attrName>style.visibility</p:attrName>
                                        </p:attrNameLst>
                                      </p:cBhvr>
                                      <p:to>
                                        <p:strVal val="hidden"/>
                                      </p:to>
                                    </p:set>
                                  </p:childTnLst>
                                </p:cTn>
                              </p:par>
                              <p:par>
                                <p:cTn id="55" presetID="31" presetClass="entr" presetSubtype="0" fill="hold" grpId="0" nodeType="withEffect">
                                  <p:stCondLst>
                                    <p:cond delay="600"/>
                                  </p:stCondLst>
                                  <p:iterate type="lt">
                                    <p:tmPct val="5000"/>
                                  </p:iterate>
                                  <p:childTnLst>
                                    <p:set>
                                      <p:cBhvr>
                                        <p:cTn id="56" dur="1" fill="hold">
                                          <p:stCondLst>
                                            <p:cond delay="0"/>
                                          </p:stCondLst>
                                        </p:cTn>
                                        <p:tgtEl>
                                          <p:spTgt spid="12"/>
                                        </p:tgtEl>
                                        <p:attrNameLst>
                                          <p:attrName>style.visibility</p:attrName>
                                        </p:attrNameLst>
                                      </p:cBhvr>
                                      <p:to>
                                        <p:strVal val="visible"/>
                                      </p:to>
                                    </p:set>
                                    <p:anim calcmode="lin" valueType="num">
                                      <p:cBhvr>
                                        <p:cTn id="57" dur="500" fill="hold"/>
                                        <p:tgtEl>
                                          <p:spTgt spid="12"/>
                                        </p:tgtEl>
                                        <p:attrNameLst>
                                          <p:attrName>ppt_w</p:attrName>
                                        </p:attrNameLst>
                                      </p:cBhvr>
                                      <p:tavLst>
                                        <p:tav tm="0">
                                          <p:val>
                                            <p:fltVal val="0"/>
                                          </p:val>
                                        </p:tav>
                                        <p:tav tm="100000">
                                          <p:val>
                                            <p:strVal val="#ppt_w"/>
                                          </p:val>
                                        </p:tav>
                                      </p:tavLst>
                                    </p:anim>
                                    <p:anim calcmode="lin" valueType="num">
                                      <p:cBhvr>
                                        <p:cTn id="58" dur="500" fill="hold"/>
                                        <p:tgtEl>
                                          <p:spTgt spid="12"/>
                                        </p:tgtEl>
                                        <p:attrNameLst>
                                          <p:attrName>ppt_h</p:attrName>
                                        </p:attrNameLst>
                                      </p:cBhvr>
                                      <p:tavLst>
                                        <p:tav tm="0">
                                          <p:val>
                                            <p:fltVal val="0"/>
                                          </p:val>
                                        </p:tav>
                                        <p:tav tm="100000">
                                          <p:val>
                                            <p:strVal val="#ppt_h"/>
                                          </p:val>
                                        </p:tav>
                                      </p:tavLst>
                                    </p:anim>
                                    <p:anim calcmode="lin" valueType="num">
                                      <p:cBhvr>
                                        <p:cTn id="59" dur="500" fill="hold"/>
                                        <p:tgtEl>
                                          <p:spTgt spid="12"/>
                                        </p:tgtEl>
                                        <p:attrNameLst>
                                          <p:attrName>style.rotation</p:attrName>
                                        </p:attrNameLst>
                                      </p:cBhvr>
                                      <p:tavLst>
                                        <p:tav tm="0">
                                          <p:val>
                                            <p:fltVal val="90"/>
                                          </p:val>
                                        </p:tav>
                                        <p:tav tm="100000">
                                          <p:val>
                                            <p:fltVal val="0"/>
                                          </p:val>
                                        </p:tav>
                                      </p:tavLst>
                                    </p:anim>
                                    <p:animEffect transition="in" filter="fade">
                                      <p:cBhvr>
                                        <p:cTn id="60" dur="500"/>
                                        <p:tgtEl>
                                          <p:spTgt spid="12"/>
                                        </p:tgtEl>
                                      </p:cBhvr>
                                    </p:animEffect>
                                  </p:childTnLst>
                                </p:cTn>
                              </p:par>
                              <p:par>
                                <p:cTn id="61" presetID="31" presetClass="exit" presetSubtype="0" fill="hold" grpId="1" nodeType="withEffect">
                                  <p:stCondLst>
                                    <p:cond delay="1300"/>
                                  </p:stCondLst>
                                  <p:iterate type="lt">
                                    <p:tmPct val="5000"/>
                                  </p:iterate>
                                  <p:childTnLst>
                                    <p:anim calcmode="lin" valueType="num">
                                      <p:cBhvr>
                                        <p:cTn id="62" dur="500"/>
                                        <p:tgtEl>
                                          <p:spTgt spid="12"/>
                                        </p:tgtEl>
                                        <p:attrNameLst>
                                          <p:attrName>ppt_w</p:attrName>
                                        </p:attrNameLst>
                                      </p:cBhvr>
                                      <p:tavLst>
                                        <p:tav tm="0">
                                          <p:val>
                                            <p:strVal val="ppt_w"/>
                                          </p:val>
                                        </p:tav>
                                        <p:tav tm="100000">
                                          <p:val>
                                            <p:fltVal val="0"/>
                                          </p:val>
                                        </p:tav>
                                      </p:tavLst>
                                    </p:anim>
                                    <p:anim calcmode="lin" valueType="num">
                                      <p:cBhvr>
                                        <p:cTn id="63" dur="500"/>
                                        <p:tgtEl>
                                          <p:spTgt spid="12"/>
                                        </p:tgtEl>
                                        <p:attrNameLst>
                                          <p:attrName>ppt_h</p:attrName>
                                        </p:attrNameLst>
                                      </p:cBhvr>
                                      <p:tavLst>
                                        <p:tav tm="0">
                                          <p:val>
                                            <p:strVal val="ppt_h"/>
                                          </p:val>
                                        </p:tav>
                                        <p:tav tm="100000">
                                          <p:val>
                                            <p:fltVal val="0"/>
                                          </p:val>
                                        </p:tav>
                                      </p:tavLst>
                                    </p:anim>
                                    <p:anim calcmode="lin" valueType="num">
                                      <p:cBhvr>
                                        <p:cTn id="64" dur="500"/>
                                        <p:tgtEl>
                                          <p:spTgt spid="12"/>
                                        </p:tgtEl>
                                        <p:attrNameLst>
                                          <p:attrName>style.rotation</p:attrName>
                                        </p:attrNameLst>
                                      </p:cBhvr>
                                      <p:tavLst>
                                        <p:tav tm="0">
                                          <p:val>
                                            <p:fltVal val="0"/>
                                          </p:val>
                                        </p:tav>
                                        <p:tav tm="100000">
                                          <p:val>
                                            <p:fltVal val="90"/>
                                          </p:val>
                                        </p:tav>
                                      </p:tavLst>
                                    </p:anim>
                                    <p:animEffect transition="out" filter="fade">
                                      <p:cBhvr>
                                        <p:cTn id="65" dur="500"/>
                                        <p:tgtEl>
                                          <p:spTgt spid="12"/>
                                        </p:tgtEl>
                                      </p:cBhvr>
                                    </p:animEffect>
                                    <p:set>
                                      <p:cBhvr>
                                        <p:cTn id="66" dur="1" fill="hold">
                                          <p:stCondLst>
                                            <p:cond delay="499"/>
                                          </p:stCondLst>
                                        </p:cTn>
                                        <p:tgtEl>
                                          <p:spTgt spid="12"/>
                                        </p:tgtEl>
                                        <p:attrNameLst>
                                          <p:attrName>style.visibility</p:attrName>
                                        </p:attrNameLst>
                                      </p:cBhvr>
                                      <p:to>
                                        <p:strVal val="hidden"/>
                                      </p:to>
                                    </p:set>
                                  </p:childTnLst>
                                </p:cTn>
                              </p:par>
                              <p:par>
                                <p:cTn id="67" presetID="31" presetClass="entr" presetSubtype="0" fill="hold" grpId="0" nodeType="withEffect">
                                  <p:stCondLst>
                                    <p:cond delay="800"/>
                                  </p:stCondLst>
                                  <p:iterate type="lt">
                                    <p:tmPct val="5000"/>
                                  </p:iterate>
                                  <p:childTnLst>
                                    <p:set>
                                      <p:cBhvr>
                                        <p:cTn id="68" dur="1" fill="hold">
                                          <p:stCondLst>
                                            <p:cond delay="0"/>
                                          </p:stCondLst>
                                        </p:cTn>
                                        <p:tgtEl>
                                          <p:spTgt spid="11"/>
                                        </p:tgtEl>
                                        <p:attrNameLst>
                                          <p:attrName>style.visibility</p:attrName>
                                        </p:attrNameLst>
                                      </p:cBhvr>
                                      <p:to>
                                        <p:strVal val="visible"/>
                                      </p:to>
                                    </p:set>
                                    <p:anim calcmode="lin" valueType="num">
                                      <p:cBhvr>
                                        <p:cTn id="69" dur="500" fill="hold"/>
                                        <p:tgtEl>
                                          <p:spTgt spid="11"/>
                                        </p:tgtEl>
                                        <p:attrNameLst>
                                          <p:attrName>ppt_w</p:attrName>
                                        </p:attrNameLst>
                                      </p:cBhvr>
                                      <p:tavLst>
                                        <p:tav tm="0">
                                          <p:val>
                                            <p:fltVal val="0"/>
                                          </p:val>
                                        </p:tav>
                                        <p:tav tm="100000">
                                          <p:val>
                                            <p:strVal val="#ppt_w"/>
                                          </p:val>
                                        </p:tav>
                                      </p:tavLst>
                                    </p:anim>
                                    <p:anim calcmode="lin" valueType="num">
                                      <p:cBhvr>
                                        <p:cTn id="70" dur="500" fill="hold"/>
                                        <p:tgtEl>
                                          <p:spTgt spid="11"/>
                                        </p:tgtEl>
                                        <p:attrNameLst>
                                          <p:attrName>ppt_h</p:attrName>
                                        </p:attrNameLst>
                                      </p:cBhvr>
                                      <p:tavLst>
                                        <p:tav tm="0">
                                          <p:val>
                                            <p:fltVal val="0"/>
                                          </p:val>
                                        </p:tav>
                                        <p:tav tm="100000">
                                          <p:val>
                                            <p:strVal val="#ppt_h"/>
                                          </p:val>
                                        </p:tav>
                                      </p:tavLst>
                                    </p:anim>
                                    <p:anim calcmode="lin" valueType="num">
                                      <p:cBhvr>
                                        <p:cTn id="71" dur="500" fill="hold"/>
                                        <p:tgtEl>
                                          <p:spTgt spid="11"/>
                                        </p:tgtEl>
                                        <p:attrNameLst>
                                          <p:attrName>style.rotation</p:attrName>
                                        </p:attrNameLst>
                                      </p:cBhvr>
                                      <p:tavLst>
                                        <p:tav tm="0">
                                          <p:val>
                                            <p:fltVal val="90"/>
                                          </p:val>
                                        </p:tav>
                                        <p:tav tm="100000">
                                          <p:val>
                                            <p:fltVal val="0"/>
                                          </p:val>
                                        </p:tav>
                                      </p:tavLst>
                                    </p:anim>
                                    <p:animEffect transition="in" filter="fade">
                                      <p:cBhvr>
                                        <p:cTn id="72" dur="500"/>
                                        <p:tgtEl>
                                          <p:spTgt spid="11"/>
                                        </p:tgtEl>
                                      </p:cBhvr>
                                    </p:animEffect>
                                  </p:childTnLst>
                                </p:cTn>
                              </p:par>
                              <p:par>
                                <p:cTn id="73" presetID="31" presetClass="exit" presetSubtype="0" fill="hold" grpId="1" nodeType="withEffect">
                                  <p:stCondLst>
                                    <p:cond delay="1500"/>
                                  </p:stCondLst>
                                  <p:iterate type="lt">
                                    <p:tmPct val="5000"/>
                                  </p:iterate>
                                  <p:childTnLst>
                                    <p:anim calcmode="lin" valueType="num">
                                      <p:cBhvr>
                                        <p:cTn id="74" dur="500"/>
                                        <p:tgtEl>
                                          <p:spTgt spid="11"/>
                                        </p:tgtEl>
                                        <p:attrNameLst>
                                          <p:attrName>ppt_w</p:attrName>
                                        </p:attrNameLst>
                                      </p:cBhvr>
                                      <p:tavLst>
                                        <p:tav tm="0">
                                          <p:val>
                                            <p:strVal val="ppt_w"/>
                                          </p:val>
                                        </p:tav>
                                        <p:tav tm="100000">
                                          <p:val>
                                            <p:fltVal val="0"/>
                                          </p:val>
                                        </p:tav>
                                      </p:tavLst>
                                    </p:anim>
                                    <p:anim calcmode="lin" valueType="num">
                                      <p:cBhvr>
                                        <p:cTn id="75" dur="500"/>
                                        <p:tgtEl>
                                          <p:spTgt spid="11"/>
                                        </p:tgtEl>
                                        <p:attrNameLst>
                                          <p:attrName>ppt_h</p:attrName>
                                        </p:attrNameLst>
                                      </p:cBhvr>
                                      <p:tavLst>
                                        <p:tav tm="0">
                                          <p:val>
                                            <p:strVal val="ppt_h"/>
                                          </p:val>
                                        </p:tav>
                                        <p:tav tm="100000">
                                          <p:val>
                                            <p:fltVal val="0"/>
                                          </p:val>
                                        </p:tav>
                                      </p:tavLst>
                                    </p:anim>
                                    <p:anim calcmode="lin" valueType="num">
                                      <p:cBhvr>
                                        <p:cTn id="76" dur="500"/>
                                        <p:tgtEl>
                                          <p:spTgt spid="11"/>
                                        </p:tgtEl>
                                        <p:attrNameLst>
                                          <p:attrName>style.rotation</p:attrName>
                                        </p:attrNameLst>
                                      </p:cBhvr>
                                      <p:tavLst>
                                        <p:tav tm="0">
                                          <p:val>
                                            <p:fltVal val="0"/>
                                          </p:val>
                                        </p:tav>
                                        <p:tav tm="100000">
                                          <p:val>
                                            <p:fltVal val="90"/>
                                          </p:val>
                                        </p:tav>
                                      </p:tavLst>
                                    </p:anim>
                                    <p:animEffect transition="out" filter="fade">
                                      <p:cBhvr>
                                        <p:cTn id="77" dur="500"/>
                                        <p:tgtEl>
                                          <p:spTgt spid="11"/>
                                        </p:tgtEl>
                                      </p:cBhvr>
                                    </p:animEffect>
                                    <p:set>
                                      <p:cBhvr>
                                        <p:cTn id="78" dur="1" fill="hold">
                                          <p:stCondLst>
                                            <p:cond delay="499"/>
                                          </p:stCondLst>
                                        </p:cTn>
                                        <p:tgtEl>
                                          <p:spTgt spid="11"/>
                                        </p:tgtEl>
                                        <p:attrNameLst>
                                          <p:attrName>style.visibility</p:attrName>
                                        </p:attrNameLst>
                                      </p:cBhvr>
                                      <p:to>
                                        <p:strVal val="hidden"/>
                                      </p:to>
                                    </p:set>
                                  </p:childTnLst>
                                </p:cTn>
                              </p:par>
                              <p:par>
                                <p:cTn id="79" presetID="31" presetClass="entr" presetSubtype="0" fill="hold" grpId="0" nodeType="withEffect">
                                  <p:stCondLst>
                                    <p:cond delay="1500"/>
                                  </p:stCondLst>
                                  <p:iterate type="lt">
                                    <p:tmPct val="5000"/>
                                  </p:iterate>
                                  <p:childTnLst>
                                    <p:set>
                                      <p:cBhvr>
                                        <p:cTn id="80" dur="1" fill="hold">
                                          <p:stCondLst>
                                            <p:cond delay="0"/>
                                          </p:stCondLst>
                                        </p:cTn>
                                        <p:tgtEl>
                                          <p:spTgt spid="15"/>
                                        </p:tgtEl>
                                        <p:attrNameLst>
                                          <p:attrName>style.visibility</p:attrName>
                                        </p:attrNameLst>
                                      </p:cBhvr>
                                      <p:to>
                                        <p:strVal val="visible"/>
                                      </p:to>
                                    </p:set>
                                    <p:anim calcmode="lin" valueType="num">
                                      <p:cBhvr>
                                        <p:cTn id="81" dur="500" fill="hold"/>
                                        <p:tgtEl>
                                          <p:spTgt spid="15"/>
                                        </p:tgtEl>
                                        <p:attrNameLst>
                                          <p:attrName>ppt_w</p:attrName>
                                        </p:attrNameLst>
                                      </p:cBhvr>
                                      <p:tavLst>
                                        <p:tav tm="0">
                                          <p:val>
                                            <p:fltVal val="0"/>
                                          </p:val>
                                        </p:tav>
                                        <p:tav tm="100000">
                                          <p:val>
                                            <p:strVal val="#ppt_w"/>
                                          </p:val>
                                        </p:tav>
                                      </p:tavLst>
                                    </p:anim>
                                    <p:anim calcmode="lin" valueType="num">
                                      <p:cBhvr>
                                        <p:cTn id="82" dur="500" fill="hold"/>
                                        <p:tgtEl>
                                          <p:spTgt spid="15"/>
                                        </p:tgtEl>
                                        <p:attrNameLst>
                                          <p:attrName>ppt_h</p:attrName>
                                        </p:attrNameLst>
                                      </p:cBhvr>
                                      <p:tavLst>
                                        <p:tav tm="0">
                                          <p:val>
                                            <p:fltVal val="0"/>
                                          </p:val>
                                        </p:tav>
                                        <p:tav tm="100000">
                                          <p:val>
                                            <p:strVal val="#ppt_h"/>
                                          </p:val>
                                        </p:tav>
                                      </p:tavLst>
                                    </p:anim>
                                    <p:anim calcmode="lin" valueType="num">
                                      <p:cBhvr>
                                        <p:cTn id="83" dur="500" fill="hold"/>
                                        <p:tgtEl>
                                          <p:spTgt spid="15"/>
                                        </p:tgtEl>
                                        <p:attrNameLst>
                                          <p:attrName>style.rotation</p:attrName>
                                        </p:attrNameLst>
                                      </p:cBhvr>
                                      <p:tavLst>
                                        <p:tav tm="0">
                                          <p:val>
                                            <p:fltVal val="90"/>
                                          </p:val>
                                        </p:tav>
                                        <p:tav tm="100000">
                                          <p:val>
                                            <p:fltVal val="0"/>
                                          </p:val>
                                        </p:tav>
                                      </p:tavLst>
                                    </p:anim>
                                    <p:animEffect transition="in" filter="fade">
                                      <p:cBhvr>
                                        <p:cTn id="84" dur="500"/>
                                        <p:tgtEl>
                                          <p:spTgt spid="15"/>
                                        </p:tgtEl>
                                      </p:cBhvr>
                                    </p:animEffect>
                                  </p:childTnLst>
                                </p:cTn>
                              </p:par>
                              <p:par>
                                <p:cTn id="85" presetID="31" presetClass="exit" presetSubtype="0" fill="hold" grpId="1" nodeType="withEffect">
                                  <p:stCondLst>
                                    <p:cond delay="700"/>
                                  </p:stCondLst>
                                  <p:iterate type="lt">
                                    <p:tmPct val="5000"/>
                                  </p:iterate>
                                  <p:childTnLst>
                                    <p:anim calcmode="lin" valueType="num">
                                      <p:cBhvr>
                                        <p:cTn id="86" dur="500"/>
                                        <p:tgtEl>
                                          <p:spTgt spid="15"/>
                                        </p:tgtEl>
                                        <p:attrNameLst>
                                          <p:attrName>ppt_w</p:attrName>
                                        </p:attrNameLst>
                                      </p:cBhvr>
                                      <p:tavLst>
                                        <p:tav tm="0">
                                          <p:val>
                                            <p:strVal val="ppt_w"/>
                                          </p:val>
                                        </p:tav>
                                        <p:tav tm="100000">
                                          <p:val>
                                            <p:fltVal val="0"/>
                                          </p:val>
                                        </p:tav>
                                      </p:tavLst>
                                    </p:anim>
                                    <p:anim calcmode="lin" valueType="num">
                                      <p:cBhvr>
                                        <p:cTn id="87" dur="500"/>
                                        <p:tgtEl>
                                          <p:spTgt spid="15"/>
                                        </p:tgtEl>
                                        <p:attrNameLst>
                                          <p:attrName>ppt_h</p:attrName>
                                        </p:attrNameLst>
                                      </p:cBhvr>
                                      <p:tavLst>
                                        <p:tav tm="0">
                                          <p:val>
                                            <p:strVal val="ppt_h"/>
                                          </p:val>
                                        </p:tav>
                                        <p:tav tm="100000">
                                          <p:val>
                                            <p:fltVal val="0"/>
                                          </p:val>
                                        </p:tav>
                                      </p:tavLst>
                                    </p:anim>
                                    <p:anim calcmode="lin" valueType="num">
                                      <p:cBhvr>
                                        <p:cTn id="88" dur="500"/>
                                        <p:tgtEl>
                                          <p:spTgt spid="15"/>
                                        </p:tgtEl>
                                        <p:attrNameLst>
                                          <p:attrName>style.rotation</p:attrName>
                                        </p:attrNameLst>
                                      </p:cBhvr>
                                      <p:tavLst>
                                        <p:tav tm="0">
                                          <p:val>
                                            <p:fltVal val="0"/>
                                          </p:val>
                                        </p:tav>
                                        <p:tav tm="100000">
                                          <p:val>
                                            <p:fltVal val="90"/>
                                          </p:val>
                                        </p:tav>
                                      </p:tavLst>
                                    </p:anim>
                                    <p:animEffect transition="out" filter="fade">
                                      <p:cBhvr>
                                        <p:cTn id="89" dur="500"/>
                                        <p:tgtEl>
                                          <p:spTgt spid="15"/>
                                        </p:tgtEl>
                                      </p:cBhvr>
                                    </p:animEffect>
                                    <p:set>
                                      <p:cBhvr>
                                        <p:cTn id="90" dur="1" fill="hold">
                                          <p:stCondLst>
                                            <p:cond delay="499"/>
                                          </p:stCondLst>
                                        </p:cTn>
                                        <p:tgtEl>
                                          <p:spTgt spid="15"/>
                                        </p:tgtEl>
                                        <p:attrNameLst>
                                          <p:attrName>style.visibility</p:attrName>
                                        </p:attrNameLst>
                                      </p:cBhvr>
                                      <p:to>
                                        <p:strVal val="hidden"/>
                                      </p:to>
                                    </p:set>
                                  </p:childTnLst>
                                </p:cTn>
                              </p:par>
                              <p:par>
                                <p:cTn id="91" presetID="31" presetClass="entr" presetSubtype="0" fill="hold" grpId="0" nodeType="withEffect">
                                  <p:stCondLst>
                                    <p:cond delay="200"/>
                                  </p:stCondLst>
                                  <p:iterate type="lt">
                                    <p:tmPct val="5000"/>
                                  </p:iterate>
                                  <p:childTnLst>
                                    <p:set>
                                      <p:cBhvr>
                                        <p:cTn id="92" dur="1" fill="hold">
                                          <p:stCondLst>
                                            <p:cond delay="0"/>
                                          </p:stCondLst>
                                        </p:cTn>
                                        <p:tgtEl>
                                          <p:spTgt spid="14"/>
                                        </p:tgtEl>
                                        <p:attrNameLst>
                                          <p:attrName>style.visibility</p:attrName>
                                        </p:attrNameLst>
                                      </p:cBhvr>
                                      <p:to>
                                        <p:strVal val="visible"/>
                                      </p:to>
                                    </p:set>
                                    <p:anim calcmode="lin" valueType="num">
                                      <p:cBhvr>
                                        <p:cTn id="93" dur="500" fill="hold"/>
                                        <p:tgtEl>
                                          <p:spTgt spid="14"/>
                                        </p:tgtEl>
                                        <p:attrNameLst>
                                          <p:attrName>ppt_w</p:attrName>
                                        </p:attrNameLst>
                                      </p:cBhvr>
                                      <p:tavLst>
                                        <p:tav tm="0">
                                          <p:val>
                                            <p:fltVal val="0"/>
                                          </p:val>
                                        </p:tav>
                                        <p:tav tm="100000">
                                          <p:val>
                                            <p:strVal val="#ppt_w"/>
                                          </p:val>
                                        </p:tav>
                                      </p:tavLst>
                                    </p:anim>
                                    <p:anim calcmode="lin" valueType="num">
                                      <p:cBhvr>
                                        <p:cTn id="94" dur="500" fill="hold"/>
                                        <p:tgtEl>
                                          <p:spTgt spid="14"/>
                                        </p:tgtEl>
                                        <p:attrNameLst>
                                          <p:attrName>ppt_h</p:attrName>
                                        </p:attrNameLst>
                                      </p:cBhvr>
                                      <p:tavLst>
                                        <p:tav tm="0">
                                          <p:val>
                                            <p:fltVal val="0"/>
                                          </p:val>
                                        </p:tav>
                                        <p:tav tm="100000">
                                          <p:val>
                                            <p:strVal val="#ppt_h"/>
                                          </p:val>
                                        </p:tav>
                                      </p:tavLst>
                                    </p:anim>
                                    <p:anim calcmode="lin" valueType="num">
                                      <p:cBhvr>
                                        <p:cTn id="95" dur="500" fill="hold"/>
                                        <p:tgtEl>
                                          <p:spTgt spid="14"/>
                                        </p:tgtEl>
                                        <p:attrNameLst>
                                          <p:attrName>style.rotation</p:attrName>
                                        </p:attrNameLst>
                                      </p:cBhvr>
                                      <p:tavLst>
                                        <p:tav tm="0">
                                          <p:val>
                                            <p:fltVal val="90"/>
                                          </p:val>
                                        </p:tav>
                                        <p:tav tm="100000">
                                          <p:val>
                                            <p:fltVal val="0"/>
                                          </p:val>
                                        </p:tav>
                                      </p:tavLst>
                                    </p:anim>
                                    <p:animEffect transition="in" filter="fade">
                                      <p:cBhvr>
                                        <p:cTn id="96" dur="500"/>
                                        <p:tgtEl>
                                          <p:spTgt spid="14"/>
                                        </p:tgtEl>
                                      </p:cBhvr>
                                    </p:animEffect>
                                  </p:childTnLst>
                                </p:cTn>
                              </p:par>
                              <p:par>
                                <p:cTn id="97" presetID="31" presetClass="exit" presetSubtype="0" fill="hold" grpId="1" nodeType="withEffect">
                                  <p:stCondLst>
                                    <p:cond delay="900"/>
                                  </p:stCondLst>
                                  <p:iterate type="lt">
                                    <p:tmPct val="5000"/>
                                  </p:iterate>
                                  <p:childTnLst>
                                    <p:anim calcmode="lin" valueType="num">
                                      <p:cBhvr>
                                        <p:cTn id="98" dur="500"/>
                                        <p:tgtEl>
                                          <p:spTgt spid="14"/>
                                        </p:tgtEl>
                                        <p:attrNameLst>
                                          <p:attrName>ppt_w</p:attrName>
                                        </p:attrNameLst>
                                      </p:cBhvr>
                                      <p:tavLst>
                                        <p:tav tm="0">
                                          <p:val>
                                            <p:strVal val="ppt_w"/>
                                          </p:val>
                                        </p:tav>
                                        <p:tav tm="100000">
                                          <p:val>
                                            <p:fltVal val="0"/>
                                          </p:val>
                                        </p:tav>
                                      </p:tavLst>
                                    </p:anim>
                                    <p:anim calcmode="lin" valueType="num">
                                      <p:cBhvr>
                                        <p:cTn id="99" dur="500"/>
                                        <p:tgtEl>
                                          <p:spTgt spid="14"/>
                                        </p:tgtEl>
                                        <p:attrNameLst>
                                          <p:attrName>ppt_h</p:attrName>
                                        </p:attrNameLst>
                                      </p:cBhvr>
                                      <p:tavLst>
                                        <p:tav tm="0">
                                          <p:val>
                                            <p:strVal val="ppt_h"/>
                                          </p:val>
                                        </p:tav>
                                        <p:tav tm="100000">
                                          <p:val>
                                            <p:fltVal val="0"/>
                                          </p:val>
                                        </p:tav>
                                      </p:tavLst>
                                    </p:anim>
                                    <p:anim calcmode="lin" valueType="num">
                                      <p:cBhvr>
                                        <p:cTn id="100" dur="500"/>
                                        <p:tgtEl>
                                          <p:spTgt spid="14"/>
                                        </p:tgtEl>
                                        <p:attrNameLst>
                                          <p:attrName>style.rotation</p:attrName>
                                        </p:attrNameLst>
                                      </p:cBhvr>
                                      <p:tavLst>
                                        <p:tav tm="0">
                                          <p:val>
                                            <p:fltVal val="0"/>
                                          </p:val>
                                        </p:tav>
                                        <p:tav tm="100000">
                                          <p:val>
                                            <p:fltVal val="90"/>
                                          </p:val>
                                        </p:tav>
                                      </p:tavLst>
                                    </p:anim>
                                    <p:animEffect transition="out" filter="fade">
                                      <p:cBhvr>
                                        <p:cTn id="101" dur="500"/>
                                        <p:tgtEl>
                                          <p:spTgt spid="14"/>
                                        </p:tgtEl>
                                      </p:cBhvr>
                                    </p:animEffect>
                                    <p:set>
                                      <p:cBhvr>
                                        <p:cTn id="102" dur="1" fill="hold">
                                          <p:stCondLst>
                                            <p:cond delay="499"/>
                                          </p:stCondLst>
                                        </p:cTn>
                                        <p:tgtEl>
                                          <p:spTgt spid="14"/>
                                        </p:tgtEl>
                                        <p:attrNameLst>
                                          <p:attrName>style.visibility</p:attrName>
                                        </p:attrNameLst>
                                      </p:cBhvr>
                                      <p:to>
                                        <p:strVal val="hidden"/>
                                      </p:to>
                                    </p:set>
                                  </p:childTnLst>
                                </p:cTn>
                              </p:par>
                              <p:par>
                                <p:cTn id="103" presetID="31" presetClass="entr" presetSubtype="0" fill="hold" grpId="0" nodeType="withEffect">
                                  <p:stCondLst>
                                    <p:cond delay="400"/>
                                  </p:stCondLst>
                                  <p:iterate type="lt">
                                    <p:tmPct val="5000"/>
                                  </p:iterate>
                                  <p:childTnLst>
                                    <p:set>
                                      <p:cBhvr>
                                        <p:cTn id="104" dur="1" fill="hold">
                                          <p:stCondLst>
                                            <p:cond delay="0"/>
                                          </p:stCondLst>
                                        </p:cTn>
                                        <p:tgtEl>
                                          <p:spTgt spid="18"/>
                                        </p:tgtEl>
                                        <p:attrNameLst>
                                          <p:attrName>style.visibility</p:attrName>
                                        </p:attrNameLst>
                                      </p:cBhvr>
                                      <p:to>
                                        <p:strVal val="visible"/>
                                      </p:to>
                                    </p:set>
                                    <p:anim calcmode="lin" valueType="num">
                                      <p:cBhvr>
                                        <p:cTn id="105" dur="500" fill="hold"/>
                                        <p:tgtEl>
                                          <p:spTgt spid="18"/>
                                        </p:tgtEl>
                                        <p:attrNameLst>
                                          <p:attrName>ppt_w</p:attrName>
                                        </p:attrNameLst>
                                      </p:cBhvr>
                                      <p:tavLst>
                                        <p:tav tm="0">
                                          <p:val>
                                            <p:fltVal val="0"/>
                                          </p:val>
                                        </p:tav>
                                        <p:tav tm="100000">
                                          <p:val>
                                            <p:strVal val="#ppt_w"/>
                                          </p:val>
                                        </p:tav>
                                      </p:tavLst>
                                    </p:anim>
                                    <p:anim calcmode="lin" valueType="num">
                                      <p:cBhvr>
                                        <p:cTn id="106" dur="500" fill="hold"/>
                                        <p:tgtEl>
                                          <p:spTgt spid="18"/>
                                        </p:tgtEl>
                                        <p:attrNameLst>
                                          <p:attrName>ppt_h</p:attrName>
                                        </p:attrNameLst>
                                      </p:cBhvr>
                                      <p:tavLst>
                                        <p:tav tm="0">
                                          <p:val>
                                            <p:fltVal val="0"/>
                                          </p:val>
                                        </p:tav>
                                        <p:tav tm="100000">
                                          <p:val>
                                            <p:strVal val="#ppt_h"/>
                                          </p:val>
                                        </p:tav>
                                      </p:tavLst>
                                    </p:anim>
                                    <p:anim calcmode="lin" valueType="num">
                                      <p:cBhvr>
                                        <p:cTn id="107" dur="500" fill="hold"/>
                                        <p:tgtEl>
                                          <p:spTgt spid="18"/>
                                        </p:tgtEl>
                                        <p:attrNameLst>
                                          <p:attrName>style.rotation</p:attrName>
                                        </p:attrNameLst>
                                      </p:cBhvr>
                                      <p:tavLst>
                                        <p:tav tm="0">
                                          <p:val>
                                            <p:fltVal val="90"/>
                                          </p:val>
                                        </p:tav>
                                        <p:tav tm="100000">
                                          <p:val>
                                            <p:fltVal val="0"/>
                                          </p:val>
                                        </p:tav>
                                      </p:tavLst>
                                    </p:anim>
                                    <p:animEffect transition="in" filter="fade">
                                      <p:cBhvr>
                                        <p:cTn id="108" dur="500"/>
                                        <p:tgtEl>
                                          <p:spTgt spid="18"/>
                                        </p:tgtEl>
                                      </p:cBhvr>
                                    </p:animEffect>
                                  </p:childTnLst>
                                </p:cTn>
                              </p:par>
                              <p:par>
                                <p:cTn id="109" presetID="31" presetClass="exit" presetSubtype="0" fill="hold" grpId="1" nodeType="withEffect">
                                  <p:stCondLst>
                                    <p:cond delay="1100"/>
                                  </p:stCondLst>
                                  <p:iterate type="lt">
                                    <p:tmPct val="5000"/>
                                  </p:iterate>
                                  <p:childTnLst>
                                    <p:anim calcmode="lin" valueType="num">
                                      <p:cBhvr>
                                        <p:cTn id="110" dur="500"/>
                                        <p:tgtEl>
                                          <p:spTgt spid="18"/>
                                        </p:tgtEl>
                                        <p:attrNameLst>
                                          <p:attrName>ppt_w</p:attrName>
                                        </p:attrNameLst>
                                      </p:cBhvr>
                                      <p:tavLst>
                                        <p:tav tm="0">
                                          <p:val>
                                            <p:strVal val="ppt_w"/>
                                          </p:val>
                                        </p:tav>
                                        <p:tav tm="100000">
                                          <p:val>
                                            <p:fltVal val="0"/>
                                          </p:val>
                                        </p:tav>
                                      </p:tavLst>
                                    </p:anim>
                                    <p:anim calcmode="lin" valueType="num">
                                      <p:cBhvr>
                                        <p:cTn id="111" dur="500"/>
                                        <p:tgtEl>
                                          <p:spTgt spid="18"/>
                                        </p:tgtEl>
                                        <p:attrNameLst>
                                          <p:attrName>ppt_h</p:attrName>
                                        </p:attrNameLst>
                                      </p:cBhvr>
                                      <p:tavLst>
                                        <p:tav tm="0">
                                          <p:val>
                                            <p:strVal val="ppt_h"/>
                                          </p:val>
                                        </p:tav>
                                        <p:tav tm="100000">
                                          <p:val>
                                            <p:fltVal val="0"/>
                                          </p:val>
                                        </p:tav>
                                      </p:tavLst>
                                    </p:anim>
                                    <p:anim calcmode="lin" valueType="num">
                                      <p:cBhvr>
                                        <p:cTn id="112" dur="500"/>
                                        <p:tgtEl>
                                          <p:spTgt spid="18"/>
                                        </p:tgtEl>
                                        <p:attrNameLst>
                                          <p:attrName>style.rotation</p:attrName>
                                        </p:attrNameLst>
                                      </p:cBhvr>
                                      <p:tavLst>
                                        <p:tav tm="0">
                                          <p:val>
                                            <p:fltVal val="0"/>
                                          </p:val>
                                        </p:tav>
                                        <p:tav tm="100000">
                                          <p:val>
                                            <p:fltVal val="90"/>
                                          </p:val>
                                        </p:tav>
                                      </p:tavLst>
                                    </p:anim>
                                    <p:animEffect transition="out" filter="fade">
                                      <p:cBhvr>
                                        <p:cTn id="113" dur="500"/>
                                        <p:tgtEl>
                                          <p:spTgt spid="18"/>
                                        </p:tgtEl>
                                      </p:cBhvr>
                                    </p:animEffect>
                                    <p:set>
                                      <p:cBhvr>
                                        <p:cTn id="114" dur="1" fill="hold">
                                          <p:stCondLst>
                                            <p:cond delay="499"/>
                                          </p:stCondLst>
                                        </p:cTn>
                                        <p:tgtEl>
                                          <p:spTgt spid="18"/>
                                        </p:tgtEl>
                                        <p:attrNameLst>
                                          <p:attrName>style.visibility</p:attrName>
                                        </p:attrNameLst>
                                      </p:cBhvr>
                                      <p:to>
                                        <p:strVal val="hidden"/>
                                      </p:to>
                                    </p:set>
                                  </p:childTnLst>
                                </p:cTn>
                              </p:par>
                              <p:par>
                                <p:cTn id="115" presetID="31" presetClass="entr" presetSubtype="0" fill="hold" grpId="0" nodeType="withEffect">
                                  <p:stCondLst>
                                    <p:cond delay="600"/>
                                  </p:stCondLst>
                                  <p:iterate type="lt">
                                    <p:tmPct val="5000"/>
                                  </p:iterate>
                                  <p:childTnLst>
                                    <p:set>
                                      <p:cBhvr>
                                        <p:cTn id="116" dur="1" fill="hold">
                                          <p:stCondLst>
                                            <p:cond delay="0"/>
                                          </p:stCondLst>
                                        </p:cTn>
                                        <p:tgtEl>
                                          <p:spTgt spid="17"/>
                                        </p:tgtEl>
                                        <p:attrNameLst>
                                          <p:attrName>style.visibility</p:attrName>
                                        </p:attrNameLst>
                                      </p:cBhvr>
                                      <p:to>
                                        <p:strVal val="visible"/>
                                      </p:to>
                                    </p:set>
                                    <p:anim calcmode="lin" valueType="num">
                                      <p:cBhvr>
                                        <p:cTn id="117" dur="500" fill="hold"/>
                                        <p:tgtEl>
                                          <p:spTgt spid="17"/>
                                        </p:tgtEl>
                                        <p:attrNameLst>
                                          <p:attrName>ppt_w</p:attrName>
                                        </p:attrNameLst>
                                      </p:cBhvr>
                                      <p:tavLst>
                                        <p:tav tm="0">
                                          <p:val>
                                            <p:fltVal val="0"/>
                                          </p:val>
                                        </p:tav>
                                        <p:tav tm="100000">
                                          <p:val>
                                            <p:strVal val="#ppt_w"/>
                                          </p:val>
                                        </p:tav>
                                      </p:tavLst>
                                    </p:anim>
                                    <p:anim calcmode="lin" valueType="num">
                                      <p:cBhvr>
                                        <p:cTn id="118" dur="500" fill="hold"/>
                                        <p:tgtEl>
                                          <p:spTgt spid="17"/>
                                        </p:tgtEl>
                                        <p:attrNameLst>
                                          <p:attrName>ppt_h</p:attrName>
                                        </p:attrNameLst>
                                      </p:cBhvr>
                                      <p:tavLst>
                                        <p:tav tm="0">
                                          <p:val>
                                            <p:fltVal val="0"/>
                                          </p:val>
                                        </p:tav>
                                        <p:tav tm="100000">
                                          <p:val>
                                            <p:strVal val="#ppt_h"/>
                                          </p:val>
                                        </p:tav>
                                      </p:tavLst>
                                    </p:anim>
                                    <p:anim calcmode="lin" valueType="num">
                                      <p:cBhvr>
                                        <p:cTn id="119" dur="500" fill="hold"/>
                                        <p:tgtEl>
                                          <p:spTgt spid="17"/>
                                        </p:tgtEl>
                                        <p:attrNameLst>
                                          <p:attrName>style.rotation</p:attrName>
                                        </p:attrNameLst>
                                      </p:cBhvr>
                                      <p:tavLst>
                                        <p:tav tm="0">
                                          <p:val>
                                            <p:fltVal val="90"/>
                                          </p:val>
                                        </p:tav>
                                        <p:tav tm="100000">
                                          <p:val>
                                            <p:fltVal val="0"/>
                                          </p:val>
                                        </p:tav>
                                      </p:tavLst>
                                    </p:anim>
                                    <p:animEffect transition="in" filter="fade">
                                      <p:cBhvr>
                                        <p:cTn id="120" dur="500"/>
                                        <p:tgtEl>
                                          <p:spTgt spid="17"/>
                                        </p:tgtEl>
                                      </p:cBhvr>
                                    </p:animEffect>
                                  </p:childTnLst>
                                </p:cTn>
                              </p:par>
                              <p:par>
                                <p:cTn id="121" presetID="31" presetClass="exit" presetSubtype="0" fill="hold" grpId="1" nodeType="withEffect">
                                  <p:stCondLst>
                                    <p:cond delay="1300"/>
                                  </p:stCondLst>
                                  <p:iterate type="lt">
                                    <p:tmPct val="5000"/>
                                  </p:iterate>
                                  <p:childTnLst>
                                    <p:anim calcmode="lin" valueType="num">
                                      <p:cBhvr>
                                        <p:cTn id="122" dur="500"/>
                                        <p:tgtEl>
                                          <p:spTgt spid="17"/>
                                        </p:tgtEl>
                                        <p:attrNameLst>
                                          <p:attrName>ppt_w</p:attrName>
                                        </p:attrNameLst>
                                      </p:cBhvr>
                                      <p:tavLst>
                                        <p:tav tm="0">
                                          <p:val>
                                            <p:strVal val="ppt_w"/>
                                          </p:val>
                                        </p:tav>
                                        <p:tav tm="100000">
                                          <p:val>
                                            <p:fltVal val="0"/>
                                          </p:val>
                                        </p:tav>
                                      </p:tavLst>
                                    </p:anim>
                                    <p:anim calcmode="lin" valueType="num">
                                      <p:cBhvr>
                                        <p:cTn id="123" dur="500"/>
                                        <p:tgtEl>
                                          <p:spTgt spid="17"/>
                                        </p:tgtEl>
                                        <p:attrNameLst>
                                          <p:attrName>ppt_h</p:attrName>
                                        </p:attrNameLst>
                                      </p:cBhvr>
                                      <p:tavLst>
                                        <p:tav tm="0">
                                          <p:val>
                                            <p:strVal val="ppt_h"/>
                                          </p:val>
                                        </p:tav>
                                        <p:tav tm="100000">
                                          <p:val>
                                            <p:fltVal val="0"/>
                                          </p:val>
                                        </p:tav>
                                      </p:tavLst>
                                    </p:anim>
                                    <p:anim calcmode="lin" valueType="num">
                                      <p:cBhvr>
                                        <p:cTn id="124" dur="500"/>
                                        <p:tgtEl>
                                          <p:spTgt spid="17"/>
                                        </p:tgtEl>
                                        <p:attrNameLst>
                                          <p:attrName>style.rotation</p:attrName>
                                        </p:attrNameLst>
                                      </p:cBhvr>
                                      <p:tavLst>
                                        <p:tav tm="0">
                                          <p:val>
                                            <p:fltVal val="0"/>
                                          </p:val>
                                        </p:tav>
                                        <p:tav tm="100000">
                                          <p:val>
                                            <p:fltVal val="90"/>
                                          </p:val>
                                        </p:tav>
                                      </p:tavLst>
                                    </p:anim>
                                    <p:animEffect transition="out" filter="fade">
                                      <p:cBhvr>
                                        <p:cTn id="125" dur="500"/>
                                        <p:tgtEl>
                                          <p:spTgt spid="17"/>
                                        </p:tgtEl>
                                      </p:cBhvr>
                                    </p:animEffect>
                                    <p:set>
                                      <p:cBhvr>
                                        <p:cTn id="126" dur="1" fill="hold">
                                          <p:stCondLst>
                                            <p:cond delay="499"/>
                                          </p:stCondLst>
                                        </p:cTn>
                                        <p:tgtEl>
                                          <p:spTgt spid="17"/>
                                        </p:tgtEl>
                                        <p:attrNameLst>
                                          <p:attrName>style.visibility</p:attrName>
                                        </p:attrNameLst>
                                      </p:cBhvr>
                                      <p:to>
                                        <p:strVal val="hidden"/>
                                      </p:to>
                                    </p:set>
                                  </p:childTnLst>
                                </p:cTn>
                              </p:par>
                              <p:par>
                                <p:cTn id="127" presetID="31" presetClass="entr" presetSubtype="0" fill="hold" grpId="0" nodeType="withEffect">
                                  <p:stCondLst>
                                    <p:cond delay="800"/>
                                  </p:stCondLst>
                                  <p:iterate type="lt">
                                    <p:tmPct val="5000"/>
                                  </p:iterate>
                                  <p:childTnLst>
                                    <p:set>
                                      <p:cBhvr>
                                        <p:cTn id="128" dur="1" fill="hold">
                                          <p:stCondLst>
                                            <p:cond delay="0"/>
                                          </p:stCondLst>
                                        </p:cTn>
                                        <p:tgtEl>
                                          <p:spTgt spid="16"/>
                                        </p:tgtEl>
                                        <p:attrNameLst>
                                          <p:attrName>style.visibility</p:attrName>
                                        </p:attrNameLst>
                                      </p:cBhvr>
                                      <p:to>
                                        <p:strVal val="visible"/>
                                      </p:to>
                                    </p:set>
                                    <p:anim calcmode="lin" valueType="num">
                                      <p:cBhvr>
                                        <p:cTn id="129" dur="500" fill="hold"/>
                                        <p:tgtEl>
                                          <p:spTgt spid="16"/>
                                        </p:tgtEl>
                                        <p:attrNameLst>
                                          <p:attrName>ppt_w</p:attrName>
                                        </p:attrNameLst>
                                      </p:cBhvr>
                                      <p:tavLst>
                                        <p:tav tm="0">
                                          <p:val>
                                            <p:fltVal val="0"/>
                                          </p:val>
                                        </p:tav>
                                        <p:tav tm="100000">
                                          <p:val>
                                            <p:strVal val="#ppt_w"/>
                                          </p:val>
                                        </p:tav>
                                      </p:tavLst>
                                    </p:anim>
                                    <p:anim calcmode="lin" valueType="num">
                                      <p:cBhvr>
                                        <p:cTn id="130" dur="500" fill="hold"/>
                                        <p:tgtEl>
                                          <p:spTgt spid="16"/>
                                        </p:tgtEl>
                                        <p:attrNameLst>
                                          <p:attrName>ppt_h</p:attrName>
                                        </p:attrNameLst>
                                      </p:cBhvr>
                                      <p:tavLst>
                                        <p:tav tm="0">
                                          <p:val>
                                            <p:fltVal val="0"/>
                                          </p:val>
                                        </p:tav>
                                        <p:tav tm="100000">
                                          <p:val>
                                            <p:strVal val="#ppt_h"/>
                                          </p:val>
                                        </p:tav>
                                      </p:tavLst>
                                    </p:anim>
                                    <p:anim calcmode="lin" valueType="num">
                                      <p:cBhvr>
                                        <p:cTn id="131" dur="500" fill="hold"/>
                                        <p:tgtEl>
                                          <p:spTgt spid="16"/>
                                        </p:tgtEl>
                                        <p:attrNameLst>
                                          <p:attrName>style.rotation</p:attrName>
                                        </p:attrNameLst>
                                      </p:cBhvr>
                                      <p:tavLst>
                                        <p:tav tm="0">
                                          <p:val>
                                            <p:fltVal val="90"/>
                                          </p:val>
                                        </p:tav>
                                        <p:tav tm="100000">
                                          <p:val>
                                            <p:fltVal val="0"/>
                                          </p:val>
                                        </p:tav>
                                      </p:tavLst>
                                    </p:anim>
                                    <p:animEffect transition="in" filter="fade">
                                      <p:cBhvr>
                                        <p:cTn id="132" dur="500"/>
                                        <p:tgtEl>
                                          <p:spTgt spid="16"/>
                                        </p:tgtEl>
                                      </p:cBhvr>
                                    </p:animEffect>
                                  </p:childTnLst>
                                </p:cTn>
                              </p:par>
                              <p:par>
                                <p:cTn id="133" presetID="31" presetClass="exit" presetSubtype="0" fill="hold" grpId="1" nodeType="withEffect">
                                  <p:stCondLst>
                                    <p:cond delay="1500"/>
                                  </p:stCondLst>
                                  <p:iterate type="lt">
                                    <p:tmPct val="5000"/>
                                  </p:iterate>
                                  <p:childTnLst>
                                    <p:anim calcmode="lin" valueType="num">
                                      <p:cBhvr>
                                        <p:cTn id="134" dur="500"/>
                                        <p:tgtEl>
                                          <p:spTgt spid="16"/>
                                        </p:tgtEl>
                                        <p:attrNameLst>
                                          <p:attrName>ppt_w</p:attrName>
                                        </p:attrNameLst>
                                      </p:cBhvr>
                                      <p:tavLst>
                                        <p:tav tm="0">
                                          <p:val>
                                            <p:strVal val="ppt_w"/>
                                          </p:val>
                                        </p:tav>
                                        <p:tav tm="100000">
                                          <p:val>
                                            <p:fltVal val="0"/>
                                          </p:val>
                                        </p:tav>
                                      </p:tavLst>
                                    </p:anim>
                                    <p:anim calcmode="lin" valueType="num">
                                      <p:cBhvr>
                                        <p:cTn id="135" dur="500"/>
                                        <p:tgtEl>
                                          <p:spTgt spid="16"/>
                                        </p:tgtEl>
                                        <p:attrNameLst>
                                          <p:attrName>ppt_h</p:attrName>
                                        </p:attrNameLst>
                                      </p:cBhvr>
                                      <p:tavLst>
                                        <p:tav tm="0">
                                          <p:val>
                                            <p:strVal val="ppt_h"/>
                                          </p:val>
                                        </p:tav>
                                        <p:tav tm="100000">
                                          <p:val>
                                            <p:fltVal val="0"/>
                                          </p:val>
                                        </p:tav>
                                      </p:tavLst>
                                    </p:anim>
                                    <p:anim calcmode="lin" valueType="num">
                                      <p:cBhvr>
                                        <p:cTn id="136" dur="500"/>
                                        <p:tgtEl>
                                          <p:spTgt spid="16"/>
                                        </p:tgtEl>
                                        <p:attrNameLst>
                                          <p:attrName>style.rotation</p:attrName>
                                        </p:attrNameLst>
                                      </p:cBhvr>
                                      <p:tavLst>
                                        <p:tav tm="0">
                                          <p:val>
                                            <p:fltVal val="0"/>
                                          </p:val>
                                        </p:tav>
                                        <p:tav tm="100000">
                                          <p:val>
                                            <p:fltVal val="90"/>
                                          </p:val>
                                        </p:tav>
                                      </p:tavLst>
                                    </p:anim>
                                    <p:animEffect transition="out" filter="fade">
                                      <p:cBhvr>
                                        <p:cTn id="137" dur="500"/>
                                        <p:tgtEl>
                                          <p:spTgt spid="16"/>
                                        </p:tgtEl>
                                      </p:cBhvr>
                                    </p:animEffect>
                                    <p:set>
                                      <p:cBhvr>
                                        <p:cTn id="138" dur="1" fill="hold">
                                          <p:stCondLst>
                                            <p:cond delay="499"/>
                                          </p:stCondLst>
                                        </p:cTn>
                                        <p:tgtEl>
                                          <p:spTgt spid="16"/>
                                        </p:tgtEl>
                                        <p:attrNameLst>
                                          <p:attrName>style.visibility</p:attrName>
                                        </p:attrNameLst>
                                      </p:cBhvr>
                                      <p:to>
                                        <p:strVal val="hidden"/>
                                      </p:to>
                                    </p:set>
                                  </p:childTnLst>
                                </p:cTn>
                              </p:par>
                              <p:par>
                                <p:cTn id="139" presetID="31" presetClass="entr" presetSubtype="0" fill="hold" grpId="0" nodeType="withEffect">
                                  <p:stCondLst>
                                    <p:cond delay="1500"/>
                                  </p:stCondLst>
                                  <p:iterate type="lt">
                                    <p:tmPct val="5000"/>
                                  </p:iterate>
                                  <p:childTnLst>
                                    <p:set>
                                      <p:cBhvr>
                                        <p:cTn id="140" dur="1" fill="hold">
                                          <p:stCondLst>
                                            <p:cond delay="0"/>
                                          </p:stCondLst>
                                        </p:cTn>
                                        <p:tgtEl>
                                          <p:spTgt spid="20"/>
                                        </p:tgtEl>
                                        <p:attrNameLst>
                                          <p:attrName>style.visibility</p:attrName>
                                        </p:attrNameLst>
                                      </p:cBhvr>
                                      <p:to>
                                        <p:strVal val="visible"/>
                                      </p:to>
                                    </p:set>
                                    <p:anim calcmode="lin" valueType="num">
                                      <p:cBhvr>
                                        <p:cTn id="141" dur="500" fill="hold"/>
                                        <p:tgtEl>
                                          <p:spTgt spid="20"/>
                                        </p:tgtEl>
                                        <p:attrNameLst>
                                          <p:attrName>ppt_w</p:attrName>
                                        </p:attrNameLst>
                                      </p:cBhvr>
                                      <p:tavLst>
                                        <p:tav tm="0">
                                          <p:val>
                                            <p:fltVal val="0"/>
                                          </p:val>
                                        </p:tav>
                                        <p:tav tm="100000">
                                          <p:val>
                                            <p:strVal val="#ppt_w"/>
                                          </p:val>
                                        </p:tav>
                                      </p:tavLst>
                                    </p:anim>
                                    <p:anim calcmode="lin" valueType="num">
                                      <p:cBhvr>
                                        <p:cTn id="142" dur="500" fill="hold"/>
                                        <p:tgtEl>
                                          <p:spTgt spid="20"/>
                                        </p:tgtEl>
                                        <p:attrNameLst>
                                          <p:attrName>ppt_h</p:attrName>
                                        </p:attrNameLst>
                                      </p:cBhvr>
                                      <p:tavLst>
                                        <p:tav tm="0">
                                          <p:val>
                                            <p:fltVal val="0"/>
                                          </p:val>
                                        </p:tav>
                                        <p:tav tm="100000">
                                          <p:val>
                                            <p:strVal val="#ppt_h"/>
                                          </p:val>
                                        </p:tav>
                                      </p:tavLst>
                                    </p:anim>
                                    <p:anim calcmode="lin" valueType="num">
                                      <p:cBhvr>
                                        <p:cTn id="143" dur="500" fill="hold"/>
                                        <p:tgtEl>
                                          <p:spTgt spid="20"/>
                                        </p:tgtEl>
                                        <p:attrNameLst>
                                          <p:attrName>style.rotation</p:attrName>
                                        </p:attrNameLst>
                                      </p:cBhvr>
                                      <p:tavLst>
                                        <p:tav tm="0">
                                          <p:val>
                                            <p:fltVal val="90"/>
                                          </p:val>
                                        </p:tav>
                                        <p:tav tm="100000">
                                          <p:val>
                                            <p:fltVal val="0"/>
                                          </p:val>
                                        </p:tav>
                                      </p:tavLst>
                                    </p:anim>
                                    <p:animEffect transition="in" filter="fade">
                                      <p:cBhvr>
                                        <p:cTn id="144" dur="500"/>
                                        <p:tgtEl>
                                          <p:spTgt spid="20"/>
                                        </p:tgtEl>
                                      </p:cBhvr>
                                    </p:animEffect>
                                  </p:childTnLst>
                                </p:cTn>
                              </p:par>
                              <p:par>
                                <p:cTn id="145" presetID="31" presetClass="exit" presetSubtype="0" fill="hold" grpId="1" nodeType="withEffect">
                                  <p:stCondLst>
                                    <p:cond delay="700"/>
                                  </p:stCondLst>
                                  <p:iterate type="lt">
                                    <p:tmPct val="5000"/>
                                  </p:iterate>
                                  <p:childTnLst>
                                    <p:anim calcmode="lin" valueType="num">
                                      <p:cBhvr>
                                        <p:cTn id="146" dur="500"/>
                                        <p:tgtEl>
                                          <p:spTgt spid="20"/>
                                        </p:tgtEl>
                                        <p:attrNameLst>
                                          <p:attrName>ppt_w</p:attrName>
                                        </p:attrNameLst>
                                      </p:cBhvr>
                                      <p:tavLst>
                                        <p:tav tm="0">
                                          <p:val>
                                            <p:strVal val="ppt_w"/>
                                          </p:val>
                                        </p:tav>
                                        <p:tav tm="100000">
                                          <p:val>
                                            <p:fltVal val="0"/>
                                          </p:val>
                                        </p:tav>
                                      </p:tavLst>
                                    </p:anim>
                                    <p:anim calcmode="lin" valueType="num">
                                      <p:cBhvr>
                                        <p:cTn id="147" dur="500"/>
                                        <p:tgtEl>
                                          <p:spTgt spid="20"/>
                                        </p:tgtEl>
                                        <p:attrNameLst>
                                          <p:attrName>ppt_h</p:attrName>
                                        </p:attrNameLst>
                                      </p:cBhvr>
                                      <p:tavLst>
                                        <p:tav tm="0">
                                          <p:val>
                                            <p:strVal val="ppt_h"/>
                                          </p:val>
                                        </p:tav>
                                        <p:tav tm="100000">
                                          <p:val>
                                            <p:fltVal val="0"/>
                                          </p:val>
                                        </p:tav>
                                      </p:tavLst>
                                    </p:anim>
                                    <p:anim calcmode="lin" valueType="num">
                                      <p:cBhvr>
                                        <p:cTn id="148" dur="500"/>
                                        <p:tgtEl>
                                          <p:spTgt spid="20"/>
                                        </p:tgtEl>
                                        <p:attrNameLst>
                                          <p:attrName>style.rotation</p:attrName>
                                        </p:attrNameLst>
                                      </p:cBhvr>
                                      <p:tavLst>
                                        <p:tav tm="0">
                                          <p:val>
                                            <p:fltVal val="0"/>
                                          </p:val>
                                        </p:tav>
                                        <p:tav tm="100000">
                                          <p:val>
                                            <p:fltVal val="90"/>
                                          </p:val>
                                        </p:tav>
                                      </p:tavLst>
                                    </p:anim>
                                    <p:animEffect transition="out" filter="fade">
                                      <p:cBhvr>
                                        <p:cTn id="149" dur="500"/>
                                        <p:tgtEl>
                                          <p:spTgt spid="20"/>
                                        </p:tgtEl>
                                      </p:cBhvr>
                                    </p:animEffect>
                                    <p:set>
                                      <p:cBhvr>
                                        <p:cTn id="150" dur="1" fill="hold">
                                          <p:stCondLst>
                                            <p:cond delay="499"/>
                                          </p:stCondLst>
                                        </p:cTn>
                                        <p:tgtEl>
                                          <p:spTgt spid="20"/>
                                        </p:tgtEl>
                                        <p:attrNameLst>
                                          <p:attrName>style.visibility</p:attrName>
                                        </p:attrNameLst>
                                      </p:cBhvr>
                                      <p:to>
                                        <p:strVal val="hidden"/>
                                      </p:to>
                                    </p:set>
                                  </p:childTnLst>
                                </p:cTn>
                              </p:par>
                              <p:par>
                                <p:cTn id="151" presetID="31" presetClass="entr" presetSubtype="0" fill="hold" grpId="0" nodeType="withEffect">
                                  <p:stCondLst>
                                    <p:cond delay="200"/>
                                  </p:stCondLst>
                                  <p:iterate type="lt">
                                    <p:tmPct val="5000"/>
                                  </p:iterate>
                                  <p:childTnLst>
                                    <p:set>
                                      <p:cBhvr>
                                        <p:cTn id="152" dur="1" fill="hold">
                                          <p:stCondLst>
                                            <p:cond delay="0"/>
                                          </p:stCondLst>
                                        </p:cTn>
                                        <p:tgtEl>
                                          <p:spTgt spid="19"/>
                                        </p:tgtEl>
                                        <p:attrNameLst>
                                          <p:attrName>style.visibility</p:attrName>
                                        </p:attrNameLst>
                                      </p:cBhvr>
                                      <p:to>
                                        <p:strVal val="visible"/>
                                      </p:to>
                                    </p:set>
                                    <p:anim calcmode="lin" valueType="num">
                                      <p:cBhvr>
                                        <p:cTn id="153" dur="500" fill="hold"/>
                                        <p:tgtEl>
                                          <p:spTgt spid="19"/>
                                        </p:tgtEl>
                                        <p:attrNameLst>
                                          <p:attrName>ppt_w</p:attrName>
                                        </p:attrNameLst>
                                      </p:cBhvr>
                                      <p:tavLst>
                                        <p:tav tm="0">
                                          <p:val>
                                            <p:fltVal val="0"/>
                                          </p:val>
                                        </p:tav>
                                        <p:tav tm="100000">
                                          <p:val>
                                            <p:strVal val="#ppt_w"/>
                                          </p:val>
                                        </p:tav>
                                      </p:tavLst>
                                    </p:anim>
                                    <p:anim calcmode="lin" valueType="num">
                                      <p:cBhvr>
                                        <p:cTn id="154" dur="500" fill="hold"/>
                                        <p:tgtEl>
                                          <p:spTgt spid="19"/>
                                        </p:tgtEl>
                                        <p:attrNameLst>
                                          <p:attrName>ppt_h</p:attrName>
                                        </p:attrNameLst>
                                      </p:cBhvr>
                                      <p:tavLst>
                                        <p:tav tm="0">
                                          <p:val>
                                            <p:fltVal val="0"/>
                                          </p:val>
                                        </p:tav>
                                        <p:tav tm="100000">
                                          <p:val>
                                            <p:strVal val="#ppt_h"/>
                                          </p:val>
                                        </p:tav>
                                      </p:tavLst>
                                    </p:anim>
                                    <p:anim calcmode="lin" valueType="num">
                                      <p:cBhvr>
                                        <p:cTn id="155" dur="500" fill="hold"/>
                                        <p:tgtEl>
                                          <p:spTgt spid="19"/>
                                        </p:tgtEl>
                                        <p:attrNameLst>
                                          <p:attrName>style.rotation</p:attrName>
                                        </p:attrNameLst>
                                      </p:cBhvr>
                                      <p:tavLst>
                                        <p:tav tm="0">
                                          <p:val>
                                            <p:fltVal val="90"/>
                                          </p:val>
                                        </p:tav>
                                        <p:tav tm="100000">
                                          <p:val>
                                            <p:fltVal val="0"/>
                                          </p:val>
                                        </p:tav>
                                      </p:tavLst>
                                    </p:anim>
                                    <p:animEffect transition="in" filter="fade">
                                      <p:cBhvr>
                                        <p:cTn id="156" dur="500"/>
                                        <p:tgtEl>
                                          <p:spTgt spid="19"/>
                                        </p:tgtEl>
                                      </p:cBhvr>
                                    </p:animEffect>
                                  </p:childTnLst>
                                </p:cTn>
                              </p:par>
                              <p:par>
                                <p:cTn id="157" presetID="31" presetClass="exit" presetSubtype="0" fill="hold" grpId="1" nodeType="withEffect">
                                  <p:stCondLst>
                                    <p:cond delay="900"/>
                                  </p:stCondLst>
                                  <p:iterate type="lt">
                                    <p:tmPct val="5000"/>
                                  </p:iterate>
                                  <p:childTnLst>
                                    <p:anim calcmode="lin" valueType="num">
                                      <p:cBhvr>
                                        <p:cTn id="158" dur="500"/>
                                        <p:tgtEl>
                                          <p:spTgt spid="19"/>
                                        </p:tgtEl>
                                        <p:attrNameLst>
                                          <p:attrName>ppt_w</p:attrName>
                                        </p:attrNameLst>
                                      </p:cBhvr>
                                      <p:tavLst>
                                        <p:tav tm="0">
                                          <p:val>
                                            <p:strVal val="ppt_w"/>
                                          </p:val>
                                        </p:tav>
                                        <p:tav tm="100000">
                                          <p:val>
                                            <p:fltVal val="0"/>
                                          </p:val>
                                        </p:tav>
                                      </p:tavLst>
                                    </p:anim>
                                    <p:anim calcmode="lin" valueType="num">
                                      <p:cBhvr>
                                        <p:cTn id="159" dur="500"/>
                                        <p:tgtEl>
                                          <p:spTgt spid="19"/>
                                        </p:tgtEl>
                                        <p:attrNameLst>
                                          <p:attrName>ppt_h</p:attrName>
                                        </p:attrNameLst>
                                      </p:cBhvr>
                                      <p:tavLst>
                                        <p:tav tm="0">
                                          <p:val>
                                            <p:strVal val="ppt_h"/>
                                          </p:val>
                                        </p:tav>
                                        <p:tav tm="100000">
                                          <p:val>
                                            <p:fltVal val="0"/>
                                          </p:val>
                                        </p:tav>
                                      </p:tavLst>
                                    </p:anim>
                                    <p:anim calcmode="lin" valueType="num">
                                      <p:cBhvr>
                                        <p:cTn id="160" dur="500"/>
                                        <p:tgtEl>
                                          <p:spTgt spid="19"/>
                                        </p:tgtEl>
                                        <p:attrNameLst>
                                          <p:attrName>style.rotation</p:attrName>
                                        </p:attrNameLst>
                                      </p:cBhvr>
                                      <p:tavLst>
                                        <p:tav tm="0">
                                          <p:val>
                                            <p:fltVal val="0"/>
                                          </p:val>
                                        </p:tav>
                                        <p:tav tm="100000">
                                          <p:val>
                                            <p:fltVal val="90"/>
                                          </p:val>
                                        </p:tav>
                                      </p:tavLst>
                                    </p:anim>
                                    <p:animEffect transition="out" filter="fade">
                                      <p:cBhvr>
                                        <p:cTn id="161" dur="500"/>
                                        <p:tgtEl>
                                          <p:spTgt spid="19"/>
                                        </p:tgtEl>
                                      </p:cBhvr>
                                    </p:animEffect>
                                    <p:set>
                                      <p:cBhvr>
                                        <p:cTn id="162" dur="1" fill="hold">
                                          <p:stCondLst>
                                            <p:cond delay="499"/>
                                          </p:stCondLst>
                                        </p:cTn>
                                        <p:tgtEl>
                                          <p:spTgt spid="19"/>
                                        </p:tgtEl>
                                        <p:attrNameLst>
                                          <p:attrName>style.visibility</p:attrName>
                                        </p:attrNameLst>
                                      </p:cBhvr>
                                      <p:to>
                                        <p:strVal val="hidden"/>
                                      </p:to>
                                    </p:set>
                                  </p:childTnLst>
                                </p:cTn>
                              </p:par>
                              <p:par>
                                <p:cTn id="163" presetID="31" presetClass="entr" presetSubtype="0" fill="hold" grpId="0" nodeType="withEffect">
                                  <p:stCondLst>
                                    <p:cond delay="400"/>
                                  </p:stCondLst>
                                  <p:iterate type="lt">
                                    <p:tmPct val="5000"/>
                                  </p:iterate>
                                  <p:childTnLst>
                                    <p:set>
                                      <p:cBhvr>
                                        <p:cTn id="164" dur="1" fill="hold">
                                          <p:stCondLst>
                                            <p:cond delay="0"/>
                                          </p:stCondLst>
                                        </p:cTn>
                                        <p:tgtEl>
                                          <p:spTgt spid="23"/>
                                        </p:tgtEl>
                                        <p:attrNameLst>
                                          <p:attrName>style.visibility</p:attrName>
                                        </p:attrNameLst>
                                      </p:cBhvr>
                                      <p:to>
                                        <p:strVal val="visible"/>
                                      </p:to>
                                    </p:set>
                                    <p:anim calcmode="lin" valueType="num">
                                      <p:cBhvr>
                                        <p:cTn id="165" dur="500" fill="hold"/>
                                        <p:tgtEl>
                                          <p:spTgt spid="23"/>
                                        </p:tgtEl>
                                        <p:attrNameLst>
                                          <p:attrName>ppt_w</p:attrName>
                                        </p:attrNameLst>
                                      </p:cBhvr>
                                      <p:tavLst>
                                        <p:tav tm="0">
                                          <p:val>
                                            <p:fltVal val="0"/>
                                          </p:val>
                                        </p:tav>
                                        <p:tav tm="100000">
                                          <p:val>
                                            <p:strVal val="#ppt_w"/>
                                          </p:val>
                                        </p:tav>
                                      </p:tavLst>
                                    </p:anim>
                                    <p:anim calcmode="lin" valueType="num">
                                      <p:cBhvr>
                                        <p:cTn id="166" dur="500" fill="hold"/>
                                        <p:tgtEl>
                                          <p:spTgt spid="23"/>
                                        </p:tgtEl>
                                        <p:attrNameLst>
                                          <p:attrName>ppt_h</p:attrName>
                                        </p:attrNameLst>
                                      </p:cBhvr>
                                      <p:tavLst>
                                        <p:tav tm="0">
                                          <p:val>
                                            <p:fltVal val="0"/>
                                          </p:val>
                                        </p:tav>
                                        <p:tav tm="100000">
                                          <p:val>
                                            <p:strVal val="#ppt_h"/>
                                          </p:val>
                                        </p:tav>
                                      </p:tavLst>
                                    </p:anim>
                                    <p:anim calcmode="lin" valueType="num">
                                      <p:cBhvr>
                                        <p:cTn id="167" dur="500" fill="hold"/>
                                        <p:tgtEl>
                                          <p:spTgt spid="23"/>
                                        </p:tgtEl>
                                        <p:attrNameLst>
                                          <p:attrName>style.rotation</p:attrName>
                                        </p:attrNameLst>
                                      </p:cBhvr>
                                      <p:tavLst>
                                        <p:tav tm="0">
                                          <p:val>
                                            <p:fltVal val="90"/>
                                          </p:val>
                                        </p:tav>
                                        <p:tav tm="100000">
                                          <p:val>
                                            <p:fltVal val="0"/>
                                          </p:val>
                                        </p:tav>
                                      </p:tavLst>
                                    </p:anim>
                                    <p:animEffect transition="in" filter="fade">
                                      <p:cBhvr>
                                        <p:cTn id="168" dur="500"/>
                                        <p:tgtEl>
                                          <p:spTgt spid="23"/>
                                        </p:tgtEl>
                                      </p:cBhvr>
                                    </p:animEffect>
                                  </p:childTnLst>
                                </p:cTn>
                              </p:par>
                              <p:par>
                                <p:cTn id="169" presetID="31" presetClass="exit" presetSubtype="0" fill="hold" grpId="1" nodeType="withEffect">
                                  <p:stCondLst>
                                    <p:cond delay="1100"/>
                                  </p:stCondLst>
                                  <p:iterate type="lt">
                                    <p:tmPct val="5000"/>
                                  </p:iterate>
                                  <p:childTnLst>
                                    <p:anim calcmode="lin" valueType="num">
                                      <p:cBhvr>
                                        <p:cTn id="170" dur="500"/>
                                        <p:tgtEl>
                                          <p:spTgt spid="23"/>
                                        </p:tgtEl>
                                        <p:attrNameLst>
                                          <p:attrName>ppt_w</p:attrName>
                                        </p:attrNameLst>
                                      </p:cBhvr>
                                      <p:tavLst>
                                        <p:tav tm="0">
                                          <p:val>
                                            <p:strVal val="ppt_w"/>
                                          </p:val>
                                        </p:tav>
                                        <p:tav tm="100000">
                                          <p:val>
                                            <p:fltVal val="0"/>
                                          </p:val>
                                        </p:tav>
                                      </p:tavLst>
                                    </p:anim>
                                    <p:anim calcmode="lin" valueType="num">
                                      <p:cBhvr>
                                        <p:cTn id="171" dur="500"/>
                                        <p:tgtEl>
                                          <p:spTgt spid="23"/>
                                        </p:tgtEl>
                                        <p:attrNameLst>
                                          <p:attrName>ppt_h</p:attrName>
                                        </p:attrNameLst>
                                      </p:cBhvr>
                                      <p:tavLst>
                                        <p:tav tm="0">
                                          <p:val>
                                            <p:strVal val="ppt_h"/>
                                          </p:val>
                                        </p:tav>
                                        <p:tav tm="100000">
                                          <p:val>
                                            <p:fltVal val="0"/>
                                          </p:val>
                                        </p:tav>
                                      </p:tavLst>
                                    </p:anim>
                                    <p:anim calcmode="lin" valueType="num">
                                      <p:cBhvr>
                                        <p:cTn id="172" dur="500"/>
                                        <p:tgtEl>
                                          <p:spTgt spid="23"/>
                                        </p:tgtEl>
                                        <p:attrNameLst>
                                          <p:attrName>style.rotation</p:attrName>
                                        </p:attrNameLst>
                                      </p:cBhvr>
                                      <p:tavLst>
                                        <p:tav tm="0">
                                          <p:val>
                                            <p:fltVal val="0"/>
                                          </p:val>
                                        </p:tav>
                                        <p:tav tm="100000">
                                          <p:val>
                                            <p:fltVal val="90"/>
                                          </p:val>
                                        </p:tav>
                                      </p:tavLst>
                                    </p:anim>
                                    <p:animEffect transition="out" filter="fade">
                                      <p:cBhvr>
                                        <p:cTn id="173" dur="500"/>
                                        <p:tgtEl>
                                          <p:spTgt spid="23"/>
                                        </p:tgtEl>
                                      </p:cBhvr>
                                    </p:animEffect>
                                    <p:set>
                                      <p:cBhvr>
                                        <p:cTn id="174" dur="1" fill="hold">
                                          <p:stCondLst>
                                            <p:cond delay="499"/>
                                          </p:stCondLst>
                                        </p:cTn>
                                        <p:tgtEl>
                                          <p:spTgt spid="23"/>
                                        </p:tgtEl>
                                        <p:attrNameLst>
                                          <p:attrName>style.visibility</p:attrName>
                                        </p:attrNameLst>
                                      </p:cBhvr>
                                      <p:to>
                                        <p:strVal val="hidden"/>
                                      </p:to>
                                    </p:set>
                                  </p:childTnLst>
                                </p:cTn>
                              </p:par>
                              <p:par>
                                <p:cTn id="175" presetID="31" presetClass="entr" presetSubtype="0" fill="hold" grpId="0" nodeType="withEffect">
                                  <p:stCondLst>
                                    <p:cond delay="600"/>
                                  </p:stCondLst>
                                  <p:iterate type="lt">
                                    <p:tmPct val="5000"/>
                                  </p:iterate>
                                  <p:childTnLst>
                                    <p:set>
                                      <p:cBhvr>
                                        <p:cTn id="176" dur="1" fill="hold">
                                          <p:stCondLst>
                                            <p:cond delay="0"/>
                                          </p:stCondLst>
                                        </p:cTn>
                                        <p:tgtEl>
                                          <p:spTgt spid="22"/>
                                        </p:tgtEl>
                                        <p:attrNameLst>
                                          <p:attrName>style.visibility</p:attrName>
                                        </p:attrNameLst>
                                      </p:cBhvr>
                                      <p:to>
                                        <p:strVal val="visible"/>
                                      </p:to>
                                    </p:set>
                                    <p:anim calcmode="lin" valueType="num">
                                      <p:cBhvr>
                                        <p:cTn id="177" dur="500" fill="hold"/>
                                        <p:tgtEl>
                                          <p:spTgt spid="22"/>
                                        </p:tgtEl>
                                        <p:attrNameLst>
                                          <p:attrName>ppt_w</p:attrName>
                                        </p:attrNameLst>
                                      </p:cBhvr>
                                      <p:tavLst>
                                        <p:tav tm="0">
                                          <p:val>
                                            <p:fltVal val="0"/>
                                          </p:val>
                                        </p:tav>
                                        <p:tav tm="100000">
                                          <p:val>
                                            <p:strVal val="#ppt_w"/>
                                          </p:val>
                                        </p:tav>
                                      </p:tavLst>
                                    </p:anim>
                                    <p:anim calcmode="lin" valueType="num">
                                      <p:cBhvr>
                                        <p:cTn id="178" dur="500" fill="hold"/>
                                        <p:tgtEl>
                                          <p:spTgt spid="22"/>
                                        </p:tgtEl>
                                        <p:attrNameLst>
                                          <p:attrName>ppt_h</p:attrName>
                                        </p:attrNameLst>
                                      </p:cBhvr>
                                      <p:tavLst>
                                        <p:tav tm="0">
                                          <p:val>
                                            <p:fltVal val="0"/>
                                          </p:val>
                                        </p:tav>
                                        <p:tav tm="100000">
                                          <p:val>
                                            <p:strVal val="#ppt_h"/>
                                          </p:val>
                                        </p:tav>
                                      </p:tavLst>
                                    </p:anim>
                                    <p:anim calcmode="lin" valueType="num">
                                      <p:cBhvr>
                                        <p:cTn id="179" dur="500" fill="hold"/>
                                        <p:tgtEl>
                                          <p:spTgt spid="22"/>
                                        </p:tgtEl>
                                        <p:attrNameLst>
                                          <p:attrName>style.rotation</p:attrName>
                                        </p:attrNameLst>
                                      </p:cBhvr>
                                      <p:tavLst>
                                        <p:tav tm="0">
                                          <p:val>
                                            <p:fltVal val="90"/>
                                          </p:val>
                                        </p:tav>
                                        <p:tav tm="100000">
                                          <p:val>
                                            <p:fltVal val="0"/>
                                          </p:val>
                                        </p:tav>
                                      </p:tavLst>
                                    </p:anim>
                                    <p:animEffect transition="in" filter="fade">
                                      <p:cBhvr>
                                        <p:cTn id="180" dur="500"/>
                                        <p:tgtEl>
                                          <p:spTgt spid="22"/>
                                        </p:tgtEl>
                                      </p:cBhvr>
                                    </p:animEffect>
                                  </p:childTnLst>
                                </p:cTn>
                              </p:par>
                              <p:par>
                                <p:cTn id="181" presetID="31" presetClass="exit" presetSubtype="0" fill="hold" grpId="1" nodeType="withEffect">
                                  <p:stCondLst>
                                    <p:cond delay="1300"/>
                                  </p:stCondLst>
                                  <p:iterate type="lt">
                                    <p:tmPct val="5000"/>
                                  </p:iterate>
                                  <p:childTnLst>
                                    <p:anim calcmode="lin" valueType="num">
                                      <p:cBhvr>
                                        <p:cTn id="182" dur="500"/>
                                        <p:tgtEl>
                                          <p:spTgt spid="22"/>
                                        </p:tgtEl>
                                        <p:attrNameLst>
                                          <p:attrName>ppt_w</p:attrName>
                                        </p:attrNameLst>
                                      </p:cBhvr>
                                      <p:tavLst>
                                        <p:tav tm="0">
                                          <p:val>
                                            <p:strVal val="ppt_w"/>
                                          </p:val>
                                        </p:tav>
                                        <p:tav tm="100000">
                                          <p:val>
                                            <p:fltVal val="0"/>
                                          </p:val>
                                        </p:tav>
                                      </p:tavLst>
                                    </p:anim>
                                    <p:anim calcmode="lin" valueType="num">
                                      <p:cBhvr>
                                        <p:cTn id="183" dur="500"/>
                                        <p:tgtEl>
                                          <p:spTgt spid="22"/>
                                        </p:tgtEl>
                                        <p:attrNameLst>
                                          <p:attrName>ppt_h</p:attrName>
                                        </p:attrNameLst>
                                      </p:cBhvr>
                                      <p:tavLst>
                                        <p:tav tm="0">
                                          <p:val>
                                            <p:strVal val="ppt_h"/>
                                          </p:val>
                                        </p:tav>
                                        <p:tav tm="100000">
                                          <p:val>
                                            <p:fltVal val="0"/>
                                          </p:val>
                                        </p:tav>
                                      </p:tavLst>
                                    </p:anim>
                                    <p:anim calcmode="lin" valueType="num">
                                      <p:cBhvr>
                                        <p:cTn id="184" dur="500"/>
                                        <p:tgtEl>
                                          <p:spTgt spid="22"/>
                                        </p:tgtEl>
                                        <p:attrNameLst>
                                          <p:attrName>style.rotation</p:attrName>
                                        </p:attrNameLst>
                                      </p:cBhvr>
                                      <p:tavLst>
                                        <p:tav tm="0">
                                          <p:val>
                                            <p:fltVal val="0"/>
                                          </p:val>
                                        </p:tav>
                                        <p:tav tm="100000">
                                          <p:val>
                                            <p:fltVal val="90"/>
                                          </p:val>
                                        </p:tav>
                                      </p:tavLst>
                                    </p:anim>
                                    <p:animEffect transition="out" filter="fade">
                                      <p:cBhvr>
                                        <p:cTn id="185" dur="500"/>
                                        <p:tgtEl>
                                          <p:spTgt spid="22"/>
                                        </p:tgtEl>
                                      </p:cBhvr>
                                    </p:animEffect>
                                    <p:set>
                                      <p:cBhvr>
                                        <p:cTn id="186" dur="1" fill="hold">
                                          <p:stCondLst>
                                            <p:cond delay="499"/>
                                          </p:stCondLst>
                                        </p:cTn>
                                        <p:tgtEl>
                                          <p:spTgt spid="22"/>
                                        </p:tgtEl>
                                        <p:attrNameLst>
                                          <p:attrName>style.visibility</p:attrName>
                                        </p:attrNameLst>
                                      </p:cBhvr>
                                      <p:to>
                                        <p:strVal val="hidden"/>
                                      </p:to>
                                    </p:set>
                                  </p:childTnLst>
                                </p:cTn>
                              </p:par>
                              <p:par>
                                <p:cTn id="187" presetID="31" presetClass="entr" presetSubtype="0" fill="hold" grpId="0" nodeType="withEffect">
                                  <p:stCondLst>
                                    <p:cond delay="800"/>
                                  </p:stCondLst>
                                  <p:iterate type="lt">
                                    <p:tmPct val="5000"/>
                                  </p:iterate>
                                  <p:childTnLst>
                                    <p:set>
                                      <p:cBhvr>
                                        <p:cTn id="188" dur="1" fill="hold">
                                          <p:stCondLst>
                                            <p:cond delay="0"/>
                                          </p:stCondLst>
                                        </p:cTn>
                                        <p:tgtEl>
                                          <p:spTgt spid="21"/>
                                        </p:tgtEl>
                                        <p:attrNameLst>
                                          <p:attrName>style.visibility</p:attrName>
                                        </p:attrNameLst>
                                      </p:cBhvr>
                                      <p:to>
                                        <p:strVal val="visible"/>
                                      </p:to>
                                    </p:set>
                                    <p:anim calcmode="lin" valueType="num">
                                      <p:cBhvr>
                                        <p:cTn id="189" dur="500" fill="hold"/>
                                        <p:tgtEl>
                                          <p:spTgt spid="21"/>
                                        </p:tgtEl>
                                        <p:attrNameLst>
                                          <p:attrName>ppt_w</p:attrName>
                                        </p:attrNameLst>
                                      </p:cBhvr>
                                      <p:tavLst>
                                        <p:tav tm="0">
                                          <p:val>
                                            <p:fltVal val="0"/>
                                          </p:val>
                                        </p:tav>
                                        <p:tav tm="100000">
                                          <p:val>
                                            <p:strVal val="#ppt_w"/>
                                          </p:val>
                                        </p:tav>
                                      </p:tavLst>
                                    </p:anim>
                                    <p:anim calcmode="lin" valueType="num">
                                      <p:cBhvr>
                                        <p:cTn id="190" dur="500" fill="hold"/>
                                        <p:tgtEl>
                                          <p:spTgt spid="21"/>
                                        </p:tgtEl>
                                        <p:attrNameLst>
                                          <p:attrName>ppt_h</p:attrName>
                                        </p:attrNameLst>
                                      </p:cBhvr>
                                      <p:tavLst>
                                        <p:tav tm="0">
                                          <p:val>
                                            <p:fltVal val="0"/>
                                          </p:val>
                                        </p:tav>
                                        <p:tav tm="100000">
                                          <p:val>
                                            <p:strVal val="#ppt_h"/>
                                          </p:val>
                                        </p:tav>
                                      </p:tavLst>
                                    </p:anim>
                                    <p:anim calcmode="lin" valueType="num">
                                      <p:cBhvr>
                                        <p:cTn id="191" dur="500" fill="hold"/>
                                        <p:tgtEl>
                                          <p:spTgt spid="21"/>
                                        </p:tgtEl>
                                        <p:attrNameLst>
                                          <p:attrName>style.rotation</p:attrName>
                                        </p:attrNameLst>
                                      </p:cBhvr>
                                      <p:tavLst>
                                        <p:tav tm="0">
                                          <p:val>
                                            <p:fltVal val="90"/>
                                          </p:val>
                                        </p:tav>
                                        <p:tav tm="100000">
                                          <p:val>
                                            <p:fltVal val="0"/>
                                          </p:val>
                                        </p:tav>
                                      </p:tavLst>
                                    </p:anim>
                                    <p:animEffect transition="in" filter="fade">
                                      <p:cBhvr>
                                        <p:cTn id="192" dur="500"/>
                                        <p:tgtEl>
                                          <p:spTgt spid="21"/>
                                        </p:tgtEl>
                                      </p:cBhvr>
                                    </p:animEffect>
                                  </p:childTnLst>
                                </p:cTn>
                              </p:par>
                              <p:par>
                                <p:cTn id="193" presetID="31" presetClass="exit" presetSubtype="0" fill="hold" grpId="1" nodeType="withEffect">
                                  <p:stCondLst>
                                    <p:cond delay="1500"/>
                                  </p:stCondLst>
                                  <p:iterate type="lt">
                                    <p:tmPct val="5000"/>
                                  </p:iterate>
                                  <p:childTnLst>
                                    <p:anim calcmode="lin" valueType="num">
                                      <p:cBhvr>
                                        <p:cTn id="194" dur="500"/>
                                        <p:tgtEl>
                                          <p:spTgt spid="21"/>
                                        </p:tgtEl>
                                        <p:attrNameLst>
                                          <p:attrName>ppt_w</p:attrName>
                                        </p:attrNameLst>
                                      </p:cBhvr>
                                      <p:tavLst>
                                        <p:tav tm="0">
                                          <p:val>
                                            <p:strVal val="ppt_w"/>
                                          </p:val>
                                        </p:tav>
                                        <p:tav tm="100000">
                                          <p:val>
                                            <p:fltVal val="0"/>
                                          </p:val>
                                        </p:tav>
                                      </p:tavLst>
                                    </p:anim>
                                    <p:anim calcmode="lin" valueType="num">
                                      <p:cBhvr>
                                        <p:cTn id="195" dur="500"/>
                                        <p:tgtEl>
                                          <p:spTgt spid="21"/>
                                        </p:tgtEl>
                                        <p:attrNameLst>
                                          <p:attrName>ppt_h</p:attrName>
                                        </p:attrNameLst>
                                      </p:cBhvr>
                                      <p:tavLst>
                                        <p:tav tm="0">
                                          <p:val>
                                            <p:strVal val="ppt_h"/>
                                          </p:val>
                                        </p:tav>
                                        <p:tav tm="100000">
                                          <p:val>
                                            <p:fltVal val="0"/>
                                          </p:val>
                                        </p:tav>
                                      </p:tavLst>
                                    </p:anim>
                                    <p:anim calcmode="lin" valueType="num">
                                      <p:cBhvr>
                                        <p:cTn id="196" dur="500"/>
                                        <p:tgtEl>
                                          <p:spTgt spid="21"/>
                                        </p:tgtEl>
                                        <p:attrNameLst>
                                          <p:attrName>style.rotation</p:attrName>
                                        </p:attrNameLst>
                                      </p:cBhvr>
                                      <p:tavLst>
                                        <p:tav tm="0">
                                          <p:val>
                                            <p:fltVal val="0"/>
                                          </p:val>
                                        </p:tav>
                                        <p:tav tm="100000">
                                          <p:val>
                                            <p:fltVal val="90"/>
                                          </p:val>
                                        </p:tav>
                                      </p:tavLst>
                                    </p:anim>
                                    <p:animEffect transition="out" filter="fade">
                                      <p:cBhvr>
                                        <p:cTn id="197" dur="500"/>
                                        <p:tgtEl>
                                          <p:spTgt spid="21"/>
                                        </p:tgtEl>
                                      </p:cBhvr>
                                    </p:animEffect>
                                    <p:set>
                                      <p:cBhvr>
                                        <p:cTn id="198" dur="1" fill="hold">
                                          <p:stCondLst>
                                            <p:cond delay="499"/>
                                          </p:stCondLst>
                                        </p:cTn>
                                        <p:tgtEl>
                                          <p:spTgt spid="21"/>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p:bldP spid="8" grpId="0" build="p"/>
      <p:bldP spid="9" grpId="0" animBg="1"/>
      <p:bldP spid="9" grpId="1" animBg="1"/>
      <p:bldP spid="10" grpId="0" animBg="1"/>
      <p:bldP spid="10" grpId="1" animBg="1"/>
      <p:bldP spid="11" grpId="0" animBg="1"/>
      <p:bldP spid="11" grpId="1" animBg="1"/>
      <p:bldP spid="12" grpId="0" animBg="1"/>
      <p:bldP spid="12" grpId="1" animBg="1"/>
      <p:bldP spid="13" grpId="0" animBg="1"/>
      <p:bldP spid="13" grpId="1" animBg="1"/>
      <p:bldP spid="14" grpId="0" animBg="1"/>
      <p:bldP spid="14" grpId="1" animBg="1"/>
      <p:bldP spid="15" grpId="0" animBg="1"/>
      <p:bldP spid="15" grpId="1" animBg="1"/>
      <p:bldP spid="16" grpId="0" animBg="1"/>
      <p:bldP spid="16" grpId="1" animBg="1"/>
      <p:bldP spid="17" grpId="0" animBg="1"/>
      <p:bldP spid="17" grpId="1" animBg="1"/>
      <p:bldP spid="18" grpId="0" animBg="1"/>
      <p:bldP spid="18" grpId="1" animBg="1"/>
      <p:bldP spid="19" grpId="0" animBg="1"/>
      <p:bldP spid="19" grpId="1" animBg="1"/>
      <p:bldP spid="20" grpId="0" animBg="1"/>
      <p:bldP spid="20" grpId="1" animBg="1"/>
      <p:bldP spid="21" grpId="0" animBg="1"/>
      <p:bldP spid="21" grpId="1" animBg="1"/>
      <p:bldP spid="22" grpId="0" animBg="1"/>
      <p:bldP spid="22" grpId="1" animBg="1"/>
      <p:bldP spid="23" grpId="0" animBg="1"/>
      <p:bldP spid="23" grpId="1" animBg="1"/>
      <p:bldP spid="2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CCCFF"/>
            </a:gs>
            <a:gs pos="17999">
              <a:srgbClr val="99CCFF"/>
            </a:gs>
            <a:gs pos="36000">
              <a:srgbClr val="9966FF"/>
            </a:gs>
            <a:gs pos="61000">
              <a:srgbClr val="CC99FF"/>
            </a:gs>
            <a:gs pos="82001">
              <a:srgbClr val="99CCFF"/>
            </a:gs>
            <a:gs pos="100000">
              <a:srgbClr val="CCCCFF"/>
            </a:gs>
          </a:gsLst>
          <a:path path="rect">
            <a:fillToRect l="100000" t="100000"/>
          </a:path>
          <a:tileRect r="-100000" b="-100000"/>
        </a:gradFill>
        <a:effectLst/>
      </p:bgPr>
    </p:bg>
    <p:spTree>
      <p:nvGrpSpPr>
        <p:cNvPr id="1" name=""/>
        <p:cNvGrpSpPr/>
        <p:nvPr/>
      </p:nvGrpSpPr>
      <p:grpSpPr>
        <a:xfrm>
          <a:off x="0" y="0"/>
          <a:ext cx="0" cy="0"/>
          <a:chOff x="0" y="0"/>
          <a:chExt cx="0" cy="0"/>
        </a:xfrm>
      </p:grpSpPr>
      <p:pic>
        <p:nvPicPr>
          <p:cNvPr id="4102" name="Picture 6" descr="http://static2.todanoticia.com/tn2/uploads/news_image/2013/07/21/latin-america.jpeg"/>
          <p:cNvPicPr>
            <a:picLocks noChangeAspect="1" noChangeArrowheads="1"/>
          </p:cNvPicPr>
          <p:nvPr/>
        </p:nvPicPr>
        <p:blipFill>
          <a:blip r:embed="rId3" cstate="screen">
            <a:extLst>
              <a:ext uri="{28A0092B-C50C-407E-A947-70E740481C1C}">
                <a14:useLocalDpi xmlns:a14="http://schemas.microsoft.com/office/drawing/2010/main"/>
              </a:ext>
            </a:extLst>
          </a:blip>
          <a:srcRect/>
          <a:stretch>
            <a:fillRect/>
          </a:stretch>
        </p:blipFill>
        <p:spPr bwMode="auto">
          <a:xfrm>
            <a:off x="2850283" y="1469777"/>
            <a:ext cx="3408313" cy="3404984"/>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a:extLst>
            <a:ext uri="{909E8E84-426E-40DD-AFC4-6F175D3DCCD1}">
              <a14:hiddenFill xmlns:a14="http://schemas.microsoft.com/office/drawing/2010/main">
                <a:solidFill>
                  <a:srgbClr val="FFFFFF"/>
                </a:solidFill>
              </a14:hiddenFill>
            </a:ext>
          </a:extLst>
        </p:spPr>
      </p:pic>
      <p:pic>
        <p:nvPicPr>
          <p:cNvPr id="1026" name="Picture 2"/>
          <p:cNvPicPr>
            <a:picLocks noChangeAspect="1" noChangeArrowheads="1"/>
          </p:cNvPicPr>
          <p:nvPr/>
        </p:nvPicPr>
        <p:blipFill>
          <a:blip r:embed="rId4" cstate="screen">
            <a:clrChange>
              <a:clrFrom>
                <a:srgbClr val="9AD9EA"/>
              </a:clrFrom>
              <a:clrTo>
                <a:srgbClr val="9AD9EA">
                  <a:alpha val="0"/>
                </a:srgbClr>
              </a:clrTo>
            </a:clrChange>
            <a:extLst>
              <a:ext uri="{28A0092B-C50C-407E-A947-70E740481C1C}">
                <a14:useLocalDpi xmlns:a14="http://schemas.microsoft.com/office/drawing/2010/main"/>
              </a:ext>
            </a:extLst>
          </a:blip>
          <a:srcRect/>
          <a:stretch>
            <a:fillRect/>
          </a:stretch>
        </p:blipFill>
        <p:spPr bwMode="auto">
          <a:xfrm rot="237821">
            <a:off x="4223412" y="2054875"/>
            <a:ext cx="1885240" cy="27132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9" name="Picture 13"/>
          <p:cNvPicPr>
            <a:picLocks noChangeAspect="1" noChangeArrowheads="1"/>
          </p:cNvPicPr>
          <p:nvPr/>
        </p:nvPicPr>
        <p:blipFill rotWithShape="1">
          <a:blip r:embed="rId5" cstate="screen">
            <a:clrChange>
              <a:clrFrom>
                <a:srgbClr val="FFFFFF"/>
              </a:clrFrom>
              <a:clrTo>
                <a:srgbClr val="FFFFFF">
                  <a:alpha val="0"/>
                </a:srgbClr>
              </a:clrTo>
            </a:clrChange>
            <a:extLst>
              <a:ext uri="{28A0092B-C50C-407E-A947-70E740481C1C}">
                <a14:useLocalDpi xmlns:a14="http://schemas.microsoft.com/office/drawing/2010/main"/>
              </a:ext>
            </a:extLst>
          </a:blip>
          <a:srcRect/>
          <a:stretch/>
        </p:blipFill>
        <p:spPr bwMode="auto">
          <a:xfrm rot="165030">
            <a:off x="4090766" y="2032048"/>
            <a:ext cx="2066786" cy="2700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115865" y="124359"/>
            <a:ext cx="2526654" cy="461665"/>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s-AR" sz="2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América del Sur</a:t>
            </a:r>
            <a:endParaRPr lang="es-AR" sz="2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5" name="4 CuadroTexto"/>
          <p:cNvSpPr txBox="1"/>
          <p:nvPr/>
        </p:nvSpPr>
        <p:spPr>
          <a:xfrm>
            <a:off x="180480" y="654350"/>
            <a:ext cx="1758702" cy="523220"/>
          </a:xfrm>
          <a:prstGeom prst="rect">
            <a:avLst/>
          </a:prstGeom>
          <a:noFill/>
        </p:spPr>
        <p:txBody>
          <a:bodyPr wrap="square" rtlCol="0">
            <a:spAutoFit/>
          </a:bodyPr>
          <a:lstStyle/>
          <a:p>
            <a:pPr algn="ctr"/>
            <a:r>
              <a:rPr lang="es-AR" sz="1400" dirty="0"/>
              <a:t>La presentación es por orden alfabético</a:t>
            </a:r>
          </a:p>
        </p:txBody>
      </p:sp>
      <p:pic>
        <p:nvPicPr>
          <p:cNvPr id="16" name="Picture 4" descr="http://upload.wikimedia.org/wikipedia/eo/thumb/a/a7/Flago-de-Gujano.svg/800px-Flago-de-Gujano.svg.png"/>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5382362" y="143723"/>
            <a:ext cx="691116" cy="414670"/>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sp>
        <p:nvSpPr>
          <p:cNvPr id="17" name="16 CuadroTexto"/>
          <p:cNvSpPr txBox="1"/>
          <p:nvPr/>
        </p:nvSpPr>
        <p:spPr>
          <a:xfrm>
            <a:off x="5399497" y="553478"/>
            <a:ext cx="656846" cy="276999"/>
          </a:xfrm>
          <a:prstGeom prst="rect">
            <a:avLst/>
          </a:prstGeom>
          <a:noFill/>
        </p:spPr>
        <p:txBody>
          <a:bodyPr wrap="none" rtlCol="0">
            <a:spAutoFit/>
          </a:bodyPr>
          <a:lstStyle/>
          <a:p>
            <a:r>
              <a:rPr lang="es-AR" sz="1200" dirty="0" smtClean="0"/>
              <a:t>Guyana</a:t>
            </a:r>
            <a:endParaRPr lang="es-AR" sz="1200" dirty="0"/>
          </a:p>
        </p:txBody>
      </p:sp>
      <p:cxnSp>
        <p:nvCxnSpPr>
          <p:cNvPr id="18" name="17 Conector recto de flecha"/>
          <p:cNvCxnSpPr>
            <a:endCxn id="17" idx="2"/>
          </p:cNvCxnSpPr>
          <p:nvPr/>
        </p:nvCxnSpPr>
        <p:spPr>
          <a:xfrm flipV="1">
            <a:off x="5218234" y="830477"/>
            <a:ext cx="509686" cy="1472386"/>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19" name="Picture 2" descr="http://img.welt.de/img/weltgeschehen/crop101691676/0856934469-ci3x2l-w900/iFlagge-Paraguay-BM-Lifestyle-Fellbach.jpg"/>
          <p:cNvPicPr>
            <a:picLocks noChangeAspect="1" noChangeArrowheads="1"/>
          </p:cNvPicPr>
          <p:nvPr/>
        </p:nvPicPr>
        <p:blipFill>
          <a:blip r:embed="rId7" cstate="screen">
            <a:extLst>
              <a:ext uri="{28A0092B-C50C-407E-A947-70E740481C1C}">
                <a14:useLocalDpi xmlns:a14="http://schemas.microsoft.com/office/drawing/2010/main"/>
              </a:ext>
            </a:extLst>
          </a:blip>
          <a:srcRect/>
          <a:stretch>
            <a:fillRect/>
          </a:stretch>
        </p:blipFill>
        <p:spPr bwMode="auto">
          <a:xfrm>
            <a:off x="7489641" y="2709089"/>
            <a:ext cx="632135" cy="421423"/>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sp>
        <p:nvSpPr>
          <p:cNvPr id="21" name="20 CuadroTexto"/>
          <p:cNvSpPr txBox="1"/>
          <p:nvPr/>
        </p:nvSpPr>
        <p:spPr>
          <a:xfrm>
            <a:off x="7424916" y="3144064"/>
            <a:ext cx="750783" cy="276999"/>
          </a:xfrm>
          <a:prstGeom prst="rect">
            <a:avLst/>
          </a:prstGeom>
          <a:noFill/>
        </p:spPr>
        <p:txBody>
          <a:bodyPr wrap="none" rtlCol="0">
            <a:spAutoFit/>
          </a:bodyPr>
          <a:lstStyle/>
          <a:p>
            <a:r>
              <a:rPr lang="es-AR" sz="1200" dirty="0" smtClean="0"/>
              <a:t>Paraguay</a:t>
            </a:r>
            <a:endParaRPr lang="es-AR" sz="1200" dirty="0"/>
          </a:p>
        </p:txBody>
      </p:sp>
      <p:cxnSp>
        <p:nvCxnSpPr>
          <p:cNvPr id="23" name="22 Conector recto de flecha"/>
          <p:cNvCxnSpPr/>
          <p:nvPr/>
        </p:nvCxnSpPr>
        <p:spPr>
          <a:xfrm flipV="1">
            <a:off x="5228219" y="3142236"/>
            <a:ext cx="2139907" cy="37245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pic>
        <p:nvPicPr>
          <p:cNvPr id="25" name="Picture 2" descr="Bandera del Perú"/>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1415259" y="2403727"/>
            <a:ext cx="642163" cy="428109"/>
          </a:xfrm>
          <a:prstGeom prst="rect">
            <a:avLst/>
          </a:prstGeom>
          <a:noFill/>
          <a:ln>
            <a:solidFill>
              <a:schemeClr val="bg1">
                <a:lumMod val="85000"/>
              </a:schemeClr>
            </a:solidFill>
          </a:ln>
          <a:extLst>
            <a:ext uri="{909E8E84-426E-40DD-AFC4-6F175D3DCCD1}">
              <a14:hiddenFill xmlns:a14="http://schemas.microsoft.com/office/drawing/2010/main">
                <a:solidFill>
                  <a:srgbClr val="FFFFFF"/>
                </a:solidFill>
              </a14:hiddenFill>
            </a:ext>
          </a:extLst>
        </p:spPr>
      </p:pic>
      <p:sp>
        <p:nvSpPr>
          <p:cNvPr id="26" name="25 CuadroTexto"/>
          <p:cNvSpPr txBox="1"/>
          <p:nvPr/>
        </p:nvSpPr>
        <p:spPr>
          <a:xfrm>
            <a:off x="1481502" y="2833433"/>
            <a:ext cx="471732" cy="276999"/>
          </a:xfrm>
          <a:prstGeom prst="rect">
            <a:avLst/>
          </a:prstGeom>
          <a:noFill/>
        </p:spPr>
        <p:txBody>
          <a:bodyPr wrap="none" rtlCol="0">
            <a:spAutoFit/>
          </a:bodyPr>
          <a:lstStyle/>
          <a:p>
            <a:r>
              <a:rPr lang="es-AR" sz="1200" dirty="0" smtClean="0"/>
              <a:t>Perú</a:t>
            </a:r>
            <a:endParaRPr lang="es-AR" sz="1200" dirty="0"/>
          </a:p>
        </p:txBody>
      </p:sp>
      <p:cxnSp>
        <p:nvCxnSpPr>
          <p:cNvPr id="27" name="26 Conector recto de flecha"/>
          <p:cNvCxnSpPr/>
          <p:nvPr/>
        </p:nvCxnSpPr>
        <p:spPr>
          <a:xfrm flipH="1" flipV="1">
            <a:off x="2102296" y="2567303"/>
            <a:ext cx="2337303" cy="325897"/>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0" name="1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latin typeface="Alex Brush" pitchFamily="2" charset="0"/>
              </a:rPr>
              <a:t>RaúlTM</a:t>
            </a:r>
            <a:endParaRPr lang="es-AR" dirty="0" smtClean="0">
              <a:latin typeface="Alex Brush" pitchFamily="2" charset="0"/>
            </a:endParaRPr>
          </a:p>
        </p:txBody>
      </p:sp>
      <p:pic>
        <p:nvPicPr>
          <p:cNvPr id="2" name="1 Imagen"/>
          <p:cNvPicPr>
            <a:picLocks noChangeAspect="1"/>
          </p:cNvPicPr>
          <p:nvPr/>
        </p:nvPicPr>
        <p:blipFill rotWithShape="1">
          <a:blip r:embed="rId9" cstate="screen">
            <a:extLst>
              <a:ext uri="{28A0092B-C50C-407E-A947-70E740481C1C}">
                <a14:useLocalDpi xmlns:a14="http://schemas.microsoft.com/office/drawing/2010/main"/>
              </a:ext>
            </a:extLst>
          </a:blip>
          <a:srcRect/>
          <a:stretch/>
        </p:blipFill>
        <p:spPr>
          <a:xfrm>
            <a:off x="7255823" y="161190"/>
            <a:ext cx="1680463" cy="1378842"/>
          </a:xfrm>
          <a:prstGeom prst="rect">
            <a:avLst/>
          </a:prstGeom>
        </p:spPr>
      </p:pic>
    </p:spTree>
    <p:extLst>
      <p:ext uri="{BB962C8B-B14F-4D97-AF65-F5344CB8AC3E}">
        <p14:creationId xmlns:p14="http://schemas.microsoft.com/office/powerpoint/2010/main" val="140847136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wipe(down)">
                                      <p:cBhvr>
                                        <p:cTn id="7" dur="290">
                                          <p:stCondLst>
                                            <p:cond delay="0"/>
                                          </p:stCondLst>
                                        </p:cTn>
                                        <p:tgtEl>
                                          <p:spTgt spid="5"/>
                                        </p:tgtEl>
                                      </p:cBhvr>
                                    </p:animEffect>
                                    <p:anim calcmode="lin" valueType="num">
                                      <p:cBhvr>
                                        <p:cTn id="8"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13" dur="13">
                                          <p:stCondLst>
                                            <p:cond delay="325"/>
                                          </p:stCondLst>
                                        </p:cTn>
                                        <p:tgtEl>
                                          <p:spTgt spid="5"/>
                                        </p:tgtEl>
                                      </p:cBhvr>
                                      <p:to x="100000" y="60000"/>
                                    </p:animScale>
                                    <p:animScale>
                                      <p:cBhvr>
                                        <p:cTn id="14" dur="83" decel="50000">
                                          <p:stCondLst>
                                            <p:cond delay="338"/>
                                          </p:stCondLst>
                                        </p:cTn>
                                        <p:tgtEl>
                                          <p:spTgt spid="5"/>
                                        </p:tgtEl>
                                      </p:cBhvr>
                                      <p:to x="100000" y="100000"/>
                                    </p:animScale>
                                    <p:animScale>
                                      <p:cBhvr>
                                        <p:cTn id="15" dur="13">
                                          <p:stCondLst>
                                            <p:cond delay="656"/>
                                          </p:stCondLst>
                                        </p:cTn>
                                        <p:tgtEl>
                                          <p:spTgt spid="5"/>
                                        </p:tgtEl>
                                      </p:cBhvr>
                                      <p:to x="100000" y="80000"/>
                                    </p:animScale>
                                    <p:animScale>
                                      <p:cBhvr>
                                        <p:cTn id="16" dur="83" decel="50000">
                                          <p:stCondLst>
                                            <p:cond delay="669"/>
                                          </p:stCondLst>
                                        </p:cTn>
                                        <p:tgtEl>
                                          <p:spTgt spid="5"/>
                                        </p:tgtEl>
                                      </p:cBhvr>
                                      <p:to x="100000" y="100000"/>
                                    </p:animScale>
                                    <p:animScale>
                                      <p:cBhvr>
                                        <p:cTn id="17" dur="13">
                                          <p:stCondLst>
                                            <p:cond delay="821"/>
                                          </p:stCondLst>
                                        </p:cTn>
                                        <p:tgtEl>
                                          <p:spTgt spid="5"/>
                                        </p:tgtEl>
                                      </p:cBhvr>
                                      <p:to x="100000" y="90000"/>
                                    </p:animScale>
                                    <p:animScale>
                                      <p:cBhvr>
                                        <p:cTn id="18" dur="83" decel="50000">
                                          <p:stCondLst>
                                            <p:cond delay="834"/>
                                          </p:stCondLst>
                                        </p:cTn>
                                        <p:tgtEl>
                                          <p:spTgt spid="5"/>
                                        </p:tgtEl>
                                      </p:cBhvr>
                                      <p:to x="100000" y="100000"/>
                                    </p:animScale>
                                    <p:animScale>
                                      <p:cBhvr>
                                        <p:cTn id="19" dur="13">
                                          <p:stCondLst>
                                            <p:cond delay="904"/>
                                          </p:stCondLst>
                                        </p:cTn>
                                        <p:tgtEl>
                                          <p:spTgt spid="5"/>
                                        </p:tgtEl>
                                      </p:cBhvr>
                                      <p:to x="100000" y="95000"/>
                                    </p:animScale>
                                    <p:animScale>
                                      <p:cBhvr>
                                        <p:cTn id="20" dur="83" decel="50000">
                                          <p:stCondLst>
                                            <p:cond delay="917"/>
                                          </p:stCondLst>
                                        </p:cTn>
                                        <p:tgtEl>
                                          <p:spTgt spid="5"/>
                                        </p:tgtEl>
                                      </p:cBhvr>
                                      <p:to x="100000" y="100000"/>
                                    </p:animScale>
                                  </p:childTnLst>
                                </p:cTn>
                              </p:par>
                              <p:par>
                                <p:cTn id="21" presetID="10" presetClass="entr" presetSubtype="0" fill="hold" nodeType="withEffect">
                                  <p:stCondLst>
                                    <p:cond delay="1000"/>
                                  </p:stCondLst>
                                  <p:childTnLst>
                                    <p:set>
                                      <p:cBhvr>
                                        <p:cTn id="22" dur="1" fill="hold">
                                          <p:stCondLst>
                                            <p:cond delay="0"/>
                                          </p:stCondLst>
                                        </p:cTn>
                                        <p:tgtEl>
                                          <p:spTgt spid="1026"/>
                                        </p:tgtEl>
                                        <p:attrNameLst>
                                          <p:attrName>style.visibility</p:attrName>
                                        </p:attrNameLst>
                                      </p:cBhvr>
                                      <p:to>
                                        <p:strVal val="visible"/>
                                      </p:to>
                                    </p:set>
                                    <p:animEffect transition="in" filter="fade">
                                      <p:cBhvr>
                                        <p:cTn id="23" dur="2300"/>
                                        <p:tgtEl>
                                          <p:spTgt spid="1026"/>
                                        </p:tgtEl>
                                      </p:cBhvr>
                                    </p:animEffect>
                                  </p:childTnLst>
                                </p:cTn>
                              </p:par>
                            </p:childTnLst>
                          </p:cTn>
                        </p:par>
                        <p:par>
                          <p:cTn id="24" fill="hold">
                            <p:stCondLst>
                              <p:cond delay="4300"/>
                            </p:stCondLst>
                            <p:childTnLst>
                              <p:par>
                                <p:cTn id="25" presetID="10" presetClass="entr" presetSubtype="0" fill="hold" nodeType="afterEffect">
                                  <p:stCondLst>
                                    <p:cond delay="0"/>
                                  </p:stCondLst>
                                  <p:childTnLst>
                                    <p:set>
                                      <p:cBhvr>
                                        <p:cTn id="26" dur="1" fill="hold">
                                          <p:stCondLst>
                                            <p:cond delay="0"/>
                                          </p:stCondLst>
                                        </p:cTn>
                                        <p:tgtEl>
                                          <p:spTgt spid="4109"/>
                                        </p:tgtEl>
                                        <p:attrNameLst>
                                          <p:attrName>style.visibility</p:attrName>
                                        </p:attrNameLst>
                                      </p:cBhvr>
                                      <p:to>
                                        <p:strVal val="visible"/>
                                      </p:to>
                                    </p:set>
                                    <p:animEffect transition="in" filter="fade">
                                      <p:cBhvr>
                                        <p:cTn id="27" dur="500"/>
                                        <p:tgtEl>
                                          <p:spTgt spid="4109"/>
                                        </p:tgtEl>
                                      </p:cBhvr>
                                    </p:animEffect>
                                  </p:childTnLst>
                                </p:cTn>
                              </p:par>
                            </p:childTnLst>
                          </p:cTn>
                        </p:par>
                        <p:par>
                          <p:cTn id="28" fill="hold">
                            <p:stCondLst>
                              <p:cond delay="4800"/>
                            </p:stCondLst>
                            <p:childTnLst>
                              <p:par>
                                <p:cTn id="29" presetID="22" presetClass="entr" presetSubtype="4" fill="hold" nodeType="afterEffect">
                                  <p:stCondLst>
                                    <p:cond delay="0"/>
                                  </p:stCondLst>
                                  <p:childTnLst>
                                    <p:set>
                                      <p:cBhvr>
                                        <p:cTn id="30" dur="1" fill="hold">
                                          <p:stCondLst>
                                            <p:cond delay="0"/>
                                          </p:stCondLst>
                                        </p:cTn>
                                        <p:tgtEl>
                                          <p:spTgt spid="18"/>
                                        </p:tgtEl>
                                        <p:attrNameLst>
                                          <p:attrName>style.visibility</p:attrName>
                                        </p:attrNameLst>
                                      </p:cBhvr>
                                      <p:to>
                                        <p:strVal val="visible"/>
                                      </p:to>
                                    </p:set>
                                    <p:animEffect transition="in" filter="wipe(down)">
                                      <p:cBhvr>
                                        <p:cTn id="31" dur="500"/>
                                        <p:tgtEl>
                                          <p:spTgt spid="18"/>
                                        </p:tgtEl>
                                      </p:cBhvr>
                                    </p:animEffect>
                                  </p:childTnLst>
                                </p:cTn>
                              </p:par>
                            </p:childTnLst>
                          </p:cTn>
                        </p:par>
                        <p:par>
                          <p:cTn id="32" fill="hold">
                            <p:stCondLst>
                              <p:cond delay="5300"/>
                            </p:stCondLst>
                            <p:childTnLst>
                              <p:par>
                                <p:cTn id="33" presetID="53" presetClass="entr" presetSubtype="16" fill="hold" nodeType="afterEffect">
                                  <p:stCondLst>
                                    <p:cond delay="0"/>
                                  </p:stCondLst>
                                  <p:childTnLst>
                                    <p:set>
                                      <p:cBhvr>
                                        <p:cTn id="34" dur="1" fill="hold">
                                          <p:stCondLst>
                                            <p:cond delay="0"/>
                                          </p:stCondLst>
                                        </p:cTn>
                                        <p:tgtEl>
                                          <p:spTgt spid="16"/>
                                        </p:tgtEl>
                                        <p:attrNameLst>
                                          <p:attrName>style.visibility</p:attrName>
                                        </p:attrNameLst>
                                      </p:cBhvr>
                                      <p:to>
                                        <p:strVal val="visible"/>
                                      </p:to>
                                    </p:set>
                                    <p:anim calcmode="lin" valueType="num">
                                      <p:cBhvr>
                                        <p:cTn id="35" dur="500" fill="hold"/>
                                        <p:tgtEl>
                                          <p:spTgt spid="16"/>
                                        </p:tgtEl>
                                        <p:attrNameLst>
                                          <p:attrName>ppt_w</p:attrName>
                                        </p:attrNameLst>
                                      </p:cBhvr>
                                      <p:tavLst>
                                        <p:tav tm="0">
                                          <p:val>
                                            <p:fltVal val="0"/>
                                          </p:val>
                                        </p:tav>
                                        <p:tav tm="100000">
                                          <p:val>
                                            <p:strVal val="#ppt_w"/>
                                          </p:val>
                                        </p:tav>
                                      </p:tavLst>
                                    </p:anim>
                                    <p:anim calcmode="lin" valueType="num">
                                      <p:cBhvr>
                                        <p:cTn id="36" dur="500" fill="hold"/>
                                        <p:tgtEl>
                                          <p:spTgt spid="16"/>
                                        </p:tgtEl>
                                        <p:attrNameLst>
                                          <p:attrName>ppt_h</p:attrName>
                                        </p:attrNameLst>
                                      </p:cBhvr>
                                      <p:tavLst>
                                        <p:tav tm="0">
                                          <p:val>
                                            <p:fltVal val="0"/>
                                          </p:val>
                                        </p:tav>
                                        <p:tav tm="100000">
                                          <p:val>
                                            <p:strVal val="#ppt_h"/>
                                          </p:val>
                                        </p:tav>
                                      </p:tavLst>
                                    </p:anim>
                                    <p:animEffect transition="in" filter="fade">
                                      <p:cBhvr>
                                        <p:cTn id="37" dur="500"/>
                                        <p:tgtEl>
                                          <p:spTgt spid="16"/>
                                        </p:tgtEl>
                                      </p:cBhvr>
                                    </p:animEffect>
                                  </p:childTnLst>
                                </p:cTn>
                              </p:par>
                            </p:childTnLst>
                          </p:cTn>
                        </p:par>
                        <p:par>
                          <p:cTn id="38" fill="hold">
                            <p:stCondLst>
                              <p:cond delay="5800"/>
                            </p:stCondLst>
                            <p:childTnLst>
                              <p:par>
                                <p:cTn id="39" presetID="1" presetClass="entr" presetSubtype="0" fill="hold" grpId="0" nodeType="afterEffect">
                                  <p:stCondLst>
                                    <p:cond delay="0"/>
                                  </p:stCondLst>
                                  <p:childTnLst>
                                    <p:set>
                                      <p:cBhvr>
                                        <p:cTn id="40" dur="1" fill="hold">
                                          <p:stCondLst>
                                            <p:cond delay="0"/>
                                          </p:stCondLst>
                                        </p:cTn>
                                        <p:tgtEl>
                                          <p:spTgt spid="17"/>
                                        </p:tgtEl>
                                        <p:attrNameLst>
                                          <p:attrName>style.visibility</p:attrName>
                                        </p:attrNameLst>
                                      </p:cBhvr>
                                      <p:to>
                                        <p:strVal val="visible"/>
                                      </p:to>
                                    </p:set>
                                  </p:childTnLst>
                                </p:cTn>
                              </p:par>
                            </p:childTnLst>
                          </p:cTn>
                        </p:par>
                        <p:par>
                          <p:cTn id="41" fill="hold">
                            <p:stCondLst>
                              <p:cond delay="5800"/>
                            </p:stCondLst>
                            <p:childTnLst>
                              <p:par>
                                <p:cTn id="42" presetID="22" presetClass="entr" presetSubtype="4" fill="hold" nodeType="afterEffect">
                                  <p:stCondLst>
                                    <p:cond delay="0"/>
                                  </p:stCondLst>
                                  <p:childTnLst>
                                    <p:set>
                                      <p:cBhvr>
                                        <p:cTn id="43" dur="1" fill="hold">
                                          <p:stCondLst>
                                            <p:cond delay="0"/>
                                          </p:stCondLst>
                                        </p:cTn>
                                        <p:tgtEl>
                                          <p:spTgt spid="23"/>
                                        </p:tgtEl>
                                        <p:attrNameLst>
                                          <p:attrName>style.visibility</p:attrName>
                                        </p:attrNameLst>
                                      </p:cBhvr>
                                      <p:to>
                                        <p:strVal val="visible"/>
                                      </p:to>
                                    </p:set>
                                    <p:animEffect transition="in" filter="wipe(down)">
                                      <p:cBhvr>
                                        <p:cTn id="44" dur="500"/>
                                        <p:tgtEl>
                                          <p:spTgt spid="23"/>
                                        </p:tgtEl>
                                      </p:cBhvr>
                                    </p:animEffect>
                                  </p:childTnLst>
                                </p:cTn>
                              </p:par>
                            </p:childTnLst>
                          </p:cTn>
                        </p:par>
                        <p:par>
                          <p:cTn id="45" fill="hold">
                            <p:stCondLst>
                              <p:cond delay="6300"/>
                            </p:stCondLst>
                            <p:childTnLst>
                              <p:par>
                                <p:cTn id="46" presetID="53" presetClass="entr" presetSubtype="16" fill="hold" nodeType="afterEffect">
                                  <p:stCondLst>
                                    <p:cond delay="0"/>
                                  </p:stCondLst>
                                  <p:childTnLst>
                                    <p:set>
                                      <p:cBhvr>
                                        <p:cTn id="47" dur="1" fill="hold">
                                          <p:stCondLst>
                                            <p:cond delay="0"/>
                                          </p:stCondLst>
                                        </p:cTn>
                                        <p:tgtEl>
                                          <p:spTgt spid="19"/>
                                        </p:tgtEl>
                                        <p:attrNameLst>
                                          <p:attrName>style.visibility</p:attrName>
                                        </p:attrNameLst>
                                      </p:cBhvr>
                                      <p:to>
                                        <p:strVal val="visible"/>
                                      </p:to>
                                    </p:set>
                                    <p:anim calcmode="lin" valueType="num">
                                      <p:cBhvr>
                                        <p:cTn id="48" dur="500" fill="hold"/>
                                        <p:tgtEl>
                                          <p:spTgt spid="19"/>
                                        </p:tgtEl>
                                        <p:attrNameLst>
                                          <p:attrName>ppt_w</p:attrName>
                                        </p:attrNameLst>
                                      </p:cBhvr>
                                      <p:tavLst>
                                        <p:tav tm="0">
                                          <p:val>
                                            <p:fltVal val="0"/>
                                          </p:val>
                                        </p:tav>
                                        <p:tav tm="100000">
                                          <p:val>
                                            <p:strVal val="#ppt_w"/>
                                          </p:val>
                                        </p:tav>
                                      </p:tavLst>
                                    </p:anim>
                                    <p:anim calcmode="lin" valueType="num">
                                      <p:cBhvr>
                                        <p:cTn id="49" dur="500" fill="hold"/>
                                        <p:tgtEl>
                                          <p:spTgt spid="19"/>
                                        </p:tgtEl>
                                        <p:attrNameLst>
                                          <p:attrName>ppt_h</p:attrName>
                                        </p:attrNameLst>
                                      </p:cBhvr>
                                      <p:tavLst>
                                        <p:tav tm="0">
                                          <p:val>
                                            <p:fltVal val="0"/>
                                          </p:val>
                                        </p:tav>
                                        <p:tav tm="100000">
                                          <p:val>
                                            <p:strVal val="#ppt_h"/>
                                          </p:val>
                                        </p:tav>
                                      </p:tavLst>
                                    </p:anim>
                                    <p:animEffect transition="in" filter="fade">
                                      <p:cBhvr>
                                        <p:cTn id="50" dur="500"/>
                                        <p:tgtEl>
                                          <p:spTgt spid="19"/>
                                        </p:tgtEl>
                                      </p:cBhvr>
                                    </p:animEffect>
                                  </p:childTnLst>
                                </p:cTn>
                              </p:par>
                            </p:childTnLst>
                          </p:cTn>
                        </p:par>
                        <p:par>
                          <p:cTn id="51" fill="hold">
                            <p:stCondLst>
                              <p:cond delay="6800"/>
                            </p:stCondLst>
                            <p:childTnLst>
                              <p:par>
                                <p:cTn id="52" presetID="1" presetClass="entr" presetSubtype="0"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childTnLst>
                                </p:cTn>
                              </p:par>
                            </p:childTnLst>
                          </p:cTn>
                        </p:par>
                        <p:par>
                          <p:cTn id="54" fill="hold">
                            <p:stCondLst>
                              <p:cond delay="6800"/>
                            </p:stCondLst>
                            <p:childTnLst>
                              <p:par>
                                <p:cTn id="55" presetID="22" presetClass="entr" presetSubtype="4"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down)">
                                      <p:cBhvr>
                                        <p:cTn id="57" dur="500"/>
                                        <p:tgtEl>
                                          <p:spTgt spid="27"/>
                                        </p:tgtEl>
                                      </p:cBhvr>
                                    </p:animEffect>
                                  </p:childTnLst>
                                </p:cTn>
                              </p:par>
                            </p:childTnLst>
                          </p:cTn>
                        </p:par>
                        <p:par>
                          <p:cTn id="58" fill="hold">
                            <p:stCondLst>
                              <p:cond delay="7300"/>
                            </p:stCondLst>
                            <p:childTnLst>
                              <p:par>
                                <p:cTn id="59" presetID="53" presetClass="entr" presetSubtype="16" fill="hold" nodeType="afterEffect">
                                  <p:stCondLst>
                                    <p:cond delay="0"/>
                                  </p:stCondLst>
                                  <p:childTnLst>
                                    <p:set>
                                      <p:cBhvr>
                                        <p:cTn id="60" dur="1" fill="hold">
                                          <p:stCondLst>
                                            <p:cond delay="0"/>
                                          </p:stCondLst>
                                        </p:cTn>
                                        <p:tgtEl>
                                          <p:spTgt spid="25"/>
                                        </p:tgtEl>
                                        <p:attrNameLst>
                                          <p:attrName>style.visibility</p:attrName>
                                        </p:attrNameLst>
                                      </p:cBhvr>
                                      <p:to>
                                        <p:strVal val="visible"/>
                                      </p:to>
                                    </p:set>
                                    <p:anim calcmode="lin" valueType="num">
                                      <p:cBhvr>
                                        <p:cTn id="61" dur="500" fill="hold"/>
                                        <p:tgtEl>
                                          <p:spTgt spid="25"/>
                                        </p:tgtEl>
                                        <p:attrNameLst>
                                          <p:attrName>ppt_w</p:attrName>
                                        </p:attrNameLst>
                                      </p:cBhvr>
                                      <p:tavLst>
                                        <p:tav tm="0">
                                          <p:val>
                                            <p:fltVal val="0"/>
                                          </p:val>
                                        </p:tav>
                                        <p:tav tm="100000">
                                          <p:val>
                                            <p:strVal val="#ppt_w"/>
                                          </p:val>
                                        </p:tav>
                                      </p:tavLst>
                                    </p:anim>
                                    <p:anim calcmode="lin" valueType="num">
                                      <p:cBhvr>
                                        <p:cTn id="62" dur="500" fill="hold"/>
                                        <p:tgtEl>
                                          <p:spTgt spid="25"/>
                                        </p:tgtEl>
                                        <p:attrNameLst>
                                          <p:attrName>ppt_h</p:attrName>
                                        </p:attrNameLst>
                                      </p:cBhvr>
                                      <p:tavLst>
                                        <p:tav tm="0">
                                          <p:val>
                                            <p:fltVal val="0"/>
                                          </p:val>
                                        </p:tav>
                                        <p:tav tm="100000">
                                          <p:val>
                                            <p:strVal val="#ppt_h"/>
                                          </p:val>
                                        </p:tav>
                                      </p:tavLst>
                                    </p:anim>
                                    <p:animEffect transition="in" filter="fade">
                                      <p:cBhvr>
                                        <p:cTn id="63" dur="500"/>
                                        <p:tgtEl>
                                          <p:spTgt spid="25"/>
                                        </p:tgtEl>
                                      </p:cBhvr>
                                    </p:animEffect>
                                  </p:childTnLst>
                                </p:cTn>
                              </p:par>
                            </p:childTnLst>
                          </p:cTn>
                        </p:par>
                        <p:par>
                          <p:cTn id="64" fill="hold">
                            <p:stCondLst>
                              <p:cond delay="7800"/>
                            </p:stCondLst>
                            <p:childTnLst>
                              <p:par>
                                <p:cTn id="65" presetID="1" presetClass="entr" presetSubtype="0" fill="hold" grpId="0" nodeType="afterEffect">
                                  <p:stCondLst>
                                    <p:cond delay="0"/>
                                  </p:stCondLst>
                                  <p:childTnLst>
                                    <p:set>
                                      <p:cBhvr>
                                        <p:cTn id="66" dur="1" fill="hold">
                                          <p:stCondLst>
                                            <p:cond delay="0"/>
                                          </p:stCondLst>
                                        </p:cTn>
                                        <p:tgtEl>
                                          <p:spTgt spid="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7" grpId="0"/>
      <p:bldP spid="21" grpId="0"/>
      <p:bldP spid="26"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076" name="Picture 4"/>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10953" r="9348" b="6036"/>
          <a:stretch/>
        </p:blipFill>
        <p:spPr bwMode="auto">
          <a:xfrm rot="21259875">
            <a:off x="144989" y="-3550"/>
            <a:ext cx="1267570" cy="991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19 Rectángulo"/>
          <p:cNvSpPr/>
          <p:nvPr/>
        </p:nvSpPr>
        <p:spPr>
          <a:xfrm>
            <a:off x="3383649" y="-943213"/>
            <a:ext cx="2029145"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lvl="0"/>
            <a:r>
              <a:rPr lang="es-AR" sz="4000" b="1" cap="all" dirty="0" err="1" smtClean="0">
                <a:ln/>
                <a:solidFill>
                  <a:schemeClr val="accent3">
                    <a:lumMod val="75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GuYANA</a:t>
            </a:r>
            <a:endParaRPr lang="es-AR" sz="4000" b="1" cap="all" dirty="0">
              <a:ln/>
              <a:solidFill>
                <a:schemeClr val="accent3">
                  <a:lumMod val="75000"/>
                </a:schemeClr>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2056" name="Picture 8"/>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5895966" y="2180742"/>
            <a:ext cx="3093279" cy="185596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000000"/>
            </a:camera>
            <a:lightRig rig="threePt" dir="t">
              <a:rot lat="0" lon="0" rev="2700000"/>
            </a:lightRig>
          </a:scene3d>
          <a:sp3d>
            <a:bevelT h="38100"/>
            <a:contourClr>
              <a:srgbClr val="C0C0C0"/>
            </a:contourClr>
          </a:sp3d>
          <a:extLst/>
        </p:spPr>
      </p:pic>
      <p:pic>
        <p:nvPicPr>
          <p:cNvPr id="5123" name="Picture 3"/>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47371" y="2078189"/>
            <a:ext cx="2175802" cy="188923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a:off x="279790" y="899376"/>
            <a:ext cx="2379947" cy="400110"/>
          </a:xfrm>
          <a:prstGeom prst="rect">
            <a:avLst/>
          </a:prstGeom>
          <a:noFill/>
        </p:spPr>
        <p:txBody>
          <a:bodyPr wrap="none" rtlCol="0">
            <a:spAutoFit/>
          </a:bodyPr>
          <a:lstStyle/>
          <a:p>
            <a:r>
              <a:rPr lang="es-AR" sz="2000" dirty="0" smtClean="0">
                <a:solidFill>
                  <a:schemeClr val="bg1"/>
                </a:solidFill>
              </a:rPr>
              <a:t>Capital:  Georgetown</a:t>
            </a:r>
            <a:endParaRPr lang="es-AR" sz="2000" dirty="0">
              <a:solidFill>
                <a:schemeClr val="bg1"/>
              </a:solidFill>
            </a:endParaRPr>
          </a:p>
        </p:txBody>
      </p:sp>
      <p:sp>
        <p:nvSpPr>
          <p:cNvPr id="34" name="33 CuadroTexto"/>
          <p:cNvSpPr txBox="1"/>
          <p:nvPr/>
        </p:nvSpPr>
        <p:spPr>
          <a:xfrm>
            <a:off x="280360" y="1254785"/>
            <a:ext cx="3951723" cy="400110"/>
          </a:xfrm>
          <a:prstGeom prst="rect">
            <a:avLst/>
          </a:prstGeom>
          <a:noFill/>
        </p:spPr>
        <p:txBody>
          <a:bodyPr wrap="none" rtlCol="0">
            <a:spAutoFit/>
          </a:bodyPr>
          <a:lstStyle/>
          <a:p>
            <a:r>
              <a:rPr lang="es-AR" sz="2000" dirty="0" smtClean="0">
                <a:solidFill>
                  <a:schemeClr val="bg1"/>
                </a:solidFill>
              </a:rPr>
              <a:t>Idioma:  Inglés, dialectos guyaneses </a:t>
            </a:r>
            <a:endParaRPr lang="es-AR" sz="2000" dirty="0">
              <a:solidFill>
                <a:schemeClr val="bg1"/>
              </a:solidFill>
            </a:endParaRPr>
          </a:p>
        </p:txBody>
      </p:sp>
      <p:pic>
        <p:nvPicPr>
          <p:cNvPr id="4098" name="Picture 2"/>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a:off x="7183599" y="334493"/>
            <a:ext cx="1531458" cy="15314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4" name="43 CuadroTexto"/>
          <p:cNvSpPr txBox="1"/>
          <p:nvPr/>
        </p:nvSpPr>
        <p:spPr>
          <a:xfrm>
            <a:off x="4186337" y="932685"/>
            <a:ext cx="3076227" cy="400110"/>
          </a:xfrm>
          <a:prstGeom prst="rect">
            <a:avLst/>
          </a:prstGeom>
          <a:noFill/>
        </p:spPr>
        <p:txBody>
          <a:bodyPr wrap="none" rtlCol="0">
            <a:spAutoFit/>
          </a:bodyPr>
          <a:lstStyle/>
          <a:p>
            <a:r>
              <a:rPr lang="es-AR" sz="2000" dirty="0" smtClean="0">
                <a:solidFill>
                  <a:schemeClr val="bg1"/>
                </a:solidFill>
              </a:rPr>
              <a:t>Habitantes (2013):  </a:t>
            </a:r>
            <a:r>
              <a:rPr lang="es-AR" sz="2000" dirty="0">
                <a:solidFill>
                  <a:schemeClr val="bg1"/>
                </a:solidFill>
              </a:rPr>
              <a:t>799.613</a:t>
            </a:r>
          </a:p>
        </p:txBody>
      </p:sp>
      <p:sp>
        <p:nvSpPr>
          <p:cNvPr id="2" name="1 Rectángulo"/>
          <p:cNvSpPr/>
          <p:nvPr/>
        </p:nvSpPr>
        <p:spPr>
          <a:xfrm>
            <a:off x="4186337" y="1263553"/>
            <a:ext cx="2749086" cy="400110"/>
          </a:xfrm>
          <a:prstGeom prst="rect">
            <a:avLst/>
          </a:prstGeom>
        </p:spPr>
        <p:txBody>
          <a:bodyPr wrap="none">
            <a:spAutoFit/>
          </a:bodyPr>
          <a:lstStyle/>
          <a:p>
            <a:r>
              <a:rPr lang="es-AR" sz="2000" dirty="0" smtClean="0">
                <a:solidFill>
                  <a:schemeClr val="bg1"/>
                </a:solidFill>
              </a:rPr>
              <a:t>Extensión:  </a:t>
            </a:r>
            <a:r>
              <a:rPr lang="es-AR" sz="2000" dirty="0">
                <a:solidFill>
                  <a:schemeClr val="bg1"/>
                </a:solidFill>
              </a:rPr>
              <a:t>214.970 km²</a:t>
            </a:r>
          </a:p>
        </p:txBody>
      </p:sp>
      <p:pic>
        <p:nvPicPr>
          <p:cNvPr id="6146" name="Picture 2"/>
          <p:cNvPicPr>
            <a:picLocks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2361904" y="1852551"/>
            <a:ext cx="3578248" cy="238800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5" name="14 CuadroTexto"/>
          <p:cNvSpPr txBox="1"/>
          <p:nvPr/>
        </p:nvSpPr>
        <p:spPr>
          <a:xfrm>
            <a:off x="306235" y="4181536"/>
            <a:ext cx="2113305" cy="400110"/>
          </a:xfrm>
          <a:prstGeom prst="rect">
            <a:avLst/>
          </a:prstGeom>
          <a:solidFill>
            <a:schemeClr val="tx1"/>
          </a:solidFill>
          <a:ln w="66675">
            <a:solidFill>
              <a:srgbClr val="FE140E"/>
            </a:solidFill>
          </a:ln>
          <a:effectLst>
            <a:reflection blurRad="6350" stA="50000" endA="295" endPos="92000" dist="101600" dir="5400000" sy="-100000" algn="bl" rotWithShape="0"/>
          </a:effectLst>
          <a:scene3d>
            <a:camera prst="perspectiveContrastingRightFacing">
              <a:rot lat="624000" lon="19800000" rev="27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solidFill>
                <a:effectLst/>
              </a:rPr>
              <a:t>Escudo Nacional</a:t>
            </a:r>
            <a:endParaRPr lang="es-AR" sz="2000" b="1" dirty="0">
              <a:ln w="11430"/>
              <a:solidFill>
                <a:schemeClr val="bg1"/>
              </a:solidFill>
              <a:effectLst/>
            </a:endParaRPr>
          </a:p>
        </p:txBody>
      </p:sp>
      <p:sp>
        <p:nvSpPr>
          <p:cNvPr id="16" name="15 CuadroTexto"/>
          <p:cNvSpPr txBox="1"/>
          <p:nvPr/>
        </p:nvSpPr>
        <p:spPr>
          <a:xfrm>
            <a:off x="6009692" y="4286174"/>
            <a:ext cx="2113305" cy="400110"/>
          </a:xfrm>
          <a:prstGeom prst="rect">
            <a:avLst/>
          </a:prstGeom>
          <a:solidFill>
            <a:schemeClr val="tx1"/>
          </a:solidFill>
          <a:ln w="66675">
            <a:solidFill>
              <a:srgbClr val="FFFF00"/>
            </a:solidFill>
          </a:ln>
          <a:effectLst>
            <a:reflection blurRad="6350" stA="50000" endA="295" endPos="92000" dist="101600" dir="5400000" sy="-100000" algn="bl" rotWithShape="0"/>
          </a:effectLst>
          <a:scene3d>
            <a:camera prst="perspectiveContrastingLeftFacing">
              <a:rot lat="623785" lon="1800000" rev="2100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solidFill>
                <a:effectLst/>
              </a:rPr>
              <a:t>Bandera Nacional</a:t>
            </a:r>
            <a:endParaRPr lang="es-AR" sz="2000" b="1" dirty="0">
              <a:ln w="11430"/>
              <a:solidFill>
                <a:schemeClr val="bg1"/>
              </a:solidFill>
              <a:effectLst/>
            </a:endParaRPr>
          </a:p>
        </p:txBody>
      </p:sp>
      <p:sp>
        <p:nvSpPr>
          <p:cNvPr id="17" name="16 CuadroTexto"/>
          <p:cNvSpPr txBox="1"/>
          <p:nvPr/>
        </p:nvSpPr>
        <p:spPr>
          <a:xfrm>
            <a:off x="3002983" y="4487795"/>
            <a:ext cx="2219586" cy="400110"/>
          </a:xfrm>
          <a:prstGeom prst="rect">
            <a:avLst/>
          </a:prstGeom>
          <a:solidFill>
            <a:schemeClr val="tx1"/>
          </a:solidFill>
          <a:ln w="66675">
            <a:solidFill>
              <a:schemeClr val="accent3">
                <a:lumMod val="5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Ayuntamiento</a:t>
            </a:r>
            <a:endParaRPr lang="es-AR" sz="2000" b="1" dirty="0">
              <a:ln w="11430"/>
              <a:solidFill>
                <a:srgbClr val="FFFF00"/>
              </a:solidFill>
              <a:effectLst/>
            </a:endParaRPr>
          </a:p>
        </p:txBody>
      </p:sp>
      <p:sp>
        <p:nvSpPr>
          <p:cNvPr id="18" name="17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21" name="Picture 2"/>
          <p:cNvPicPr>
            <a:picLocks noChangeArrowheads="1"/>
          </p:cNvPicPr>
          <p:nvPr/>
        </p:nvPicPr>
        <p:blipFill>
          <a:blip r:embed="rId10">
            <a:extLst>
              <a:ext uri="{28A0092B-C50C-407E-A947-70E740481C1C}">
                <a14:useLocalDpi xmlns:a14="http://schemas.microsoft.com/office/drawing/2010/main"/>
              </a:ext>
            </a:extLst>
          </a:blip>
          <a:stretch>
            <a:fillRect/>
          </a:stretch>
        </p:blipFill>
        <p:spPr bwMode="auto">
          <a:xfrm>
            <a:off x="2356510" y="1854000"/>
            <a:ext cx="3578400" cy="238800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2" name="21 CuadroTexto"/>
          <p:cNvSpPr txBox="1"/>
          <p:nvPr/>
        </p:nvSpPr>
        <p:spPr>
          <a:xfrm>
            <a:off x="3016370" y="4500685"/>
            <a:ext cx="2219586" cy="400110"/>
          </a:xfrm>
          <a:prstGeom prst="rect">
            <a:avLst/>
          </a:prstGeom>
          <a:solidFill>
            <a:schemeClr val="tx1"/>
          </a:solidFill>
          <a:ln w="66675">
            <a:solidFill>
              <a:schemeClr val="accent3">
                <a:lumMod val="5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Catedral San Jorge</a:t>
            </a:r>
            <a:endParaRPr lang="es-AR" sz="2000" b="1" dirty="0">
              <a:ln w="11430"/>
              <a:solidFill>
                <a:srgbClr val="FFFF00"/>
              </a:solidFill>
              <a:effectLst/>
            </a:endParaRPr>
          </a:p>
        </p:txBody>
      </p:sp>
      <p:pic>
        <p:nvPicPr>
          <p:cNvPr id="23" name="Picture 2"/>
          <p:cNvPicPr>
            <a:picLocks noChangeArrowheads="1"/>
          </p:cNvPicPr>
          <p:nvPr/>
        </p:nvPicPr>
        <p:blipFill>
          <a:blip r:embed="rId11">
            <a:extLst>
              <a:ext uri="{28A0092B-C50C-407E-A947-70E740481C1C}">
                <a14:useLocalDpi xmlns:a14="http://schemas.microsoft.com/office/drawing/2010/main"/>
              </a:ext>
            </a:extLst>
          </a:blip>
          <a:stretch>
            <a:fillRect/>
          </a:stretch>
        </p:blipFill>
        <p:spPr bwMode="auto">
          <a:xfrm>
            <a:off x="2357591" y="1854000"/>
            <a:ext cx="3578400" cy="238800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4" name="23 CuadroTexto"/>
          <p:cNvSpPr txBox="1"/>
          <p:nvPr/>
        </p:nvSpPr>
        <p:spPr>
          <a:xfrm>
            <a:off x="3016370" y="4516478"/>
            <a:ext cx="2219586" cy="400110"/>
          </a:xfrm>
          <a:prstGeom prst="rect">
            <a:avLst/>
          </a:prstGeom>
          <a:solidFill>
            <a:schemeClr val="tx1"/>
          </a:solidFill>
          <a:ln w="66675">
            <a:solidFill>
              <a:schemeClr val="accent3">
                <a:lumMod val="5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Museo</a:t>
            </a:r>
            <a:endParaRPr lang="es-AR" sz="2000" b="1" dirty="0">
              <a:ln w="11430"/>
              <a:solidFill>
                <a:srgbClr val="FFFF00"/>
              </a:solidFill>
              <a:effectLst/>
            </a:endParaRPr>
          </a:p>
        </p:txBody>
      </p:sp>
      <p:sp>
        <p:nvSpPr>
          <p:cNvPr id="25" name="24 CuadroTexto"/>
          <p:cNvSpPr txBox="1"/>
          <p:nvPr/>
        </p:nvSpPr>
        <p:spPr>
          <a:xfrm>
            <a:off x="2907345" y="4503333"/>
            <a:ext cx="2437635" cy="400110"/>
          </a:xfrm>
          <a:prstGeom prst="rect">
            <a:avLst/>
          </a:prstGeom>
          <a:solidFill>
            <a:schemeClr val="tx1"/>
          </a:solidFill>
          <a:ln w="66675">
            <a:solidFill>
              <a:schemeClr val="accent3">
                <a:lumMod val="50000"/>
              </a:schemeClr>
            </a:solidFill>
          </a:ln>
          <a:effectLst>
            <a:reflection blurRad="6350" stA="50000" endA="295" endPos="92000" dist="101600" dir="5400000" sy="-100000" algn="bl" rotWithShape="0"/>
          </a:effectLst>
          <a:scene3d>
            <a:camera prst="perspectiveContrastingLef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FFFF00"/>
                </a:solidFill>
                <a:effectLst/>
              </a:rPr>
              <a:t>Monumento a </a:t>
            </a:r>
            <a:r>
              <a:rPr lang="es-AR" sz="2000" b="1" dirty="0" err="1" smtClean="0">
                <a:ln w="11430"/>
                <a:solidFill>
                  <a:srgbClr val="FFFF00"/>
                </a:solidFill>
                <a:effectLst/>
              </a:rPr>
              <a:t>Cuffy</a:t>
            </a:r>
            <a:endParaRPr lang="es-AR" sz="2000" b="1" dirty="0">
              <a:ln w="11430"/>
              <a:solidFill>
                <a:srgbClr val="FFFF00"/>
              </a:solidFill>
              <a:effectLst/>
            </a:endParaRPr>
          </a:p>
        </p:txBody>
      </p:sp>
      <p:pic>
        <p:nvPicPr>
          <p:cNvPr id="26" name="Picture 2"/>
          <p:cNvPicPr>
            <a:picLocks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2851448" y="1844987"/>
            <a:ext cx="2634755" cy="238800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7" name="Picture 2"/>
          <p:cNvPicPr>
            <a:picLocks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3365095" y="1849025"/>
            <a:ext cx="1599966" cy="238800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Guyana - musica (mp3cut.ne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4"/>
          <a:stretch>
            <a:fillRect/>
          </a:stretch>
        </p:blipFill>
        <p:spPr>
          <a:xfrm>
            <a:off x="1362887" y="-1061872"/>
            <a:ext cx="609600" cy="609600"/>
          </a:xfrm>
          <a:prstGeom prst="rect">
            <a:avLst/>
          </a:prstGeom>
        </p:spPr>
      </p:pic>
      <p:sp>
        <p:nvSpPr>
          <p:cNvPr id="19" name="Oval 4"/>
          <p:cNvSpPr/>
          <p:nvPr/>
        </p:nvSpPr>
        <p:spPr>
          <a:xfrm>
            <a:off x="668180" y="169703"/>
            <a:ext cx="2116282" cy="755939"/>
          </a:xfrm>
          <a:prstGeom prst="ellipse">
            <a:avLst/>
          </a:prstGeom>
          <a:gradFill flip="none" rotWithShape="1">
            <a:gsLst>
              <a:gs pos="0">
                <a:schemeClr val="bg1">
                  <a:alpha val="79000"/>
                </a:schemeClr>
              </a:gs>
              <a:gs pos="50000">
                <a:schemeClr val="bg1">
                  <a:alpha val="59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8" name="27 CuadroTexto"/>
          <p:cNvSpPr txBox="1"/>
          <p:nvPr/>
        </p:nvSpPr>
        <p:spPr>
          <a:xfrm>
            <a:off x="1469763" y="108359"/>
            <a:ext cx="697242"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smtClean="0">
                <a:ln/>
                <a:solidFill>
                  <a:schemeClr val="accent3"/>
                </a:solidFill>
              </a:rPr>
              <a:t>Arroz</a:t>
            </a:r>
            <a:endParaRPr lang="es-AR" b="1" dirty="0">
              <a:ln/>
              <a:solidFill>
                <a:schemeClr val="accent3"/>
              </a:solidFill>
            </a:endParaRPr>
          </a:p>
        </p:txBody>
      </p:sp>
    </p:spTree>
    <p:extLst>
      <p:ext uri="{BB962C8B-B14F-4D97-AF65-F5344CB8AC3E}">
        <p14:creationId xmlns:p14="http://schemas.microsoft.com/office/powerpoint/2010/main" val="422209546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4"/>
                                        </p:tgtEl>
                                      </p:cBhvr>
                                    </p:cmd>
                                  </p:childTnLst>
                                </p:cTn>
                              </p:par>
                              <p:par>
                                <p:cTn id="7" presetID="6" presetClass="path" presetSubtype="0" fill="hold" grpId="0" nodeType="withEffect">
                                  <p:stCondLst>
                                    <p:cond delay="0"/>
                                  </p:stCondLst>
                                  <p:iterate type="lt">
                                    <p:tmPct val="10000"/>
                                  </p:iterate>
                                  <p:childTnLst>
                                    <p:animMotion origin="layout" path="M 0.02118 0.22075 C 0.00712 0.21581 -0.00781 0.2118 -0.02274 0.2118 C -0.09288 0.2118 -0.14774 0.26861 -0.14774 0.33776 C -0.14774 0.40569 -0.09288 0.46188 -0.02274 0.46188 C -0.00781 0.46188 0.00712 0.45879 0.02118 0.45385 C -0.02587 0.43563 -0.05885 0.39087 -0.05885 0.33776 C -0.05885 0.28373 -0.02587 0.23866 0.02118 0.22075 Z " pathEditMode="relative" rAng="0" ptsTypes="fffffff">
                                      <p:cBhvr>
                                        <p:cTn id="8" dur="2000" fill="hold"/>
                                        <p:tgtEl>
                                          <p:spTgt spid="20">
                                            <p:txEl>
                                              <p:pRg st="0" end="0"/>
                                            </p:txEl>
                                          </p:spTgt>
                                        </p:tgtEl>
                                        <p:attrNameLst>
                                          <p:attrName>ppt_x</p:attrName>
                                          <p:attrName>ppt_y</p:attrName>
                                        </p:attrNameLst>
                                      </p:cBhvr>
                                      <p:rCtr x="-8455" y="11609"/>
                                    </p:animMotion>
                                  </p:childTnLst>
                                </p:cTn>
                              </p:par>
                            </p:childTnLst>
                          </p:cTn>
                        </p:par>
                        <p:par>
                          <p:cTn id="9" fill="hold">
                            <p:stCondLst>
                              <p:cond delay="3000"/>
                            </p:stCondLst>
                            <p:childTnLst>
                              <p:par>
                                <p:cTn id="10" presetID="10" presetClass="entr" presetSubtype="0" fill="hold" nodeType="afterEffect">
                                  <p:stCondLst>
                                    <p:cond delay="0"/>
                                  </p:stCondLst>
                                  <p:childTnLst>
                                    <p:set>
                                      <p:cBhvr>
                                        <p:cTn id="11" dur="1" fill="hold">
                                          <p:stCondLst>
                                            <p:cond delay="0"/>
                                          </p:stCondLst>
                                        </p:cTn>
                                        <p:tgtEl>
                                          <p:spTgt spid="3076"/>
                                        </p:tgtEl>
                                        <p:attrNameLst>
                                          <p:attrName>style.visibility</p:attrName>
                                        </p:attrNameLst>
                                      </p:cBhvr>
                                      <p:to>
                                        <p:strVal val="visible"/>
                                      </p:to>
                                    </p:set>
                                    <p:animEffect transition="in" filter="fade">
                                      <p:cBhvr>
                                        <p:cTn id="12" dur="2000"/>
                                        <p:tgtEl>
                                          <p:spTgt spid="3076"/>
                                        </p:tgtEl>
                                      </p:cBhvr>
                                    </p:animEffect>
                                  </p:childTnLst>
                                </p:cTn>
                              </p:par>
                            </p:childTnLst>
                          </p:cTn>
                        </p:par>
                        <p:par>
                          <p:cTn id="13" fill="hold">
                            <p:stCondLst>
                              <p:cond delay="5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8"/>
                                        </p:tgtEl>
                                        <p:attrNameLst>
                                          <p:attrName>ppt_y</p:attrName>
                                        </p:attrNameLst>
                                      </p:cBhvr>
                                      <p:tavLst>
                                        <p:tav tm="0">
                                          <p:val>
                                            <p:strVal val="#ppt_y"/>
                                          </p:val>
                                        </p:tav>
                                        <p:tav tm="100000">
                                          <p:val>
                                            <p:strVal val="#ppt_y"/>
                                          </p:val>
                                        </p:tav>
                                      </p:tavLst>
                                    </p:anim>
                                    <p:anim calcmode="lin" valueType="num">
                                      <p:cBhvr>
                                        <p:cTn id="18"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8"/>
                                        </p:tgtEl>
                                      </p:cBhvr>
                                    </p:animEffect>
                                  </p:childTnLst>
                                </p:cTn>
                              </p:par>
                            </p:childTnLst>
                          </p:cTn>
                        </p:par>
                        <p:par>
                          <p:cTn id="21" fill="hold">
                            <p:stCondLst>
                              <p:cond delay="5700"/>
                            </p:stCondLst>
                            <p:childTnLst>
                              <p:par>
                                <p:cTn id="22" presetID="10" presetClass="entr" presetSubtype="0" fill="hold" grpId="0" nodeType="afterEffect">
                                  <p:stCondLst>
                                    <p:cond delay="0"/>
                                  </p:stCondLst>
                                  <p:childTnLst>
                                    <p:set>
                                      <p:cBhvr>
                                        <p:cTn id="23" dur="1" fill="hold">
                                          <p:stCondLst>
                                            <p:cond delay="0"/>
                                          </p:stCondLst>
                                        </p:cTn>
                                        <p:tgtEl>
                                          <p:spTgt spid="19"/>
                                        </p:tgtEl>
                                        <p:attrNameLst>
                                          <p:attrName>style.visibility</p:attrName>
                                        </p:attrNameLst>
                                      </p:cBhvr>
                                      <p:to>
                                        <p:strVal val="visible"/>
                                      </p:to>
                                    </p:set>
                                    <p:animEffect transition="in" filter="fade">
                                      <p:cBhvr>
                                        <p:cTn id="24" dur="1000"/>
                                        <p:tgtEl>
                                          <p:spTgt spid="19"/>
                                        </p:tgtEl>
                                      </p:cBhvr>
                                    </p:animEffect>
                                  </p:childTnLst>
                                </p:cTn>
                              </p:par>
                              <p:par>
                                <p:cTn id="25" presetID="10" presetClass="exit" presetSubtype="0" fill="hold" grpId="2" nodeType="withEffect">
                                  <p:stCondLst>
                                    <p:cond delay="4000"/>
                                  </p:stCondLst>
                                  <p:childTnLst>
                                    <p:animEffect transition="out" filter="fade">
                                      <p:cBhvr>
                                        <p:cTn id="26" dur="1000"/>
                                        <p:tgtEl>
                                          <p:spTgt spid="19"/>
                                        </p:tgtEl>
                                      </p:cBhvr>
                                    </p:animEffect>
                                    <p:set>
                                      <p:cBhvr>
                                        <p:cTn id="27" dur="1" fill="hold">
                                          <p:stCondLst>
                                            <p:cond delay="999"/>
                                          </p:stCondLst>
                                        </p:cTn>
                                        <p:tgtEl>
                                          <p:spTgt spid="19"/>
                                        </p:tgtEl>
                                        <p:attrNameLst>
                                          <p:attrName>style.visibility</p:attrName>
                                        </p:attrNameLst>
                                      </p:cBhvr>
                                      <p:to>
                                        <p:strVal val="hidden"/>
                                      </p:to>
                                    </p:set>
                                  </p:childTnLst>
                                </p:cTn>
                              </p:par>
                              <p:par>
                                <p:cTn id="28" presetID="10" presetClass="entr" presetSubtype="0" fill="hold" grpId="3" nodeType="withEffect">
                                  <p:stCondLst>
                                    <p:cond delay="5000"/>
                                  </p:stCondLst>
                                  <p:childTnLst>
                                    <p:set>
                                      <p:cBhvr>
                                        <p:cTn id="29" dur="1" fill="hold">
                                          <p:stCondLst>
                                            <p:cond delay="0"/>
                                          </p:stCondLst>
                                        </p:cTn>
                                        <p:tgtEl>
                                          <p:spTgt spid="19"/>
                                        </p:tgtEl>
                                        <p:attrNameLst>
                                          <p:attrName>style.visibility</p:attrName>
                                        </p:attrNameLst>
                                      </p:cBhvr>
                                      <p:to>
                                        <p:strVal val="visible"/>
                                      </p:to>
                                    </p:set>
                                    <p:animEffect transition="in" filter="fade">
                                      <p:cBhvr>
                                        <p:cTn id="30" dur="1000"/>
                                        <p:tgtEl>
                                          <p:spTgt spid="19"/>
                                        </p:tgtEl>
                                      </p:cBhvr>
                                    </p:animEffect>
                                  </p:childTnLst>
                                </p:cTn>
                              </p:par>
                              <p:par>
                                <p:cTn id="31" presetID="10" presetClass="exit" presetSubtype="0" fill="hold" grpId="4" nodeType="withEffect">
                                  <p:stCondLst>
                                    <p:cond delay="7000"/>
                                  </p:stCondLst>
                                  <p:childTnLst>
                                    <p:animEffect transition="out" filter="fade">
                                      <p:cBhvr>
                                        <p:cTn id="32" dur="1000"/>
                                        <p:tgtEl>
                                          <p:spTgt spid="19"/>
                                        </p:tgtEl>
                                      </p:cBhvr>
                                    </p:animEffect>
                                    <p:set>
                                      <p:cBhvr>
                                        <p:cTn id="33" dur="1" fill="hold">
                                          <p:stCondLst>
                                            <p:cond delay="999"/>
                                          </p:stCondLst>
                                        </p:cTn>
                                        <p:tgtEl>
                                          <p:spTgt spid="19"/>
                                        </p:tgtEl>
                                        <p:attrNameLst>
                                          <p:attrName>style.visibility</p:attrName>
                                        </p:attrNameLst>
                                      </p:cBhvr>
                                      <p:to>
                                        <p:strVal val="hidden"/>
                                      </p:to>
                                    </p:set>
                                  </p:childTnLst>
                                </p:cTn>
                              </p:par>
                              <p:par>
                                <p:cTn id="34" presetID="63" presetClass="path" presetSubtype="0" repeatCount="2000" accel="50000" decel="50000" autoRev="1" fill="hold" grpId="1" nodeType="withEffect">
                                  <p:stCondLst>
                                    <p:cond delay="0"/>
                                  </p:stCondLst>
                                  <p:childTnLst>
                                    <p:animMotion origin="layout" path="M 5E-6 1.60962E-6 L 0.62605 1.60962E-6 " pathEditMode="relative" rAng="0" ptsTypes="AA">
                                      <p:cBhvr>
                                        <p:cTn id="35" dur="2000" fill="hold"/>
                                        <p:tgtEl>
                                          <p:spTgt spid="19"/>
                                        </p:tgtEl>
                                        <p:attrNameLst>
                                          <p:attrName>ppt_x</p:attrName>
                                          <p:attrName>ppt_y</p:attrName>
                                        </p:attrNameLst>
                                      </p:cBhvr>
                                      <p:rCtr x="313" y="0"/>
                                    </p:animMotion>
                                  </p:childTnLst>
                                </p:cTn>
                              </p:par>
                              <p:par>
                                <p:cTn id="36" presetID="42" presetClass="entr" presetSubtype="0" fill="hold" nodeType="withEffect">
                                  <p:stCondLst>
                                    <p:cond delay="2100"/>
                                  </p:stCondLst>
                                  <p:childTnLst>
                                    <p:set>
                                      <p:cBhvr>
                                        <p:cTn id="37" dur="1" fill="hold">
                                          <p:stCondLst>
                                            <p:cond delay="0"/>
                                          </p:stCondLst>
                                        </p:cTn>
                                        <p:tgtEl>
                                          <p:spTgt spid="4098"/>
                                        </p:tgtEl>
                                        <p:attrNameLst>
                                          <p:attrName>style.visibility</p:attrName>
                                        </p:attrNameLst>
                                      </p:cBhvr>
                                      <p:to>
                                        <p:strVal val="visible"/>
                                      </p:to>
                                    </p:set>
                                    <p:animEffect transition="in" filter="fade">
                                      <p:cBhvr>
                                        <p:cTn id="38" dur="1000"/>
                                        <p:tgtEl>
                                          <p:spTgt spid="4098"/>
                                        </p:tgtEl>
                                      </p:cBhvr>
                                    </p:animEffect>
                                    <p:anim calcmode="lin" valueType="num">
                                      <p:cBhvr>
                                        <p:cTn id="39" dur="1000" fill="hold"/>
                                        <p:tgtEl>
                                          <p:spTgt spid="4098"/>
                                        </p:tgtEl>
                                        <p:attrNameLst>
                                          <p:attrName>ppt_x</p:attrName>
                                        </p:attrNameLst>
                                      </p:cBhvr>
                                      <p:tavLst>
                                        <p:tav tm="0">
                                          <p:val>
                                            <p:strVal val="#ppt_x"/>
                                          </p:val>
                                        </p:tav>
                                        <p:tav tm="100000">
                                          <p:val>
                                            <p:strVal val="#ppt_x"/>
                                          </p:val>
                                        </p:tav>
                                      </p:tavLst>
                                    </p:anim>
                                    <p:anim calcmode="lin" valueType="num">
                                      <p:cBhvr>
                                        <p:cTn id="40" dur="1000" fill="hold"/>
                                        <p:tgtEl>
                                          <p:spTgt spid="4098"/>
                                        </p:tgtEl>
                                        <p:attrNameLst>
                                          <p:attrName>ppt_y</p:attrName>
                                        </p:attrNameLst>
                                      </p:cBhvr>
                                      <p:tavLst>
                                        <p:tav tm="0">
                                          <p:val>
                                            <p:strVal val="#ppt_y+.1"/>
                                          </p:val>
                                        </p:tav>
                                        <p:tav tm="100000">
                                          <p:val>
                                            <p:strVal val="#ppt_y"/>
                                          </p:val>
                                        </p:tav>
                                      </p:tavLst>
                                    </p:anim>
                                  </p:childTnLst>
                                </p:cTn>
                              </p:par>
                              <p:par>
                                <p:cTn id="41" presetID="26" presetClass="entr" presetSubtype="0" fill="hold" grpId="0" nodeType="withEffect">
                                  <p:stCondLst>
                                    <p:cond delay="3200"/>
                                  </p:stCondLst>
                                  <p:iterate type="lt">
                                    <p:tmPct val="10000"/>
                                  </p:iterate>
                                  <p:childTnLst>
                                    <p:set>
                                      <p:cBhvr>
                                        <p:cTn id="42" dur="1" fill="hold">
                                          <p:stCondLst>
                                            <p:cond delay="0"/>
                                          </p:stCondLst>
                                        </p:cTn>
                                        <p:tgtEl>
                                          <p:spTgt spid="10"/>
                                        </p:tgtEl>
                                        <p:attrNameLst>
                                          <p:attrName>style.visibility</p:attrName>
                                        </p:attrNameLst>
                                      </p:cBhvr>
                                      <p:to>
                                        <p:strVal val="visible"/>
                                      </p:to>
                                    </p:set>
                                    <p:animEffect transition="in" filter="wipe(down)">
                                      <p:cBhvr>
                                        <p:cTn id="43" dur="290">
                                          <p:stCondLst>
                                            <p:cond delay="0"/>
                                          </p:stCondLst>
                                        </p:cTn>
                                        <p:tgtEl>
                                          <p:spTgt spid="10"/>
                                        </p:tgtEl>
                                      </p:cBhvr>
                                    </p:animEffect>
                                    <p:anim calcmode="lin" valueType="num">
                                      <p:cBhvr>
                                        <p:cTn id="44"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49" dur="13">
                                          <p:stCondLst>
                                            <p:cond delay="325"/>
                                          </p:stCondLst>
                                        </p:cTn>
                                        <p:tgtEl>
                                          <p:spTgt spid="10"/>
                                        </p:tgtEl>
                                      </p:cBhvr>
                                      <p:to x="100000" y="60000"/>
                                    </p:animScale>
                                    <p:animScale>
                                      <p:cBhvr>
                                        <p:cTn id="50" dur="83" decel="50000">
                                          <p:stCondLst>
                                            <p:cond delay="338"/>
                                          </p:stCondLst>
                                        </p:cTn>
                                        <p:tgtEl>
                                          <p:spTgt spid="10"/>
                                        </p:tgtEl>
                                      </p:cBhvr>
                                      <p:to x="100000" y="100000"/>
                                    </p:animScale>
                                    <p:animScale>
                                      <p:cBhvr>
                                        <p:cTn id="51" dur="13">
                                          <p:stCondLst>
                                            <p:cond delay="656"/>
                                          </p:stCondLst>
                                        </p:cTn>
                                        <p:tgtEl>
                                          <p:spTgt spid="10"/>
                                        </p:tgtEl>
                                      </p:cBhvr>
                                      <p:to x="100000" y="80000"/>
                                    </p:animScale>
                                    <p:animScale>
                                      <p:cBhvr>
                                        <p:cTn id="52" dur="83" decel="50000">
                                          <p:stCondLst>
                                            <p:cond delay="669"/>
                                          </p:stCondLst>
                                        </p:cTn>
                                        <p:tgtEl>
                                          <p:spTgt spid="10"/>
                                        </p:tgtEl>
                                      </p:cBhvr>
                                      <p:to x="100000" y="100000"/>
                                    </p:animScale>
                                    <p:animScale>
                                      <p:cBhvr>
                                        <p:cTn id="53" dur="13">
                                          <p:stCondLst>
                                            <p:cond delay="821"/>
                                          </p:stCondLst>
                                        </p:cTn>
                                        <p:tgtEl>
                                          <p:spTgt spid="10"/>
                                        </p:tgtEl>
                                      </p:cBhvr>
                                      <p:to x="100000" y="90000"/>
                                    </p:animScale>
                                    <p:animScale>
                                      <p:cBhvr>
                                        <p:cTn id="54" dur="83" decel="50000">
                                          <p:stCondLst>
                                            <p:cond delay="834"/>
                                          </p:stCondLst>
                                        </p:cTn>
                                        <p:tgtEl>
                                          <p:spTgt spid="10"/>
                                        </p:tgtEl>
                                      </p:cBhvr>
                                      <p:to x="100000" y="100000"/>
                                    </p:animScale>
                                    <p:animScale>
                                      <p:cBhvr>
                                        <p:cTn id="55" dur="13">
                                          <p:stCondLst>
                                            <p:cond delay="904"/>
                                          </p:stCondLst>
                                        </p:cTn>
                                        <p:tgtEl>
                                          <p:spTgt spid="10"/>
                                        </p:tgtEl>
                                      </p:cBhvr>
                                      <p:to x="100000" y="95000"/>
                                    </p:animScale>
                                    <p:animScale>
                                      <p:cBhvr>
                                        <p:cTn id="56" dur="83" decel="50000">
                                          <p:stCondLst>
                                            <p:cond delay="917"/>
                                          </p:stCondLst>
                                        </p:cTn>
                                        <p:tgtEl>
                                          <p:spTgt spid="10"/>
                                        </p:tgtEl>
                                      </p:cBhvr>
                                      <p:to x="100000" y="100000"/>
                                    </p:animScale>
                                  </p:childTnLst>
                                </p:cTn>
                              </p:par>
                              <p:par>
                                <p:cTn id="57" presetID="26" presetClass="entr" presetSubtype="0" fill="hold" grpId="0" nodeType="withEffect">
                                  <p:stCondLst>
                                    <p:cond delay="5800"/>
                                  </p:stCondLst>
                                  <p:iterate type="lt">
                                    <p:tmPct val="10000"/>
                                  </p:iterate>
                                  <p:childTnLst>
                                    <p:set>
                                      <p:cBhvr>
                                        <p:cTn id="58" dur="1" fill="hold">
                                          <p:stCondLst>
                                            <p:cond delay="0"/>
                                          </p:stCondLst>
                                        </p:cTn>
                                        <p:tgtEl>
                                          <p:spTgt spid="34"/>
                                        </p:tgtEl>
                                        <p:attrNameLst>
                                          <p:attrName>style.visibility</p:attrName>
                                        </p:attrNameLst>
                                      </p:cBhvr>
                                      <p:to>
                                        <p:strVal val="visible"/>
                                      </p:to>
                                    </p:set>
                                    <p:animEffect transition="in" filter="wipe(down)">
                                      <p:cBhvr>
                                        <p:cTn id="59" dur="290">
                                          <p:stCondLst>
                                            <p:cond delay="0"/>
                                          </p:stCondLst>
                                        </p:cTn>
                                        <p:tgtEl>
                                          <p:spTgt spid="34"/>
                                        </p:tgtEl>
                                      </p:cBhvr>
                                    </p:animEffect>
                                    <p:anim calcmode="lin" valueType="num">
                                      <p:cBhvr>
                                        <p:cTn id="60" dur="911"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34"/>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34"/>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34"/>
                                        </p:tgtEl>
                                        <p:attrNameLst>
                                          <p:attrName>ppt_y</p:attrName>
                                        </p:attrNameLst>
                                      </p:cBhvr>
                                      <p:tavLst>
                                        <p:tav tm="0" fmla="#ppt_y-sin(pi*$)/81">
                                          <p:val>
                                            <p:fltVal val="0"/>
                                          </p:val>
                                        </p:tav>
                                        <p:tav tm="100000">
                                          <p:val>
                                            <p:fltVal val="1"/>
                                          </p:val>
                                        </p:tav>
                                      </p:tavLst>
                                    </p:anim>
                                    <p:animScale>
                                      <p:cBhvr>
                                        <p:cTn id="65" dur="13">
                                          <p:stCondLst>
                                            <p:cond delay="325"/>
                                          </p:stCondLst>
                                        </p:cTn>
                                        <p:tgtEl>
                                          <p:spTgt spid="34"/>
                                        </p:tgtEl>
                                      </p:cBhvr>
                                      <p:to x="100000" y="60000"/>
                                    </p:animScale>
                                    <p:animScale>
                                      <p:cBhvr>
                                        <p:cTn id="66" dur="83" decel="50000">
                                          <p:stCondLst>
                                            <p:cond delay="338"/>
                                          </p:stCondLst>
                                        </p:cTn>
                                        <p:tgtEl>
                                          <p:spTgt spid="34"/>
                                        </p:tgtEl>
                                      </p:cBhvr>
                                      <p:to x="100000" y="100000"/>
                                    </p:animScale>
                                    <p:animScale>
                                      <p:cBhvr>
                                        <p:cTn id="67" dur="13">
                                          <p:stCondLst>
                                            <p:cond delay="656"/>
                                          </p:stCondLst>
                                        </p:cTn>
                                        <p:tgtEl>
                                          <p:spTgt spid="34"/>
                                        </p:tgtEl>
                                      </p:cBhvr>
                                      <p:to x="100000" y="80000"/>
                                    </p:animScale>
                                    <p:animScale>
                                      <p:cBhvr>
                                        <p:cTn id="68" dur="83" decel="50000">
                                          <p:stCondLst>
                                            <p:cond delay="669"/>
                                          </p:stCondLst>
                                        </p:cTn>
                                        <p:tgtEl>
                                          <p:spTgt spid="34"/>
                                        </p:tgtEl>
                                      </p:cBhvr>
                                      <p:to x="100000" y="100000"/>
                                    </p:animScale>
                                    <p:animScale>
                                      <p:cBhvr>
                                        <p:cTn id="69" dur="13">
                                          <p:stCondLst>
                                            <p:cond delay="821"/>
                                          </p:stCondLst>
                                        </p:cTn>
                                        <p:tgtEl>
                                          <p:spTgt spid="34"/>
                                        </p:tgtEl>
                                      </p:cBhvr>
                                      <p:to x="100000" y="90000"/>
                                    </p:animScale>
                                    <p:animScale>
                                      <p:cBhvr>
                                        <p:cTn id="70" dur="83" decel="50000">
                                          <p:stCondLst>
                                            <p:cond delay="834"/>
                                          </p:stCondLst>
                                        </p:cTn>
                                        <p:tgtEl>
                                          <p:spTgt spid="34"/>
                                        </p:tgtEl>
                                      </p:cBhvr>
                                      <p:to x="100000" y="100000"/>
                                    </p:animScale>
                                    <p:animScale>
                                      <p:cBhvr>
                                        <p:cTn id="71" dur="13">
                                          <p:stCondLst>
                                            <p:cond delay="904"/>
                                          </p:stCondLst>
                                        </p:cTn>
                                        <p:tgtEl>
                                          <p:spTgt spid="34"/>
                                        </p:tgtEl>
                                      </p:cBhvr>
                                      <p:to x="100000" y="95000"/>
                                    </p:animScale>
                                    <p:animScale>
                                      <p:cBhvr>
                                        <p:cTn id="72" dur="83" decel="50000">
                                          <p:stCondLst>
                                            <p:cond delay="917"/>
                                          </p:stCondLst>
                                        </p:cTn>
                                        <p:tgtEl>
                                          <p:spTgt spid="34"/>
                                        </p:tgtEl>
                                      </p:cBhvr>
                                      <p:to x="100000" y="100000"/>
                                    </p:animScale>
                                  </p:childTnLst>
                                </p:cTn>
                              </p:par>
                            </p:childTnLst>
                          </p:cTn>
                        </p:par>
                        <p:par>
                          <p:cTn id="73" fill="hold">
                            <p:stCondLst>
                              <p:cond delay="15600"/>
                            </p:stCondLst>
                            <p:childTnLst>
                              <p:par>
                                <p:cTn id="74" presetID="26" presetClass="entr" presetSubtype="0" fill="hold" grpId="0" nodeType="afterEffect">
                                  <p:stCondLst>
                                    <p:cond delay="0"/>
                                  </p:stCondLst>
                                  <p:iterate type="lt">
                                    <p:tmPct val="10000"/>
                                  </p:iterate>
                                  <p:childTnLst>
                                    <p:set>
                                      <p:cBhvr>
                                        <p:cTn id="75" dur="1" fill="hold">
                                          <p:stCondLst>
                                            <p:cond delay="0"/>
                                          </p:stCondLst>
                                        </p:cTn>
                                        <p:tgtEl>
                                          <p:spTgt spid="44"/>
                                        </p:tgtEl>
                                        <p:attrNameLst>
                                          <p:attrName>style.visibility</p:attrName>
                                        </p:attrNameLst>
                                      </p:cBhvr>
                                      <p:to>
                                        <p:strVal val="visible"/>
                                      </p:to>
                                    </p:set>
                                    <p:animEffect transition="in" filter="wipe(down)">
                                      <p:cBhvr>
                                        <p:cTn id="76" dur="290">
                                          <p:stCondLst>
                                            <p:cond delay="0"/>
                                          </p:stCondLst>
                                        </p:cTn>
                                        <p:tgtEl>
                                          <p:spTgt spid="44"/>
                                        </p:tgtEl>
                                      </p:cBhvr>
                                    </p:animEffect>
                                    <p:anim calcmode="lin" valueType="num">
                                      <p:cBhvr>
                                        <p:cTn id="77" dur="911" tmFilter="0,0; 0.14,0.36; 0.43,0.73; 0.71,0.91; 1.0,1.0">
                                          <p:stCondLst>
                                            <p:cond delay="0"/>
                                          </p:stCondLst>
                                        </p:cTn>
                                        <p:tgtEl>
                                          <p:spTgt spid="44"/>
                                        </p:tgtEl>
                                        <p:attrNameLst>
                                          <p:attrName>ppt_x</p:attrName>
                                        </p:attrNameLst>
                                      </p:cBhvr>
                                      <p:tavLst>
                                        <p:tav tm="0">
                                          <p:val>
                                            <p:strVal val="#ppt_x-0.25"/>
                                          </p:val>
                                        </p:tav>
                                        <p:tav tm="100000">
                                          <p:val>
                                            <p:strVal val="#ppt_x"/>
                                          </p:val>
                                        </p:tav>
                                      </p:tavLst>
                                    </p:anim>
                                    <p:anim calcmode="lin" valueType="num">
                                      <p:cBhvr>
                                        <p:cTn id="78" dur="332" tmFilter="0.0,0.0; 0.25,0.07; 0.50,0.2; 0.75,0.467; 1.0,1.0">
                                          <p:stCondLst>
                                            <p:cond delay="0"/>
                                          </p:stCondLst>
                                        </p:cTn>
                                        <p:tgtEl>
                                          <p:spTgt spid="44"/>
                                        </p:tgtEl>
                                        <p:attrNameLst>
                                          <p:attrName>ppt_y</p:attrName>
                                        </p:attrNameLst>
                                      </p:cBhvr>
                                      <p:tavLst>
                                        <p:tav tm="0" fmla="#ppt_y-sin(pi*$)/3">
                                          <p:val>
                                            <p:fltVal val="0.5"/>
                                          </p:val>
                                        </p:tav>
                                        <p:tav tm="100000">
                                          <p:val>
                                            <p:fltVal val="1"/>
                                          </p:val>
                                        </p:tav>
                                      </p:tavLst>
                                    </p:anim>
                                    <p:anim calcmode="lin" valueType="num">
                                      <p:cBhvr>
                                        <p:cTn id="79" dur="332" tmFilter="0, 0; 0.125,0.2665; 0.25,0.4; 0.375,0.465; 0.5,0.5;  0.625,0.535; 0.75,0.6; 0.875,0.7335; 1,1">
                                          <p:stCondLst>
                                            <p:cond delay="332"/>
                                          </p:stCondLst>
                                        </p:cTn>
                                        <p:tgtEl>
                                          <p:spTgt spid="44"/>
                                        </p:tgtEl>
                                        <p:attrNameLst>
                                          <p:attrName>ppt_y</p:attrName>
                                        </p:attrNameLst>
                                      </p:cBhvr>
                                      <p:tavLst>
                                        <p:tav tm="0" fmla="#ppt_y-sin(pi*$)/9">
                                          <p:val>
                                            <p:fltVal val="0"/>
                                          </p:val>
                                        </p:tav>
                                        <p:tav tm="100000">
                                          <p:val>
                                            <p:fltVal val="1"/>
                                          </p:val>
                                        </p:tav>
                                      </p:tavLst>
                                    </p:anim>
                                    <p:anim calcmode="lin" valueType="num">
                                      <p:cBhvr>
                                        <p:cTn id="80" dur="166" tmFilter="0, 0; 0.125,0.2665; 0.25,0.4; 0.375,0.465; 0.5,0.5;  0.625,0.535; 0.75,0.6; 0.875,0.7335; 1,1">
                                          <p:stCondLst>
                                            <p:cond delay="662"/>
                                          </p:stCondLst>
                                        </p:cTn>
                                        <p:tgtEl>
                                          <p:spTgt spid="44"/>
                                        </p:tgtEl>
                                        <p:attrNameLst>
                                          <p:attrName>ppt_y</p:attrName>
                                        </p:attrNameLst>
                                      </p:cBhvr>
                                      <p:tavLst>
                                        <p:tav tm="0" fmla="#ppt_y-sin(pi*$)/27">
                                          <p:val>
                                            <p:fltVal val="0"/>
                                          </p:val>
                                        </p:tav>
                                        <p:tav tm="100000">
                                          <p:val>
                                            <p:fltVal val="1"/>
                                          </p:val>
                                        </p:tav>
                                      </p:tavLst>
                                    </p:anim>
                                    <p:anim calcmode="lin" valueType="num">
                                      <p:cBhvr>
                                        <p:cTn id="81" dur="82" tmFilter="0, 0; 0.125,0.2665; 0.25,0.4; 0.375,0.465; 0.5,0.5;  0.625,0.535; 0.75,0.6; 0.875,0.7335; 1,1">
                                          <p:stCondLst>
                                            <p:cond delay="828"/>
                                          </p:stCondLst>
                                        </p:cTn>
                                        <p:tgtEl>
                                          <p:spTgt spid="44"/>
                                        </p:tgtEl>
                                        <p:attrNameLst>
                                          <p:attrName>ppt_y</p:attrName>
                                        </p:attrNameLst>
                                      </p:cBhvr>
                                      <p:tavLst>
                                        <p:tav tm="0" fmla="#ppt_y-sin(pi*$)/81">
                                          <p:val>
                                            <p:fltVal val="0"/>
                                          </p:val>
                                        </p:tav>
                                        <p:tav tm="100000">
                                          <p:val>
                                            <p:fltVal val="1"/>
                                          </p:val>
                                        </p:tav>
                                      </p:tavLst>
                                    </p:anim>
                                    <p:animScale>
                                      <p:cBhvr>
                                        <p:cTn id="82" dur="13">
                                          <p:stCondLst>
                                            <p:cond delay="325"/>
                                          </p:stCondLst>
                                        </p:cTn>
                                        <p:tgtEl>
                                          <p:spTgt spid="44"/>
                                        </p:tgtEl>
                                      </p:cBhvr>
                                      <p:to x="100000" y="60000"/>
                                    </p:animScale>
                                    <p:animScale>
                                      <p:cBhvr>
                                        <p:cTn id="83" dur="83" decel="50000">
                                          <p:stCondLst>
                                            <p:cond delay="338"/>
                                          </p:stCondLst>
                                        </p:cTn>
                                        <p:tgtEl>
                                          <p:spTgt spid="44"/>
                                        </p:tgtEl>
                                      </p:cBhvr>
                                      <p:to x="100000" y="100000"/>
                                    </p:animScale>
                                    <p:animScale>
                                      <p:cBhvr>
                                        <p:cTn id="84" dur="13">
                                          <p:stCondLst>
                                            <p:cond delay="656"/>
                                          </p:stCondLst>
                                        </p:cTn>
                                        <p:tgtEl>
                                          <p:spTgt spid="44"/>
                                        </p:tgtEl>
                                      </p:cBhvr>
                                      <p:to x="100000" y="80000"/>
                                    </p:animScale>
                                    <p:animScale>
                                      <p:cBhvr>
                                        <p:cTn id="85" dur="83" decel="50000">
                                          <p:stCondLst>
                                            <p:cond delay="669"/>
                                          </p:stCondLst>
                                        </p:cTn>
                                        <p:tgtEl>
                                          <p:spTgt spid="44"/>
                                        </p:tgtEl>
                                      </p:cBhvr>
                                      <p:to x="100000" y="100000"/>
                                    </p:animScale>
                                    <p:animScale>
                                      <p:cBhvr>
                                        <p:cTn id="86" dur="13">
                                          <p:stCondLst>
                                            <p:cond delay="821"/>
                                          </p:stCondLst>
                                        </p:cTn>
                                        <p:tgtEl>
                                          <p:spTgt spid="44"/>
                                        </p:tgtEl>
                                      </p:cBhvr>
                                      <p:to x="100000" y="90000"/>
                                    </p:animScale>
                                    <p:animScale>
                                      <p:cBhvr>
                                        <p:cTn id="87" dur="83" decel="50000">
                                          <p:stCondLst>
                                            <p:cond delay="834"/>
                                          </p:stCondLst>
                                        </p:cTn>
                                        <p:tgtEl>
                                          <p:spTgt spid="44"/>
                                        </p:tgtEl>
                                      </p:cBhvr>
                                      <p:to x="100000" y="100000"/>
                                    </p:animScale>
                                    <p:animScale>
                                      <p:cBhvr>
                                        <p:cTn id="88" dur="13">
                                          <p:stCondLst>
                                            <p:cond delay="904"/>
                                          </p:stCondLst>
                                        </p:cTn>
                                        <p:tgtEl>
                                          <p:spTgt spid="44"/>
                                        </p:tgtEl>
                                      </p:cBhvr>
                                      <p:to x="100000" y="95000"/>
                                    </p:animScale>
                                    <p:animScale>
                                      <p:cBhvr>
                                        <p:cTn id="89" dur="83" decel="50000">
                                          <p:stCondLst>
                                            <p:cond delay="917"/>
                                          </p:stCondLst>
                                        </p:cTn>
                                        <p:tgtEl>
                                          <p:spTgt spid="44"/>
                                        </p:tgtEl>
                                      </p:cBhvr>
                                      <p:to x="100000" y="100000"/>
                                    </p:animScale>
                                  </p:childTnLst>
                                </p:cTn>
                              </p:par>
                            </p:childTnLst>
                          </p:cTn>
                        </p:par>
                        <p:par>
                          <p:cTn id="90" fill="hold">
                            <p:stCondLst>
                              <p:cond delay="18900"/>
                            </p:stCondLst>
                            <p:childTnLst>
                              <p:par>
                                <p:cTn id="91" presetID="26" presetClass="entr" presetSubtype="0" fill="hold" grpId="0" nodeType="afterEffect">
                                  <p:stCondLst>
                                    <p:cond delay="0"/>
                                  </p:stCondLst>
                                  <p:iterate type="lt">
                                    <p:tmPct val="10000"/>
                                  </p:iterate>
                                  <p:childTnLst>
                                    <p:set>
                                      <p:cBhvr>
                                        <p:cTn id="92" dur="1" fill="hold">
                                          <p:stCondLst>
                                            <p:cond delay="0"/>
                                          </p:stCondLst>
                                        </p:cTn>
                                        <p:tgtEl>
                                          <p:spTgt spid="2"/>
                                        </p:tgtEl>
                                        <p:attrNameLst>
                                          <p:attrName>style.visibility</p:attrName>
                                        </p:attrNameLst>
                                      </p:cBhvr>
                                      <p:to>
                                        <p:strVal val="visible"/>
                                      </p:to>
                                    </p:set>
                                    <p:animEffect transition="in" filter="wipe(down)">
                                      <p:cBhvr>
                                        <p:cTn id="93" dur="290">
                                          <p:stCondLst>
                                            <p:cond delay="0"/>
                                          </p:stCondLst>
                                        </p:cTn>
                                        <p:tgtEl>
                                          <p:spTgt spid="2"/>
                                        </p:tgtEl>
                                      </p:cBhvr>
                                    </p:animEffect>
                                    <p:anim calcmode="lin" valueType="num">
                                      <p:cBhvr>
                                        <p:cTn id="94"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5"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96"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97"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98"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99" dur="13">
                                          <p:stCondLst>
                                            <p:cond delay="325"/>
                                          </p:stCondLst>
                                        </p:cTn>
                                        <p:tgtEl>
                                          <p:spTgt spid="2"/>
                                        </p:tgtEl>
                                      </p:cBhvr>
                                      <p:to x="100000" y="60000"/>
                                    </p:animScale>
                                    <p:animScale>
                                      <p:cBhvr>
                                        <p:cTn id="100" dur="83" decel="50000">
                                          <p:stCondLst>
                                            <p:cond delay="338"/>
                                          </p:stCondLst>
                                        </p:cTn>
                                        <p:tgtEl>
                                          <p:spTgt spid="2"/>
                                        </p:tgtEl>
                                      </p:cBhvr>
                                      <p:to x="100000" y="100000"/>
                                    </p:animScale>
                                    <p:animScale>
                                      <p:cBhvr>
                                        <p:cTn id="101" dur="13">
                                          <p:stCondLst>
                                            <p:cond delay="656"/>
                                          </p:stCondLst>
                                        </p:cTn>
                                        <p:tgtEl>
                                          <p:spTgt spid="2"/>
                                        </p:tgtEl>
                                      </p:cBhvr>
                                      <p:to x="100000" y="80000"/>
                                    </p:animScale>
                                    <p:animScale>
                                      <p:cBhvr>
                                        <p:cTn id="102" dur="83" decel="50000">
                                          <p:stCondLst>
                                            <p:cond delay="669"/>
                                          </p:stCondLst>
                                        </p:cTn>
                                        <p:tgtEl>
                                          <p:spTgt spid="2"/>
                                        </p:tgtEl>
                                      </p:cBhvr>
                                      <p:to x="100000" y="100000"/>
                                    </p:animScale>
                                    <p:animScale>
                                      <p:cBhvr>
                                        <p:cTn id="103" dur="13">
                                          <p:stCondLst>
                                            <p:cond delay="821"/>
                                          </p:stCondLst>
                                        </p:cTn>
                                        <p:tgtEl>
                                          <p:spTgt spid="2"/>
                                        </p:tgtEl>
                                      </p:cBhvr>
                                      <p:to x="100000" y="90000"/>
                                    </p:animScale>
                                    <p:animScale>
                                      <p:cBhvr>
                                        <p:cTn id="104" dur="83" decel="50000">
                                          <p:stCondLst>
                                            <p:cond delay="834"/>
                                          </p:stCondLst>
                                        </p:cTn>
                                        <p:tgtEl>
                                          <p:spTgt spid="2"/>
                                        </p:tgtEl>
                                      </p:cBhvr>
                                      <p:to x="100000" y="100000"/>
                                    </p:animScale>
                                    <p:animScale>
                                      <p:cBhvr>
                                        <p:cTn id="105" dur="13">
                                          <p:stCondLst>
                                            <p:cond delay="904"/>
                                          </p:stCondLst>
                                        </p:cTn>
                                        <p:tgtEl>
                                          <p:spTgt spid="2"/>
                                        </p:tgtEl>
                                      </p:cBhvr>
                                      <p:to x="100000" y="95000"/>
                                    </p:animScale>
                                    <p:animScale>
                                      <p:cBhvr>
                                        <p:cTn id="106" dur="83" decel="50000">
                                          <p:stCondLst>
                                            <p:cond delay="917"/>
                                          </p:stCondLst>
                                        </p:cTn>
                                        <p:tgtEl>
                                          <p:spTgt spid="2"/>
                                        </p:tgtEl>
                                      </p:cBhvr>
                                      <p:to x="100000" y="100000"/>
                                    </p:animScale>
                                  </p:childTnLst>
                                </p:cTn>
                              </p:par>
                            </p:childTnLst>
                          </p:cTn>
                        </p:par>
                        <p:par>
                          <p:cTn id="107" fill="hold">
                            <p:stCondLst>
                              <p:cond delay="21800"/>
                            </p:stCondLst>
                            <p:childTnLst>
                              <p:par>
                                <p:cTn id="108" presetID="42" presetClass="entr" presetSubtype="0" fill="hold" nodeType="afterEffect">
                                  <p:stCondLst>
                                    <p:cond delay="0"/>
                                  </p:stCondLst>
                                  <p:childTnLst>
                                    <p:set>
                                      <p:cBhvr>
                                        <p:cTn id="109" dur="1" fill="hold">
                                          <p:stCondLst>
                                            <p:cond delay="0"/>
                                          </p:stCondLst>
                                        </p:cTn>
                                        <p:tgtEl>
                                          <p:spTgt spid="5123"/>
                                        </p:tgtEl>
                                        <p:attrNameLst>
                                          <p:attrName>style.visibility</p:attrName>
                                        </p:attrNameLst>
                                      </p:cBhvr>
                                      <p:to>
                                        <p:strVal val="visible"/>
                                      </p:to>
                                    </p:set>
                                    <p:animEffect transition="in" filter="fade">
                                      <p:cBhvr>
                                        <p:cTn id="110" dur="1000"/>
                                        <p:tgtEl>
                                          <p:spTgt spid="5123"/>
                                        </p:tgtEl>
                                      </p:cBhvr>
                                    </p:animEffect>
                                    <p:anim calcmode="lin" valueType="num">
                                      <p:cBhvr>
                                        <p:cTn id="111" dur="1000" fill="hold"/>
                                        <p:tgtEl>
                                          <p:spTgt spid="5123"/>
                                        </p:tgtEl>
                                        <p:attrNameLst>
                                          <p:attrName>ppt_x</p:attrName>
                                        </p:attrNameLst>
                                      </p:cBhvr>
                                      <p:tavLst>
                                        <p:tav tm="0">
                                          <p:val>
                                            <p:strVal val="#ppt_x"/>
                                          </p:val>
                                        </p:tav>
                                        <p:tav tm="100000">
                                          <p:val>
                                            <p:strVal val="#ppt_x"/>
                                          </p:val>
                                        </p:tav>
                                      </p:tavLst>
                                    </p:anim>
                                    <p:anim calcmode="lin" valueType="num">
                                      <p:cBhvr>
                                        <p:cTn id="112" dur="1000" fill="hold"/>
                                        <p:tgtEl>
                                          <p:spTgt spid="5123"/>
                                        </p:tgtEl>
                                        <p:attrNameLst>
                                          <p:attrName>ppt_y</p:attrName>
                                        </p:attrNameLst>
                                      </p:cBhvr>
                                      <p:tavLst>
                                        <p:tav tm="0">
                                          <p:val>
                                            <p:strVal val="#ppt_y+.1"/>
                                          </p:val>
                                        </p:tav>
                                        <p:tav tm="100000">
                                          <p:val>
                                            <p:strVal val="#ppt_y"/>
                                          </p:val>
                                        </p:tav>
                                      </p:tavLst>
                                    </p:anim>
                                  </p:childTnLst>
                                </p:cTn>
                              </p:par>
                              <p:par>
                                <p:cTn id="113" presetID="42" presetClass="entr" presetSubtype="0" fill="hold" grpId="0" nodeType="withEffect">
                                  <p:stCondLst>
                                    <p:cond delay="2000"/>
                                  </p:stCondLst>
                                  <p:childTnLst>
                                    <p:set>
                                      <p:cBhvr>
                                        <p:cTn id="114" dur="1" fill="hold">
                                          <p:stCondLst>
                                            <p:cond delay="0"/>
                                          </p:stCondLst>
                                        </p:cTn>
                                        <p:tgtEl>
                                          <p:spTgt spid="15"/>
                                        </p:tgtEl>
                                        <p:attrNameLst>
                                          <p:attrName>style.visibility</p:attrName>
                                        </p:attrNameLst>
                                      </p:cBhvr>
                                      <p:to>
                                        <p:strVal val="visible"/>
                                      </p:to>
                                    </p:set>
                                    <p:animEffect transition="in" filter="fade">
                                      <p:cBhvr>
                                        <p:cTn id="115" dur="1000"/>
                                        <p:tgtEl>
                                          <p:spTgt spid="15"/>
                                        </p:tgtEl>
                                      </p:cBhvr>
                                    </p:animEffect>
                                    <p:anim calcmode="lin" valueType="num">
                                      <p:cBhvr>
                                        <p:cTn id="116" dur="1000" fill="hold"/>
                                        <p:tgtEl>
                                          <p:spTgt spid="15"/>
                                        </p:tgtEl>
                                        <p:attrNameLst>
                                          <p:attrName>ppt_x</p:attrName>
                                        </p:attrNameLst>
                                      </p:cBhvr>
                                      <p:tavLst>
                                        <p:tav tm="0">
                                          <p:val>
                                            <p:strVal val="#ppt_x"/>
                                          </p:val>
                                        </p:tav>
                                        <p:tav tm="100000">
                                          <p:val>
                                            <p:strVal val="#ppt_x"/>
                                          </p:val>
                                        </p:tav>
                                      </p:tavLst>
                                    </p:anim>
                                    <p:anim calcmode="lin" valueType="num">
                                      <p:cBhvr>
                                        <p:cTn id="117" dur="1000" fill="hold"/>
                                        <p:tgtEl>
                                          <p:spTgt spid="15"/>
                                        </p:tgtEl>
                                        <p:attrNameLst>
                                          <p:attrName>ppt_y</p:attrName>
                                        </p:attrNameLst>
                                      </p:cBhvr>
                                      <p:tavLst>
                                        <p:tav tm="0">
                                          <p:val>
                                            <p:strVal val="#ppt_y+.1"/>
                                          </p:val>
                                        </p:tav>
                                        <p:tav tm="100000">
                                          <p:val>
                                            <p:strVal val="#ppt_y"/>
                                          </p:val>
                                        </p:tav>
                                      </p:tavLst>
                                    </p:anim>
                                  </p:childTnLst>
                                </p:cTn>
                              </p:par>
                            </p:childTnLst>
                          </p:cTn>
                        </p:par>
                        <p:par>
                          <p:cTn id="118" fill="hold">
                            <p:stCondLst>
                              <p:cond delay="24800"/>
                            </p:stCondLst>
                            <p:childTnLst>
                              <p:par>
                                <p:cTn id="119" presetID="42" presetClass="entr" presetSubtype="0" fill="hold" nodeType="afterEffect">
                                  <p:stCondLst>
                                    <p:cond delay="0"/>
                                  </p:stCondLst>
                                  <p:childTnLst>
                                    <p:set>
                                      <p:cBhvr>
                                        <p:cTn id="120" dur="1" fill="hold">
                                          <p:stCondLst>
                                            <p:cond delay="0"/>
                                          </p:stCondLst>
                                        </p:cTn>
                                        <p:tgtEl>
                                          <p:spTgt spid="2056"/>
                                        </p:tgtEl>
                                        <p:attrNameLst>
                                          <p:attrName>style.visibility</p:attrName>
                                        </p:attrNameLst>
                                      </p:cBhvr>
                                      <p:to>
                                        <p:strVal val="visible"/>
                                      </p:to>
                                    </p:set>
                                    <p:animEffect transition="in" filter="fade">
                                      <p:cBhvr>
                                        <p:cTn id="121" dur="1000"/>
                                        <p:tgtEl>
                                          <p:spTgt spid="2056"/>
                                        </p:tgtEl>
                                      </p:cBhvr>
                                    </p:animEffect>
                                    <p:anim calcmode="lin" valueType="num">
                                      <p:cBhvr>
                                        <p:cTn id="122" dur="1000" fill="hold"/>
                                        <p:tgtEl>
                                          <p:spTgt spid="2056"/>
                                        </p:tgtEl>
                                        <p:attrNameLst>
                                          <p:attrName>ppt_x</p:attrName>
                                        </p:attrNameLst>
                                      </p:cBhvr>
                                      <p:tavLst>
                                        <p:tav tm="0">
                                          <p:val>
                                            <p:strVal val="#ppt_x"/>
                                          </p:val>
                                        </p:tav>
                                        <p:tav tm="100000">
                                          <p:val>
                                            <p:strVal val="#ppt_x"/>
                                          </p:val>
                                        </p:tav>
                                      </p:tavLst>
                                    </p:anim>
                                    <p:anim calcmode="lin" valueType="num">
                                      <p:cBhvr>
                                        <p:cTn id="123" dur="1000" fill="hold"/>
                                        <p:tgtEl>
                                          <p:spTgt spid="2056"/>
                                        </p:tgtEl>
                                        <p:attrNameLst>
                                          <p:attrName>ppt_y</p:attrName>
                                        </p:attrNameLst>
                                      </p:cBhvr>
                                      <p:tavLst>
                                        <p:tav tm="0">
                                          <p:val>
                                            <p:strVal val="#ppt_y+.1"/>
                                          </p:val>
                                        </p:tav>
                                        <p:tav tm="100000">
                                          <p:val>
                                            <p:strVal val="#ppt_y"/>
                                          </p:val>
                                        </p:tav>
                                      </p:tavLst>
                                    </p:anim>
                                  </p:childTnLst>
                                </p:cTn>
                              </p:par>
                              <p:par>
                                <p:cTn id="124" presetID="42" presetClass="entr" presetSubtype="0" fill="hold" grpId="0" nodeType="withEffect">
                                  <p:stCondLst>
                                    <p:cond delay="1000"/>
                                  </p:stCondLst>
                                  <p:childTnLst>
                                    <p:set>
                                      <p:cBhvr>
                                        <p:cTn id="125" dur="1" fill="hold">
                                          <p:stCondLst>
                                            <p:cond delay="0"/>
                                          </p:stCondLst>
                                        </p:cTn>
                                        <p:tgtEl>
                                          <p:spTgt spid="16"/>
                                        </p:tgtEl>
                                        <p:attrNameLst>
                                          <p:attrName>style.visibility</p:attrName>
                                        </p:attrNameLst>
                                      </p:cBhvr>
                                      <p:to>
                                        <p:strVal val="visible"/>
                                      </p:to>
                                    </p:set>
                                    <p:animEffect transition="in" filter="fade">
                                      <p:cBhvr>
                                        <p:cTn id="126" dur="1000"/>
                                        <p:tgtEl>
                                          <p:spTgt spid="16"/>
                                        </p:tgtEl>
                                      </p:cBhvr>
                                    </p:animEffect>
                                    <p:anim calcmode="lin" valueType="num">
                                      <p:cBhvr>
                                        <p:cTn id="127" dur="1000" fill="hold"/>
                                        <p:tgtEl>
                                          <p:spTgt spid="16"/>
                                        </p:tgtEl>
                                        <p:attrNameLst>
                                          <p:attrName>ppt_x</p:attrName>
                                        </p:attrNameLst>
                                      </p:cBhvr>
                                      <p:tavLst>
                                        <p:tav tm="0">
                                          <p:val>
                                            <p:strVal val="#ppt_x"/>
                                          </p:val>
                                        </p:tav>
                                        <p:tav tm="100000">
                                          <p:val>
                                            <p:strVal val="#ppt_x"/>
                                          </p:val>
                                        </p:tav>
                                      </p:tavLst>
                                    </p:anim>
                                    <p:anim calcmode="lin" valueType="num">
                                      <p:cBhvr>
                                        <p:cTn id="128" dur="1000" fill="hold"/>
                                        <p:tgtEl>
                                          <p:spTgt spid="16"/>
                                        </p:tgtEl>
                                        <p:attrNameLst>
                                          <p:attrName>ppt_y</p:attrName>
                                        </p:attrNameLst>
                                      </p:cBhvr>
                                      <p:tavLst>
                                        <p:tav tm="0">
                                          <p:val>
                                            <p:strVal val="#ppt_y+.1"/>
                                          </p:val>
                                        </p:tav>
                                        <p:tav tm="100000">
                                          <p:val>
                                            <p:strVal val="#ppt_y"/>
                                          </p:val>
                                        </p:tav>
                                      </p:tavLst>
                                    </p:anim>
                                  </p:childTnLst>
                                </p:cTn>
                              </p:par>
                            </p:childTnLst>
                          </p:cTn>
                        </p:par>
                        <p:par>
                          <p:cTn id="129" fill="hold">
                            <p:stCondLst>
                              <p:cond delay="26800"/>
                            </p:stCondLst>
                            <p:childTnLst>
                              <p:par>
                                <p:cTn id="130" presetID="45" presetClass="entr" presetSubtype="0" fill="hold" nodeType="afterEffect">
                                  <p:stCondLst>
                                    <p:cond delay="0"/>
                                  </p:stCondLst>
                                  <p:childTnLst>
                                    <p:set>
                                      <p:cBhvr>
                                        <p:cTn id="131" dur="1" fill="hold">
                                          <p:stCondLst>
                                            <p:cond delay="0"/>
                                          </p:stCondLst>
                                        </p:cTn>
                                        <p:tgtEl>
                                          <p:spTgt spid="6146"/>
                                        </p:tgtEl>
                                        <p:attrNameLst>
                                          <p:attrName>style.visibility</p:attrName>
                                        </p:attrNameLst>
                                      </p:cBhvr>
                                      <p:to>
                                        <p:strVal val="visible"/>
                                      </p:to>
                                    </p:set>
                                    <p:animEffect transition="in" filter="fade">
                                      <p:cBhvr>
                                        <p:cTn id="132" dur="2000"/>
                                        <p:tgtEl>
                                          <p:spTgt spid="6146"/>
                                        </p:tgtEl>
                                      </p:cBhvr>
                                    </p:animEffect>
                                    <p:anim calcmode="lin" valueType="num">
                                      <p:cBhvr>
                                        <p:cTn id="133" dur="2000" fill="hold"/>
                                        <p:tgtEl>
                                          <p:spTgt spid="6146"/>
                                        </p:tgtEl>
                                        <p:attrNameLst>
                                          <p:attrName>ppt_w</p:attrName>
                                        </p:attrNameLst>
                                      </p:cBhvr>
                                      <p:tavLst>
                                        <p:tav tm="0" fmla="#ppt_w*sin(2.5*pi*$)">
                                          <p:val>
                                            <p:fltVal val="0"/>
                                          </p:val>
                                        </p:tav>
                                        <p:tav tm="100000">
                                          <p:val>
                                            <p:fltVal val="1"/>
                                          </p:val>
                                        </p:tav>
                                      </p:tavLst>
                                    </p:anim>
                                    <p:anim calcmode="lin" valueType="num">
                                      <p:cBhvr>
                                        <p:cTn id="134" dur="2000" fill="hold"/>
                                        <p:tgtEl>
                                          <p:spTgt spid="6146"/>
                                        </p:tgtEl>
                                        <p:attrNameLst>
                                          <p:attrName>ppt_h</p:attrName>
                                        </p:attrNameLst>
                                      </p:cBhvr>
                                      <p:tavLst>
                                        <p:tav tm="0">
                                          <p:val>
                                            <p:strVal val="#ppt_h"/>
                                          </p:val>
                                        </p:tav>
                                        <p:tav tm="100000">
                                          <p:val>
                                            <p:strVal val="#ppt_h"/>
                                          </p:val>
                                        </p:tav>
                                      </p:tavLst>
                                    </p:anim>
                                  </p:childTnLst>
                                </p:cTn>
                              </p:par>
                              <p:par>
                                <p:cTn id="135" presetID="42" presetClass="entr" presetSubtype="0" fill="hold" grpId="0" nodeType="withEffect">
                                  <p:stCondLst>
                                    <p:cond delay="2000"/>
                                  </p:stCondLst>
                                  <p:childTnLst>
                                    <p:set>
                                      <p:cBhvr>
                                        <p:cTn id="136" dur="1" fill="hold">
                                          <p:stCondLst>
                                            <p:cond delay="0"/>
                                          </p:stCondLst>
                                        </p:cTn>
                                        <p:tgtEl>
                                          <p:spTgt spid="17"/>
                                        </p:tgtEl>
                                        <p:attrNameLst>
                                          <p:attrName>style.visibility</p:attrName>
                                        </p:attrNameLst>
                                      </p:cBhvr>
                                      <p:to>
                                        <p:strVal val="visible"/>
                                      </p:to>
                                    </p:set>
                                    <p:animEffect transition="in" filter="fade">
                                      <p:cBhvr>
                                        <p:cTn id="137" dur="1000"/>
                                        <p:tgtEl>
                                          <p:spTgt spid="17"/>
                                        </p:tgtEl>
                                      </p:cBhvr>
                                    </p:animEffect>
                                    <p:anim calcmode="lin" valueType="num">
                                      <p:cBhvr>
                                        <p:cTn id="138" dur="1000" fill="hold"/>
                                        <p:tgtEl>
                                          <p:spTgt spid="17"/>
                                        </p:tgtEl>
                                        <p:attrNameLst>
                                          <p:attrName>ppt_x</p:attrName>
                                        </p:attrNameLst>
                                      </p:cBhvr>
                                      <p:tavLst>
                                        <p:tav tm="0">
                                          <p:val>
                                            <p:strVal val="#ppt_x"/>
                                          </p:val>
                                        </p:tav>
                                        <p:tav tm="100000">
                                          <p:val>
                                            <p:strVal val="#ppt_x"/>
                                          </p:val>
                                        </p:tav>
                                      </p:tavLst>
                                    </p:anim>
                                    <p:anim calcmode="lin" valueType="num">
                                      <p:cBhvr>
                                        <p:cTn id="139" dur="1000" fill="hold"/>
                                        <p:tgtEl>
                                          <p:spTgt spid="17"/>
                                        </p:tgtEl>
                                        <p:attrNameLst>
                                          <p:attrName>ppt_y</p:attrName>
                                        </p:attrNameLst>
                                      </p:cBhvr>
                                      <p:tavLst>
                                        <p:tav tm="0">
                                          <p:val>
                                            <p:strVal val="#ppt_y+.1"/>
                                          </p:val>
                                        </p:tav>
                                        <p:tav tm="100000">
                                          <p:val>
                                            <p:strVal val="#ppt_y"/>
                                          </p:val>
                                        </p:tav>
                                      </p:tavLst>
                                    </p:anim>
                                  </p:childTnLst>
                                </p:cTn>
                              </p:par>
                            </p:childTnLst>
                          </p:cTn>
                        </p:par>
                        <p:par>
                          <p:cTn id="140" fill="hold">
                            <p:stCondLst>
                              <p:cond delay="29800"/>
                            </p:stCondLst>
                            <p:childTnLst>
                              <p:par>
                                <p:cTn id="141" presetID="45" presetClass="entr" presetSubtype="0" fill="hold" nodeType="afterEffect">
                                  <p:stCondLst>
                                    <p:cond delay="2000"/>
                                  </p:stCondLst>
                                  <p:childTnLst>
                                    <p:set>
                                      <p:cBhvr>
                                        <p:cTn id="142" dur="1" fill="hold">
                                          <p:stCondLst>
                                            <p:cond delay="0"/>
                                          </p:stCondLst>
                                        </p:cTn>
                                        <p:tgtEl>
                                          <p:spTgt spid="21"/>
                                        </p:tgtEl>
                                        <p:attrNameLst>
                                          <p:attrName>style.visibility</p:attrName>
                                        </p:attrNameLst>
                                      </p:cBhvr>
                                      <p:to>
                                        <p:strVal val="visible"/>
                                      </p:to>
                                    </p:set>
                                    <p:animEffect transition="in" filter="fade">
                                      <p:cBhvr>
                                        <p:cTn id="143" dur="2000"/>
                                        <p:tgtEl>
                                          <p:spTgt spid="21"/>
                                        </p:tgtEl>
                                      </p:cBhvr>
                                    </p:animEffect>
                                    <p:anim calcmode="lin" valueType="num">
                                      <p:cBhvr>
                                        <p:cTn id="144" dur="2000" fill="hold"/>
                                        <p:tgtEl>
                                          <p:spTgt spid="21"/>
                                        </p:tgtEl>
                                        <p:attrNameLst>
                                          <p:attrName>ppt_w</p:attrName>
                                        </p:attrNameLst>
                                      </p:cBhvr>
                                      <p:tavLst>
                                        <p:tav tm="0" fmla="#ppt_w*sin(2.5*pi*$)">
                                          <p:val>
                                            <p:fltVal val="0"/>
                                          </p:val>
                                        </p:tav>
                                        <p:tav tm="100000">
                                          <p:val>
                                            <p:fltVal val="1"/>
                                          </p:val>
                                        </p:tav>
                                      </p:tavLst>
                                    </p:anim>
                                    <p:anim calcmode="lin" valueType="num">
                                      <p:cBhvr>
                                        <p:cTn id="145" dur="2000" fill="hold"/>
                                        <p:tgtEl>
                                          <p:spTgt spid="21"/>
                                        </p:tgtEl>
                                        <p:attrNameLst>
                                          <p:attrName>ppt_h</p:attrName>
                                        </p:attrNameLst>
                                      </p:cBhvr>
                                      <p:tavLst>
                                        <p:tav tm="0">
                                          <p:val>
                                            <p:strVal val="#ppt_h"/>
                                          </p:val>
                                        </p:tav>
                                        <p:tav tm="100000">
                                          <p:val>
                                            <p:strVal val="#ppt_h"/>
                                          </p:val>
                                        </p:tav>
                                      </p:tavLst>
                                    </p:anim>
                                  </p:childTnLst>
                                </p:cTn>
                              </p:par>
                              <p:par>
                                <p:cTn id="146" presetID="10" presetClass="entr" presetSubtype="0" fill="hold" grpId="0" nodeType="withEffect">
                                  <p:stCondLst>
                                    <p:cond delay="2000"/>
                                  </p:stCondLst>
                                  <p:childTnLst>
                                    <p:set>
                                      <p:cBhvr>
                                        <p:cTn id="147" dur="1" fill="hold">
                                          <p:stCondLst>
                                            <p:cond delay="0"/>
                                          </p:stCondLst>
                                        </p:cTn>
                                        <p:tgtEl>
                                          <p:spTgt spid="22"/>
                                        </p:tgtEl>
                                        <p:attrNameLst>
                                          <p:attrName>style.visibility</p:attrName>
                                        </p:attrNameLst>
                                      </p:cBhvr>
                                      <p:to>
                                        <p:strVal val="visible"/>
                                      </p:to>
                                    </p:set>
                                    <p:animEffect transition="in" filter="fade">
                                      <p:cBhvr>
                                        <p:cTn id="148" dur="500"/>
                                        <p:tgtEl>
                                          <p:spTgt spid="22"/>
                                        </p:tgtEl>
                                      </p:cBhvr>
                                    </p:animEffect>
                                  </p:childTnLst>
                                </p:cTn>
                              </p:par>
                            </p:childTnLst>
                          </p:cTn>
                        </p:par>
                        <p:par>
                          <p:cTn id="149" fill="hold">
                            <p:stCondLst>
                              <p:cond delay="33800"/>
                            </p:stCondLst>
                            <p:childTnLst>
                              <p:par>
                                <p:cTn id="150" presetID="45" presetClass="entr" presetSubtype="0" fill="hold" nodeType="afterEffect">
                                  <p:stCondLst>
                                    <p:cond delay="2000"/>
                                  </p:stCondLst>
                                  <p:childTnLst>
                                    <p:set>
                                      <p:cBhvr>
                                        <p:cTn id="151" dur="1" fill="hold">
                                          <p:stCondLst>
                                            <p:cond delay="0"/>
                                          </p:stCondLst>
                                        </p:cTn>
                                        <p:tgtEl>
                                          <p:spTgt spid="23"/>
                                        </p:tgtEl>
                                        <p:attrNameLst>
                                          <p:attrName>style.visibility</p:attrName>
                                        </p:attrNameLst>
                                      </p:cBhvr>
                                      <p:to>
                                        <p:strVal val="visible"/>
                                      </p:to>
                                    </p:set>
                                    <p:animEffect transition="in" filter="fade">
                                      <p:cBhvr>
                                        <p:cTn id="152" dur="2000"/>
                                        <p:tgtEl>
                                          <p:spTgt spid="23"/>
                                        </p:tgtEl>
                                      </p:cBhvr>
                                    </p:animEffect>
                                    <p:anim calcmode="lin" valueType="num">
                                      <p:cBhvr>
                                        <p:cTn id="153" dur="2000" fill="hold"/>
                                        <p:tgtEl>
                                          <p:spTgt spid="23"/>
                                        </p:tgtEl>
                                        <p:attrNameLst>
                                          <p:attrName>ppt_w</p:attrName>
                                        </p:attrNameLst>
                                      </p:cBhvr>
                                      <p:tavLst>
                                        <p:tav tm="0" fmla="#ppt_w*sin(2.5*pi*$)">
                                          <p:val>
                                            <p:fltVal val="0"/>
                                          </p:val>
                                        </p:tav>
                                        <p:tav tm="100000">
                                          <p:val>
                                            <p:fltVal val="1"/>
                                          </p:val>
                                        </p:tav>
                                      </p:tavLst>
                                    </p:anim>
                                    <p:anim calcmode="lin" valueType="num">
                                      <p:cBhvr>
                                        <p:cTn id="154" dur="2000" fill="hold"/>
                                        <p:tgtEl>
                                          <p:spTgt spid="23"/>
                                        </p:tgtEl>
                                        <p:attrNameLst>
                                          <p:attrName>ppt_h</p:attrName>
                                        </p:attrNameLst>
                                      </p:cBhvr>
                                      <p:tavLst>
                                        <p:tav tm="0">
                                          <p:val>
                                            <p:strVal val="#ppt_h"/>
                                          </p:val>
                                        </p:tav>
                                        <p:tav tm="100000">
                                          <p:val>
                                            <p:strVal val="#ppt_h"/>
                                          </p:val>
                                        </p:tav>
                                      </p:tavLst>
                                    </p:anim>
                                  </p:childTnLst>
                                </p:cTn>
                              </p:par>
                              <p:par>
                                <p:cTn id="155" presetID="10" presetClass="entr" presetSubtype="0" fill="hold" grpId="0" nodeType="withEffect">
                                  <p:stCondLst>
                                    <p:cond delay="2000"/>
                                  </p:stCondLst>
                                  <p:childTnLst>
                                    <p:set>
                                      <p:cBhvr>
                                        <p:cTn id="156" dur="1" fill="hold">
                                          <p:stCondLst>
                                            <p:cond delay="0"/>
                                          </p:stCondLst>
                                        </p:cTn>
                                        <p:tgtEl>
                                          <p:spTgt spid="24"/>
                                        </p:tgtEl>
                                        <p:attrNameLst>
                                          <p:attrName>style.visibility</p:attrName>
                                        </p:attrNameLst>
                                      </p:cBhvr>
                                      <p:to>
                                        <p:strVal val="visible"/>
                                      </p:to>
                                    </p:set>
                                    <p:animEffect transition="in" filter="fade">
                                      <p:cBhvr>
                                        <p:cTn id="157" dur="500"/>
                                        <p:tgtEl>
                                          <p:spTgt spid="24"/>
                                        </p:tgtEl>
                                      </p:cBhvr>
                                    </p:animEffect>
                                  </p:childTnLst>
                                </p:cTn>
                              </p:par>
                            </p:childTnLst>
                          </p:cTn>
                        </p:par>
                        <p:par>
                          <p:cTn id="158" fill="hold">
                            <p:stCondLst>
                              <p:cond delay="37800"/>
                            </p:stCondLst>
                            <p:childTnLst>
                              <p:par>
                                <p:cTn id="159" presetID="45" presetClass="entr" presetSubtype="0" fill="hold" nodeType="afterEffect">
                                  <p:stCondLst>
                                    <p:cond delay="1500"/>
                                  </p:stCondLst>
                                  <p:childTnLst>
                                    <p:set>
                                      <p:cBhvr>
                                        <p:cTn id="160" dur="1" fill="hold">
                                          <p:stCondLst>
                                            <p:cond delay="0"/>
                                          </p:stCondLst>
                                        </p:cTn>
                                        <p:tgtEl>
                                          <p:spTgt spid="26"/>
                                        </p:tgtEl>
                                        <p:attrNameLst>
                                          <p:attrName>style.visibility</p:attrName>
                                        </p:attrNameLst>
                                      </p:cBhvr>
                                      <p:to>
                                        <p:strVal val="visible"/>
                                      </p:to>
                                    </p:set>
                                    <p:animEffect transition="in" filter="fade">
                                      <p:cBhvr>
                                        <p:cTn id="161" dur="2000"/>
                                        <p:tgtEl>
                                          <p:spTgt spid="26"/>
                                        </p:tgtEl>
                                      </p:cBhvr>
                                    </p:animEffect>
                                    <p:anim calcmode="lin" valueType="num">
                                      <p:cBhvr>
                                        <p:cTn id="162" dur="2000" fill="hold"/>
                                        <p:tgtEl>
                                          <p:spTgt spid="26"/>
                                        </p:tgtEl>
                                        <p:attrNameLst>
                                          <p:attrName>ppt_w</p:attrName>
                                        </p:attrNameLst>
                                      </p:cBhvr>
                                      <p:tavLst>
                                        <p:tav tm="0" fmla="#ppt_w*sin(2.5*pi*$)">
                                          <p:val>
                                            <p:fltVal val="0"/>
                                          </p:val>
                                        </p:tav>
                                        <p:tav tm="100000">
                                          <p:val>
                                            <p:fltVal val="1"/>
                                          </p:val>
                                        </p:tav>
                                      </p:tavLst>
                                    </p:anim>
                                    <p:anim calcmode="lin" valueType="num">
                                      <p:cBhvr>
                                        <p:cTn id="163" dur="2000" fill="hold"/>
                                        <p:tgtEl>
                                          <p:spTgt spid="26"/>
                                        </p:tgtEl>
                                        <p:attrNameLst>
                                          <p:attrName>ppt_h</p:attrName>
                                        </p:attrNameLst>
                                      </p:cBhvr>
                                      <p:tavLst>
                                        <p:tav tm="0">
                                          <p:val>
                                            <p:strVal val="#ppt_h"/>
                                          </p:val>
                                        </p:tav>
                                        <p:tav tm="100000">
                                          <p:val>
                                            <p:strVal val="#ppt_h"/>
                                          </p:val>
                                        </p:tav>
                                      </p:tavLst>
                                    </p:anim>
                                  </p:childTnLst>
                                </p:cTn>
                              </p:par>
                              <p:par>
                                <p:cTn id="164" presetID="10" presetClass="exit" presetSubtype="0" fill="hold" nodeType="withEffect">
                                  <p:stCondLst>
                                    <p:cond delay="1500"/>
                                  </p:stCondLst>
                                  <p:childTnLst>
                                    <p:animEffect transition="out" filter="fade">
                                      <p:cBhvr>
                                        <p:cTn id="165" dur="500"/>
                                        <p:tgtEl>
                                          <p:spTgt spid="6146"/>
                                        </p:tgtEl>
                                      </p:cBhvr>
                                    </p:animEffect>
                                    <p:set>
                                      <p:cBhvr>
                                        <p:cTn id="166" dur="1" fill="hold">
                                          <p:stCondLst>
                                            <p:cond delay="499"/>
                                          </p:stCondLst>
                                        </p:cTn>
                                        <p:tgtEl>
                                          <p:spTgt spid="6146"/>
                                        </p:tgtEl>
                                        <p:attrNameLst>
                                          <p:attrName>style.visibility</p:attrName>
                                        </p:attrNameLst>
                                      </p:cBhvr>
                                      <p:to>
                                        <p:strVal val="hidden"/>
                                      </p:to>
                                    </p:set>
                                  </p:childTnLst>
                                </p:cTn>
                              </p:par>
                              <p:par>
                                <p:cTn id="167" presetID="10" presetClass="exit" presetSubtype="0" fill="hold" nodeType="withEffect">
                                  <p:stCondLst>
                                    <p:cond delay="1500"/>
                                  </p:stCondLst>
                                  <p:childTnLst>
                                    <p:animEffect transition="out" filter="fade">
                                      <p:cBhvr>
                                        <p:cTn id="168" dur="500"/>
                                        <p:tgtEl>
                                          <p:spTgt spid="21"/>
                                        </p:tgtEl>
                                      </p:cBhvr>
                                    </p:animEffect>
                                    <p:set>
                                      <p:cBhvr>
                                        <p:cTn id="169" dur="1" fill="hold">
                                          <p:stCondLst>
                                            <p:cond delay="499"/>
                                          </p:stCondLst>
                                        </p:cTn>
                                        <p:tgtEl>
                                          <p:spTgt spid="21"/>
                                        </p:tgtEl>
                                        <p:attrNameLst>
                                          <p:attrName>style.visibility</p:attrName>
                                        </p:attrNameLst>
                                      </p:cBhvr>
                                      <p:to>
                                        <p:strVal val="hidden"/>
                                      </p:to>
                                    </p:set>
                                  </p:childTnLst>
                                </p:cTn>
                              </p:par>
                              <p:par>
                                <p:cTn id="170" presetID="10" presetClass="exit" presetSubtype="0" fill="hold" nodeType="withEffect">
                                  <p:stCondLst>
                                    <p:cond delay="1500"/>
                                  </p:stCondLst>
                                  <p:childTnLst>
                                    <p:animEffect transition="out" filter="fade">
                                      <p:cBhvr>
                                        <p:cTn id="171" dur="500"/>
                                        <p:tgtEl>
                                          <p:spTgt spid="23"/>
                                        </p:tgtEl>
                                      </p:cBhvr>
                                    </p:animEffect>
                                    <p:set>
                                      <p:cBhvr>
                                        <p:cTn id="172" dur="1" fill="hold">
                                          <p:stCondLst>
                                            <p:cond delay="499"/>
                                          </p:stCondLst>
                                        </p:cTn>
                                        <p:tgtEl>
                                          <p:spTgt spid="23"/>
                                        </p:tgtEl>
                                        <p:attrNameLst>
                                          <p:attrName>style.visibility</p:attrName>
                                        </p:attrNameLst>
                                      </p:cBhvr>
                                      <p:to>
                                        <p:strVal val="hidden"/>
                                      </p:to>
                                    </p:set>
                                  </p:childTnLst>
                                </p:cTn>
                              </p:par>
                              <p:par>
                                <p:cTn id="173" presetID="10" presetClass="entr" presetSubtype="0" fill="hold" grpId="0" nodeType="withEffect">
                                  <p:stCondLst>
                                    <p:cond delay="2000"/>
                                  </p:stCondLst>
                                  <p:childTnLst>
                                    <p:set>
                                      <p:cBhvr>
                                        <p:cTn id="174" dur="1" fill="hold">
                                          <p:stCondLst>
                                            <p:cond delay="0"/>
                                          </p:stCondLst>
                                        </p:cTn>
                                        <p:tgtEl>
                                          <p:spTgt spid="25"/>
                                        </p:tgtEl>
                                        <p:attrNameLst>
                                          <p:attrName>style.visibility</p:attrName>
                                        </p:attrNameLst>
                                      </p:cBhvr>
                                      <p:to>
                                        <p:strVal val="visible"/>
                                      </p:to>
                                    </p:set>
                                    <p:animEffect transition="in" filter="fade">
                                      <p:cBhvr>
                                        <p:cTn id="175" dur="500"/>
                                        <p:tgtEl>
                                          <p:spTgt spid="25"/>
                                        </p:tgtEl>
                                      </p:cBhvr>
                                    </p:animEffect>
                                  </p:childTnLst>
                                </p:cTn>
                              </p:par>
                            </p:childTnLst>
                          </p:cTn>
                        </p:par>
                        <p:par>
                          <p:cTn id="176" fill="hold">
                            <p:stCondLst>
                              <p:cond delay="41300"/>
                            </p:stCondLst>
                            <p:childTnLst>
                              <p:par>
                                <p:cTn id="177" presetID="45" presetClass="entr" presetSubtype="0" fill="hold" nodeType="afterEffect">
                                  <p:stCondLst>
                                    <p:cond delay="1500"/>
                                  </p:stCondLst>
                                  <p:childTnLst>
                                    <p:set>
                                      <p:cBhvr>
                                        <p:cTn id="178" dur="1" fill="hold">
                                          <p:stCondLst>
                                            <p:cond delay="0"/>
                                          </p:stCondLst>
                                        </p:cTn>
                                        <p:tgtEl>
                                          <p:spTgt spid="27"/>
                                        </p:tgtEl>
                                        <p:attrNameLst>
                                          <p:attrName>style.visibility</p:attrName>
                                        </p:attrNameLst>
                                      </p:cBhvr>
                                      <p:to>
                                        <p:strVal val="visible"/>
                                      </p:to>
                                    </p:set>
                                    <p:animEffect transition="in" filter="fade">
                                      <p:cBhvr>
                                        <p:cTn id="179" dur="2000"/>
                                        <p:tgtEl>
                                          <p:spTgt spid="27"/>
                                        </p:tgtEl>
                                      </p:cBhvr>
                                    </p:animEffect>
                                    <p:anim calcmode="lin" valueType="num">
                                      <p:cBhvr>
                                        <p:cTn id="180" dur="2000" fill="hold"/>
                                        <p:tgtEl>
                                          <p:spTgt spid="27"/>
                                        </p:tgtEl>
                                        <p:attrNameLst>
                                          <p:attrName>ppt_w</p:attrName>
                                        </p:attrNameLst>
                                      </p:cBhvr>
                                      <p:tavLst>
                                        <p:tav tm="0" fmla="#ppt_w*sin(2.5*pi*$)">
                                          <p:val>
                                            <p:fltVal val="0"/>
                                          </p:val>
                                        </p:tav>
                                        <p:tav tm="100000">
                                          <p:val>
                                            <p:fltVal val="1"/>
                                          </p:val>
                                        </p:tav>
                                      </p:tavLst>
                                    </p:anim>
                                    <p:anim calcmode="lin" valueType="num">
                                      <p:cBhvr>
                                        <p:cTn id="181" dur="2000" fill="hold"/>
                                        <p:tgtEl>
                                          <p:spTgt spid="27"/>
                                        </p:tgtEl>
                                        <p:attrNameLst>
                                          <p:attrName>ppt_h</p:attrName>
                                        </p:attrNameLst>
                                      </p:cBhvr>
                                      <p:tavLst>
                                        <p:tav tm="0">
                                          <p:val>
                                            <p:strVal val="#ppt_h"/>
                                          </p:val>
                                        </p:tav>
                                        <p:tav tm="100000">
                                          <p:val>
                                            <p:strVal val="#ppt_h"/>
                                          </p:val>
                                        </p:tav>
                                      </p:tavLst>
                                    </p:anim>
                                  </p:childTnLst>
                                </p:cTn>
                              </p:par>
                              <p:par>
                                <p:cTn id="182" presetID="10" presetClass="exit" presetSubtype="0" fill="hold" nodeType="withEffect">
                                  <p:stCondLst>
                                    <p:cond delay="1500"/>
                                  </p:stCondLst>
                                  <p:childTnLst>
                                    <p:animEffect transition="out" filter="fade">
                                      <p:cBhvr>
                                        <p:cTn id="183" dur="500"/>
                                        <p:tgtEl>
                                          <p:spTgt spid="26"/>
                                        </p:tgtEl>
                                      </p:cBhvr>
                                    </p:animEffect>
                                    <p:set>
                                      <p:cBhvr>
                                        <p:cTn id="184" dur="1" fill="hold">
                                          <p:stCondLst>
                                            <p:cond delay="499"/>
                                          </p:stCondLst>
                                        </p:cTn>
                                        <p:tgtEl>
                                          <p:spTgt spid="26"/>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audio>
              <p:cMediaNode vol="80000" numSld="8">
                <p:cTn id="185" repeatCount="indefinite" fill="hold" display="0">
                  <p:stCondLst>
                    <p:cond delay="indefinite"/>
                  </p:stCondLst>
                  <p:endCondLst>
                    <p:cond evt="onStopAudio" delay="0">
                      <p:tgtEl>
                        <p:sldTgt/>
                      </p:tgtEl>
                    </p:cond>
                  </p:endCondLst>
                </p:cTn>
                <p:tgtEl>
                  <p:spTgt spid="4"/>
                </p:tgtEl>
              </p:cMediaNode>
            </p:audio>
          </p:childTnLst>
        </p:cTn>
      </p:par>
    </p:tnLst>
    <p:bldLst>
      <p:bldP spid="20" grpId="0" build="p"/>
      <p:bldP spid="10" grpId="0"/>
      <p:bldP spid="34" grpId="0"/>
      <p:bldP spid="44" grpId="0"/>
      <p:bldP spid="2" grpId="0"/>
      <p:bldP spid="15" grpId="0" animBg="1"/>
      <p:bldP spid="16" grpId="0" animBg="1"/>
      <p:bldP spid="17" grpId="0" animBg="1"/>
      <p:bldP spid="22" grpId="0" animBg="1"/>
      <p:bldP spid="24" grpId="0" animBg="1"/>
      <p:bldP spid="25" grpId="0" animBg="1"/>
      <p:bldP spid="19" grpId="0" animBg="1"/>
      <p:bldP spid="19" grpId="1" animBg="1"/>
      <p:bldP spid="19" grpId="2" animBg="1"/>
      <p:bldP spid="19" grpId="3" animBg="1"/>
      <p:bldP spid="19" grpId="4" animBg="1"/>
      <p:bldP spid="28"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 name="Picture 2"/>
          <p:cNvPicPr>
            <a:picLocks noChangeArrowheads="1"/>
          </p:cNvPicPr>
          <p:nvPr/>
        </p:nvPicPr>
        <p:blipFill>
          <a:blip r:embed="rId2" cstate="screen">
            <a:extLst>
              <a:ext uri="{28A0092B-C50C-407E-A947-70E740481C1C}">
                <a14:useLocalDpi xmlns:a14="http://schemas.microsoft.com/office/drawing/2010/main"/>
              </a:ext>
            </a:extLst>
          </a:blip>
          <a:stretch>
            <a:fillRect/>
          </a:stretch>
        </p:blipFill>
        <p:spPr bwMode="auto">
          <a:xfrm>
            <a:off x="3365095" y="1849025"/>
            <a:ext cx="1599966" cy="238800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4 Imagen"/>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285982" y="393534"/>
            <a:ext cx="6659541" cy="1633616"/>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4" name="3 Rectángulo"/>
          <p:cNvSpPr/>
          <p:nvPr/>
        </p:nvSpPr>
        <p:spPr>
          <a:xfrm>
            <a:off x="116669" y="2222827"/>
            <a:ext cx="8928992" cy="2800767"/>
          </a:xfrm>
          <a:prstGeom prst="rect">
            <a:avLst/>
          </a:prstGeom>
        </p:spPr>
        <p:txBody>
          <a:bodyPr wrap="square">
            <a:spAutoFit/>
          </a:bodyPr>
          <a:lstStyle/>
          <a:p>
            <a:pPr algn="just"/>
            <a:r>
              <a:rPr lang="es-AR" sz="1600" b="1" i="1" dirty="0" smtClean="0">
                <a:solidFill>
                  <a:schemeClr val="bg1"/>
                </a:solidFill>
              </a:rPr>
              <a:t>                                               </a:t>
            </a:r>
            <a:r>
              <a:rPr lang="es-AR" sz="1600" b="1" i="1" dirty="0" err="1" smtClean="0">
                <a:solidFill>
                  <a:schemeClr val="bg1"/>
                </a:solidFill>
              </a:rPr>
              <a:t>Cuffy</a:t>
            </a:r>
            <a:r>
              <a:rPr lang="es-AR" sz="1600" b="1" i="1" dirty="0" smtClean="0">
                <a:solidFill>
                  <a:schemeClr val="bg1"/>
                </a:solidFill>
              </a:rPr>
              <a:t> </a:t>
            </a:r>
            <a:r>
              <a:rPr lang="es-AR" sz="1600" b="1" i="1" dirty="0">
                <a:solidFill>
                  <a:schemeClr val="bg1"/>
                </a:solidFill>
              </a:rPr>
              <a:t>o </a:t>
            </a:r>
            <a:r>
              <a:rPr lang="es-AR" sz="1600" b="1" i="1" dirty="0" smtClean="0">
                <a:solidFill>
                  <a:schemeClr val="bg1"/>
                </a:solidFill>
              </a:rPr>
              <a:t>Kofi</a:t>
            </a:r>
            <a:r>
              <a:rPr lang="es-AR" sz="1600" dirty="0" smtClean="0">
                <a:solidFill>
                  <a:schemeClr val="bg1"/>
                </a:solidFill>
              </a:rPr>
              <a:t>, </a:t>
            </a:r>
            <a:r>
              <a:rPr lang="es-AR" sz="1600" dirty="0">
                <a:solidFill>
                  <a:schemeClr val="bg1"/>
                </a:solidFill>
              </a:rPr>
              <a:t>fue líder de un levantamiento de esclavos el 23 de </a:t>
            </a:r>
            <a:r>
              <a:rPr lang="es-AR" sz="1600" dirty="0" smtClean="0">
                <a:solidFill>
                  <a:schemeClr val="bg1"/>
                </a:solidFill>
              </a:rPr>
              <a:t>febrero de 1763</a:t>
            </a:r>
          </a:p>
          <a:p>
            <a:pPr algn="just"/>
            <a:r>
              <a:rPr lang="es-AR" sz="1600" dirty="0">
                <a:solidFill>
                  <a:schemeClr val="bg1"/>
                </a:solidFill>
              </a:rPr>
              <a:t> </a:t>
            </a:r>
            <a:r>
              <a:rPr lang="es-AR" sz="1600" dirty="0" smtClean="0">
                <a:solidFill>
                  <a:schemeClr val="bg1"/>
                </a:solidFill>
              </a:rPr>
              <a:t>                                              </a:t>
            </a:r>
            <a:r>
              <a:rPr lang="es-AR" sz="1600" dirty="0">
                <a:solidFill>
                  <a:schemeClr val="bg1"/>
                </a:solidFill>
              </a:rPr>
              <a:t>en la colonia holandesa de </a:t>
            </a:r>
            <a:r>
              <a:rPr lang="es-AR" sz="1600" dirty="0" err="1">
                <a:solidFill>
                  <a:schemeClr val="bg1"/>
                </a:solidFill>
              </a:rPr>
              <a:t>Berbice</a:t>
            </a:r>
            <a:r>
              <a:rPr lang="es-AR" sz="1600" dirty="0">
                <a:solidFill>
                  <a:schemeClr val="bg1"/>
                </a:solidFill>
              </a:rPr>
              <a:t>, hoy Guyana. Por esta razón es considerado el héroe </a:t>
            </a:r>
            <a:r>
              <a:rPr lang="es-AR" sz="1600" dirty="0" smtClean="0">
                <a:solidFill>
                  <a:schemeClr val="bg1"/>
                </a:solidFill>
              </a:rPr>
              <a:t>nacional. El </a:t>
            </a:r>
            <a:r>
              <a:rPr lang="es-AR" sz="1600" dirty="0">
                <a:solidFill>
                  <a:schemeClr val="bg1"/>
                </a:solidFill>
              </a:rPr>
              <a:t>monumento a </a:t>
            </a:r>
            <a:r>
              <a:rPr lang="es-AR" sz="1600" dirty="0" err="1">
                <a:solidFill>
                  <a:schemeClr val="bg1"/>
                </a:solidFill>
              </a:rPr>
              <a:t>Cuffy</a:t>
            </a:r>
            <a:r>
              <a:rPr lang="es-AR" sz="1600" dirty="0">
                <a:solidFill>
                  <a:schemeClr val="bg1"/>
                </a:solidFill>
              </a:rPr>
              <a:t> se encuentra </a:t>
            </a:r>
            <a:r>
              <a:rPr lang="es-AR" sz="1600" dirty="0" smtClean="0">
                <a:solidFill>
                  <a:schemeClr val="bg1"/>
                </a:solidFill>
              </a:rPr>
              <a:t>en la </a:t>
            </a:r>
            <a:r>
              <a:rPr lang="es-AR" sz="1600" dirty="0">
                <a:solidFill>
                  <a:schemeClr val="bg1"/>
                </a:solidFill>
              </a:rPr>
              <a:t>Plaza de la Revolución de la ciudad capital de </a:t>
            </a:r>
            <a:r>
              <a:rPr lang="es-AR" sz="1600" dirty="0" smtClean="0">
                <a:solidFill>
                  <a:schemeClr val="bg1"/>
                </a:solidFill>
              </a:rPr>
              <a:t>Georgetown el </a:t>
            </a:r>
            <a:r>
              <a:rPr lang="es-AR" sz="1600" dirty="0">
                <a:solidFill>
                  <a:schemeClr val="bg1"/>
                </a:solidFill>
              </a:rPr>
              <a:t>corazón de </a:t>
            </a:r>
            <a:r>
              <a:rPr lang="es-AR" sz="1600" dirty="0" smtClean="0">
                <a:solidFill>
                  <a:schemeClr val="bg1"/>
                </a:solidFill>
              </a:rPr>
              <a:t>la ciudad. Este </a:t>
            </a:r>
            <a:r>
              <a:rPr lang="es-AR" sz="1600" dirty="0">
                <a:solidFill>
                  <a:schemeClr val="bg1"/>
                </a:solidFill>
              </a:rPr>
              <a:t>es un merecido homenaje al esclavo africano </a:t>
            </a:r>
            <a:r>
              <a:rPr lang="es-AR" sz="1600" dirty="0" err="1" smtClean="0">
                <a:solidFill>
                  <a:schemeClr val="bg1"/>
                </a:solidFill>
              </a:rPr>
              <a:t>Cuffy</a:t>
            </a:r>
            <a:r>
              <a:rPr lang="es-AR" sz="1600" dirty="0" smtClean="0">
                <a:solidFill>
                  <a:schemeClr val="bg1"/>
                </a:solidFill>
              </a:rPr>
              <a:t>, al cual se lo considera </a:t>
            </a:r>
            <a:r>
              <a:rPr lang="es-AR" sz="1600" dirty="0">
                <a:solidFill>
                  <a:schemeClr val="bg1"/>
                </a:solidFill>
              </a:rPr>
              <a:t>héroe </a:t>
            </a:r>
            <a:r>
              <a:rPr lang="es-AR" sz="1600" dirty="0" smtClean="0">
                <a:solidFill>
                  <a:schemeClr val="bg1"/>
                </a:solidFill>
              </a:rPr>
              <a:t>nacional, y a la </a:t>
            </a:r>
            <a:r>
              <a:rPr lang="es-AR" sz="1600" dirty="0">
                <a:solidFill>
                  <a:schemeClr val="bg1"/>
                </a:solidFill>
              </a:rPr>
              <a:t>historia del orgulloso pueblo </a:t>
            </a:r>
            <a:r>
              <a:rPr lang="es-AR" sz="1600" dirty="0" smtClean="0">
                <a:solidFill>
                  <a:schemeClr val="bg1"/>
                </a:solidFill>
              </a:rPr>
              <a:t>afro-guyanés.</a:t>
            </a:r>
          </a:p>
          <a:p>
            <a:pPr algn="just"/>
            <a:r>
              <a:rPr lang="es-AR" sz="1600" dirty="0" err="1" smtClean="0">
                <a:solidFill>
                  <a:schemeClr val="bg1"/>
                </a:solidFill>
              </a:rPr>
              <a:t>Cuffy</a:t>
            </a:r>
            <a:r>
              <a:rPr lang="es-AR" sz="1600" dirty="0" smtClean="0">
                <a:solidFill>
                  <a:schemeClr val="bg1"/>
                </a:solidFill>
              </a:rPr>
              <a:t> </a:t>
            </a:r>
            <a:r>
              <a:rPr lang="es-AR" sz="1600" dirty="0">
                <a:solidFill>
                  <a:schemeClr val="bg1"/>
                </a:solidFill>
              </a:rPr>
              <a:t>comienza la </a:t>
            </a:r>
            <a:r>
              <a:rPr lang="es-AR" sz="1600" b="1" i="1" dirty="0" smtClean="0">
                <a:solidFill>
                  <a:schemeClr val="bg1"/>
                </a:solidFill>
              </a:rPr>
              <a:t>“Revolución </a:t>
            </a:r>
            <a:r>
              <a:rPr lang="es-AR" sz="1600" b="1" i="1" dirty="0">
                <a:solidFill>
                  <a:schemeClr val="bg1"/>
                </a:solidFill>
              </a:rPr>
              <a:t>de </a:t>
            </a:r>
            <a:r>
              <a:rPr lang="es-AR" sz="1600" b="1" i="1" dirty="0" smtClean="0">
                <a:solidFill>
                  <a:schemeClr val="bg1"/>
                </a:solidFill>
              </a:rPr>
              <a:t>esclavos” </a:t>
            </a:r>
            <a:r>
              <a:rPr lang="es-AR" sz="1600" dirty="0" smtClean="0">
                <a:solidFill>
                  <a:schemeClr val="bg1"/>
                </a:solidFill>
              </a:rPr>
              <a:t>en </a:t>
            </a:r>
            <a:r>
              <a:rPr lang="es-AR" sz="1600" dirty="0" err="1" smtClean="0">
                <a:solidFill>
                  <a:schemeClr val="bg1"/>
                </a:solidFill>
              </a:rPr>
              <a:t>Magdalenenburg</a:t>
            </a:r>
            <a:r>
              <a:rPr lang="es-AR" sz="1600" dirty="0">
                <a:solidFill>
                  <a:schemeClr val="bg1"/>
                </a:solidFill>
              </a:rPr>
              <a:t>, en el alto </a:t>
            </a:r>
            <a:r>
              <a:rPr lang="es-AR" sz="1600" dirty="0" smtClean="0">
                <a:solidFill>
                  <a:schemeClr val="bg1"/>
                </a:solidFill>
              </a:rPr>
              <a:t>Canje, en </a:t>
            </a:r>
            <a:r>
              <a:rPr lang="es-AR" sz="1600" dirty="0">
                <a:solidFill>
                  <a:schemeClr val="bg1"/>
                </a:solidFill>
              </a:rPr>
              <a:t>la plantación </a:t>
            </a:r>
            <a:r>
              <a:rPr lang="es-AR" sz="1600" dirty="0" err="1">
                <a:solidFill>
                  <a:schemeClr val="bg1"/>
                </a:solidFill>
              </a:rPr>
              <a:t>Lilienburg</a:t>
            </a:r>
            <a:r>
              <a:rPr lang="es-AR" sz="1600" dirty="0">
                <a:solidFill>
                  <a:schemeClr val="bg1"/>
                </a:solidFill>
              </a:rPr>
              <a:t>, junto con </a:t>
            </a:r>
            <a:r>
              <a:rPr lang="es-AR" sz="1600" dirty="0" err="1" smtClean="0">
                <a:solidFill>
                  <a:schemeClr val="bg1"/>
                </a:solidFill>
              </a:rPr>
              <a:t>Akara</a:t>
            </a:r>
            <a:r>
              <a:rPr lang="es-AR" sz="1600" dirty="0" smtClean="0">
                <a:solidFill>
                  <a:schemeClr val="bg1"/>
                </a:solidFill>
              </a:rPr>
              <a:t>. </a:t>
            </a:r>
            <a:r>
              <a:rPr lang="es-AR" sz="1600" dirty="0">
                <a:solidFill>
                  <a:schemeClr val="bg1"/>
                </a:solidFill>
              </a:rPr>
              <a:t>El ejército de </a:t>
            </a:r>
            <a:r>
              <a:rPr lang="es-AR" sz="1600" dirty="0" err="1">
                <a:solidFill>
                  <a:schemeClr val="bg1"/>
                </a:solidFill>
              </a:rPr>
              <a:t>Cuffy</a:t>
            </a:r>
            <a:r>
              <a:rPr lang="es-AR" sz="1600" dirty="0">
                <a:solidFill>
                  <a:schemeClr val="bg1"/>
                </a:solidFill>
              </a:rPr>
              <a:t> de esclavos africanos derrocó al gobernador </a:t>
            </a:r>
            <a:r>
              <a:rPr lang="es-AR" sz="1600" dirty="0" smtClean="0">
                <a:solidFill>
                  <a:schemeClr val="bg1"/>
                </a:solidFill>
              </a:rPr>
              <a:t>de </a:t>
            </a:r>
            <a:r>
              <a:rPr lang="es-AR" sz="1600" dirty="0" err="1" smtClean="0">
                <a:solidFill>
                  <a:schemeClr val="bg1"/>
                </a:solidFill>
              </a:rPr>
              <a:t>Berbice</a:t>
            </a:r>
            <a:r>
              <a:rPr lang="es-AR" sz="1600" dirty="0" smtClean="0">
                <a:solidFill>
                  <a:schemeClr val="bg1"/>
                </a:solidFill>
              </a:rPr>
              <a:t> , van </a:t>
            </a:r>
            <a:r>
              <a:rPr lang="es-AR" sz="1600" dirty="0" err="1" smtClean="0">
                <a:solidFill>
                  <a:schemeClr val="bg1"/>
                </a:solidFill>
              </a:rPr>
              <a:t>Hogenheim</a:t>
            </a:r>
            <a:r>
              <a:rPr lang="es-AR" sz="1600" dirty="0" smtClean="0">
                <a:solidFill>
                  <a:srgbClr val="FFFF00"/>
                </a:solidFill>
              </a:rPr>
              <a:t> </a:t>
            </a:r>
            <a:r>
              <a:rPr lang="es-AR" sz="1600" dirty="0" smtClean="0">
                <a:solidFill>
                  <a:schemeClr val="bg1"/>
                </a:solidFill>
              </a:rPr>
              <a:t>y </a:t>
            </a:r>
            <a:r>
              <a:rPr lang="es-AR" sz="1600" dirty="0" err="1" smtClean="0">
                <a:solidFill>
                  <a:schemeClr val="bg1"/>
                </a:solidFill>
              </a:rPr>
              <a:t>Cuffy</a:t>
            </a:r>
            <a:r>
              <a:rPr lang="es-AR" sz="1600" dirty="0" smtClean="0">
                <a:solidFill>
                  <a:schemeClr val="bg1"/>
                </a:solidFill>
              </a:rPr>
              <a:t> subió como gobernador. Peleas internas con </a:t>
            </a:r>
            <a:r>
              <a:rPr lang="es-AR" sz="1600" dirty="0" err="1" smtClean="0">
                <a:solidFill>
                  <a:schemeClr val="bg1"/>
                </a:solidFill>
              </a:rPr>
              <a:t>Akara</a:t>
            </a:r>
            <a:r>
              <a:rPr lang="es-AR" sz="1600" dirty="0" smtClean="0">
                <a:solidFill>
                  <a:schemeClr val="bg1"/>
                </a:solidFill>
              </a:rPr>
              <a:t> llevó al suicidio a </a:t>
            </a:r>
            <a:r>
              <a:rPr lang="es-AR" sz="1600" dirty="0" err="1" smtClean="0">
                <a:solidFill>
                  <a:schemeClr val="bg1"/>
                </a:solidFill>
              </a:rPr>
              <a:t>Cuffy</a:t>
            </a:r>
            <a:r>
              <a:rPr lang="es-AR" sz="1600" dirty="0" smtClean="0">
                <a:solidFill>
                  <a:schemeClr val="bg1"/>
                </a:solidFill>
              </a:rPr>
              <a:t> y posteriormente Van </a:t>
            </a:r>
            <a:r>
              <a:rPr lang="es-AR" sz="1600" dirty="0" err="1" smtClean="0">
                <a:solidFill>
                  <a:schemeClr val="bg1"/>
                </a:solidFill>
              </a:rPr>
              <a:t>Hogenheim</a:t>
            </a:r>
            <a:r>
              <a:rPr lang="es-AR" sz="1600" dirty="0" smtClean="0">
                <a:solidFill>
                  <a:schemeClr val="bg1"/>
                </a:solidFill>
              </a:rPr>
              <a:t> derrota a </a:t>
            </a:r>
            <a:r>
              <a:rPr lang="es-AR" sz="1600" dirty="0" err="1" smtClean="0">
                <a:solidFill>
                  <a:schemeClr val="bg1"/>
                </a:solidFill>
              </a:rPr>
              <a:t>Akara</a:t>
            </a:r>
            <a:r>
              <a:rPr lang="es-AR" sz="1600" dirty="0" smtClean="0">
                <a:solidFill>
                  <a:schemeClr val="bg1"/>
                </a:solidFill>
              </a:rPr>
              <a:t> y vuelve a gobernar </a:t>
            </a:r>
            <a:r>
              <a:rPr lang="es-AR" sz="1600" dirty="0" err="1" smtClean="0">
                <a:solidFill>
                  <a:schemeClr val="bg1"/>
                </a:solidFill>
              </a:rPr>
              <a:t>Berbice</a:t>
            </a:r>
            <a:r>
              <a:rPr lang="es-AR" sz="1600" dirty="0" smtClean="0">
                <a:solidFill>
                  <a:schemeClr val="bg1"/>
                </a:solidFill>
              </a:rPr>
              <a:t>. </a:t>
            </a:r>
          </a:p>
          <a:p>
            <a:pPr algn="just"/>
            <a:r>
              <a:rPr lang="es-AR" sz="1600" dirty="0" smtClean="0">
                <a:solidFill>
                  <a:schemeClr val="bg1"/>
                </a:solidFill>
              </a:rPr>
              <a:t>Guyana</a:t>
            </a:r>
            <a:r>
              <a:rPr lang="es-AR" sz="1600" dirty="0">
                <a:solidFill>
                  <a:schemeClr val="bg1"/>
                </a:solidFill>
              </a:rPr>
              <a:t>, 200 años después de esta revolución liderada por </a:t>
            </a:r>
            <a:r>
              <a:rPr lang="es-AR" sz="1600" dirty="0" err="1">
                <a:solidFill>
                  <a:schemeClr val="bg1"/>
                </a:solidFill>
              </a:rPr>
              <a:t>Cuffy</a:t>
            </a:r>
            <a:r>
              <a:rPr lang="es-AR" sz="1600" dirty="0">
                <a:solidFill>
                  <a:schemeClr val="bg1"/>
                </a:solidFill>
              </a:rPr>
              <a:t>, el 26 de mayo 1966 logró su independencia de Gran Bretaña</a:t>
            </a:r>
            <a:r>
              <a:rPr lang="es-AR" sz="1600" dirty="0" smtClean="0">
                <a:solidFill>
                  <a:schemeClr val="bg1"/>
                </a:solidFill>
              </a:rPr>
              <a:t>.</a:t>
            </a:r>
          </a:p>
        </p:txBody>
      </p:sp>
      <p:sp>
        <p:nvSpPr>
          <p:cNvPr id="6" name="5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766347170"/>
      </p:ext>
    </p:extLst>
  </p:cSld>
  <p:clrMapOvr>
    <a:masterClrMapping/>
  </p:clrMapOvr>
  <mc:AlternateContent xmlns:mc="http://schemas.openxmlformats.org/markup-compatibility/2006" xmlns:p14="http://schemas.microsoft.com/office/powerpoint/2010/main">
    <mc:Choice Requires="p14">
      <p:transition spd="slow" p14:dur="900">
        <p14:warp/>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4" presetClass="path" presetSubtype="0" accel="50000" decel="50000" fill="hold" nodeType="withEffect">
                                  <p:stCondLst>
                                    <p:cond delay="0"/>
                                  </p:stCondLst>
                                  <p:childTnLst>
                                    <p:animMotion origin="layout" path="M 4.44444E-6 6.63785E-7 L -0.3257 -0.30164 " pathEditMode="relative" rAng="0" ptsTypes="AA">
                                      <p:cBhvr>
                                        <p:cTn id="6" dur="2000" fill="hold"/>
                                        <p:tgtEl>
                                          <p:spTgt spid="10"/>
                                        </p:tgtEl>
                                        <p:attrNameLst>
                                          <p:attrName>ppt_x</p:attrName>
                                          <p:attrName>ppt_y</p:attrName>
                                        </p:attrNameLst>
                                      </p:cBhvr>
                                      <p:rCtr x="-16285" y="-15097"/>
                                    </p:animMotion>
                                  </p:childTnLst>
                                </p:cTn>
                              </p:par>
                              <p:par>
                                <p:cTn id="7" presetID="26" presetClass="entr" presetSubtype="0" fill="hold" grpId="0" nodeType="withEffect">
                                  <p:stCondLst>
                                    <p:cond delay="500"/>
                                  </p:stCondLst>
                                  <p:iterate type="lt">
                                    <p:tmPct val="10000"/>
                                  </p:iterate>
                                  <p:childTnLst>
                                    <p:set>
                                      <p:cBhvr>
                                        <p:cTn id="8" dur="1" fill="hold">
                                          <p:stCondLst>
                                            <p:cond delay="0"/>
                                          </p:stCondLst>
                                        </p:cTn>
                                        <p:tgtEl>
                                          <p:spTgt spid="4"/>
                                        </p:tgtEl>
                                        <p:attrNameLst>
                                          <p:attrName>style.visibility</p:attrName>
                                        </p:attrNameLst>
                                      </p:cBhvr>
                                      <p:to>
                                        <p:strVal val="visible"/>
                                      </p:to>
                                    </p:set>
                                    <p:animEffect transition="in" filter="wipe(down)">
                                      <p:cBhvr>
                                        <p:cTn id="9" dur="145">
                                          <p:stCondLst>
                                            <p:cond delay="0"/>
                                          </p:stCondLst>
                                        </p:cTn>
                                        <p:tgtEl>
                                          <p:spTgt spid="4"/>
                                        </p:tgtEl>
                                      </p:cBhvr>
                                    </p:animEffect>
                                    <p:anim calcmode="lin" valueType="num">
                                      <p:cBhvr>
                                        <p:cTn id="10" dur="456"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1" dur="166"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2" dur="166" tmFilter="0, 0; 0.125,0.2665; 0.25,0.4; 0.375,0.465; 0.5,0.5;  0.625,0.535; 0.75,0.6; 0.875,0.7335; 1,1">
                                          <p:stCondLst>
                                            <p:cond delay="166"/>
                                          </p:stCondLst>
                                        </p:cTn>
                                        <p:tgtEl>
                                          <p:spTgt spid="4"/>
                                        </p:tgtEl>
                                        <p:attrNameLst>
                                          <p:attrName>ppt_y</p:attrName>
                                        </p:attrNameLst>
                                      </p:cBhvr>
                                      <p:tavLst>
                                        <p:tav tm="0" fmla="#ppt_y-sin(pi*$)/9">
                                          <p:val>
                                            <p:fltVal val="0"/>
                                          </p:val>
                                        </p:tav>
                                        <p:tav tm="100000">
                                          <p:val>
                                            <p:fltVal val="1"/>
                                          </p:val>
                                        </p:tav>
                                      </p:tavLst>
                                    </p:anim>
                                    <p:anim calcmode="lin" valueType="num">
                                      <p:cBhvr>
                                        <p:cTn id="13" dur="83" tmFilter="0, 0; 0.125,0.2665; 0.25,0.4; 0.375,0.465; 0.5,0.5;  0.625,0.535; 0.75,0.6; 0.875,0.7335; 1,1">
                                          <p:stCondLst>
                                            <p:cond delay="331"/>
                                          </p:stCondLst>
                                        </p:cTn>
                                        <p:tgtEl>
                                          <p:spTgt spid="4"/>
                                        </p:tgtEl>
                                        <p:attrNameLst>
                                          <p:attrName>ppt_y</p:attrName>
                                        </p:attrNameLst>
                                      </p:cBhvr>
                                      <p:tavLst>
                                        <p:tav tm="0" fmla="#ppt_y-sin(pi*$)/27">
                                          <p:val>
                                            <p:fltVal val="0"/>
                                          </p:val>
                                        </p:tav>
                                        <p:tav tm="100000">
                                          <p:val>
                                            <p:fltVal val="1"/>
                                          </p:val>
                                        </p:tav>
                                      </p:tavLst>
                                    </p:anim>
                                    <p:anim calcmode="lin" valueType="num">
                                      <p:cBhvr>
                                        <p:cTn id="14" dur="41" tmFilter="0, 0; 0.125,0.2665; 0.25,0.4; 0.375,0.465; 0.5,0.5;  0.625,0.535; 0.75,0.6; 0.875,0.7335; 1,1">
                                          <p:stCondLst>
                                            <p:cond delay="414"/>
                                          </p:stCondLst>
                                        </p:cTn>
                                        <p:tgtEl>
                                          <p:spTgt spid="4"/>
                                        </p:tgtEl>
                                        <p:attrNameLst>
                                          <p:attrName>ppt_y</p:attrName>
                                        </p:attrNameLst>
                                      </p:cBhvr>
                                      <p:tavLst>
                                        <p:tav tm="0" fmla="#ppt_y-sin(pi*$)/81">
                                          <p:val>
                                            <p:fltVal val="0"/>
                                          </p:val>
                                        </p:tav>
                                        <p:tav tm="100000">
                                          <p:val>
                                            <p:fltVal val="1"/>
                                          </p:val>
                                        </p:tav>
                                      </p:tavLst>
                                    </p:anim>
                                    <p:animScale>
                                      <p:cBhvr>
                                        <p:cTn id="15" dur="7">
                                          <p:stCondLst>
                                            <p:cond delay="162"/>
                                          </p:stCondLst>
                                        </p:cTn>
                                        <p:tgtEl>
                                          <p:spTgt spid="4"/>
                                        </p:tgtEl>
                                      </p:cBhvr>
                                      <p:to x="100000" y="60000"/>
                                    </p:animScale>
                                    <p:animScale>
                                      <p:cBhvr>
                                        <p:cTn id="16" dur="41" decel="50000">
                                          <p:stCondLst>
                                            <p:cond delay="169"/>
                                          </p:stCondLst>
                                        </p:cTn>
                                        <p:tgtEl>
                                          <p:spTgt spid="4"/>
                                        </p:tgtEl>
                                      </p:cBhvr>
                                      <p:to x="100000" y="100000"/>
                                    </p:animScale>
                                    <p:animScale>
                                      <p:cBhvr>
                                        <p:cTn id="17" dur="7">
                                          <p:stCondLst>
                                            <p:cond delay="328"/>
                                          </p:stCondLst>
                                        </p:cTn>
                                        <p:tgtEl>
                                          <p:spTgt spid="4"/>
                                        </p:tgtEl>
                                      </p:cBhvr>
                                      <p:to x="100000" y="80000"/>
                                    </p:animScale>
                                    <p:animScale>
                                      <p:cBhvr>
                                        <p:cTn id="18" dur="41" decel="50000">
                                          <p:stCondLst>
                                            <p:cond delay="335"/>
                                          </p:stCondLst>
                                        </p:cTn>
                                        <p:tgtEl>
                                          <p:spTgt spid="4"/>
                                        </p:tgtEl>
                                      </p:cBhvr>
                                      <p:to x="100000" y="100000"/>
                                    </p:animScale>
                                    <p:animScale>
                                      <p:cBhvr>
                                        <p:cTn id="19" dur="7">
                                          <p:stCondLst>
                                            <p:cond delay="410"/>
                                          </p:stCondLst>
                                        </p:cTn>
                                        <p:tgtEl>
                                          <p:spTgt spid="4"/>
                                        </p:tgtEl>
                                      </p:cBhvr>
                                      <p:to x="100000" y="90000"/>
                                    </p:animScale>
                                    <p:animScale>
                                      <p:cBhvr>
                                        <p:cTn id="20" dur="41" decel="50000">
                                          <p:stCondLst>
                                            <p:cond delay="417"/>
                                          </p:stCondLst>
                                        </p:cTn>
                                        <p:tgtEl>
                                          <p:spTgt spid="4"/>
                                        </p:tgtEl>
                                      </p:cBhvr>
                                      <p:to x="100000" y="100000"/>
                                    </p:animScale>
                                    <p:animScale>
                                      <p:cBhvr>
                                        <p:cTn id="21" dur="7">
                                          <p:stCondLst>
                                            <p:cond delay="452"/>
                                          </p:stCondLst>
                                        </p:cTn>
                                        <p:tgtEl>
                                          <p:spTgt spid="4"/>
                                        </p:tgtEl>
                                      </p:cBhvr>
                                      <p:to x="100000" y="95000"/>
                                    </p:animScale>
                                    <p:animScale>
                                      <p:cBhvr>
                                        <p:cTn id="22" dur="41" decel="50000">
                                          <p:stCondLst>
                                            <p:cond delay="459"/>
                                          </p:stCondLst>
                                        </p:cTn>
                                        <p:tgtEl>
                                          <p:spTgt spid="4"/>
                                        </p:tgtEl>
                                      </p:cBhvr>
                                      <p:to x="100000" y="100000"/>
                                    </p:animScale>
                                  </p:childTnLst>
                                </p:cTn>
                              </p:par>
                              <p:par>
                                <p:cTn id="23" presetID="10" presetClass="entr" presetSubtype="0" fill="hold" nodeType="withEffect">
                                  <p:stCondLst>
                                    <p:cond delay="180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412776" y="3008659"/>
            <a:ext cx="2226892"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a:ln w="11430"/>
                <a:solidFill>
                  <a:srgbClr val="F10701"/>
                </a:solidFill>
                <a:effectLst>
                  <a:outerShdw blurRad="50800" dist="39000" dir="5460000" algn="tl">
                    <a:srgbClr val="000000">
                      <a:alpha val="38000"/>
                    </a:srgbClr>
                  </a:outerShdw>
                </a:effectLst>
              </a:rPr>
              <a:t>Flor Nacional </a:t>
            </a:r>
          </a:p>
        </p:txBody>
      </p:sp>
      <p:sp>
        <p:nvSpPr>
          <p:cNvPr id="6" name="5 Rectángulo"/>
          <p:cNvSpPr/>
          <p:nvPr/>
        </p:nvSpPr>
        <p:spPr>
          <a:xfrm>
            <a:off x="9396536" y="1524689"/>
            <a:ext cx="2390398"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es-AR" sz="2800" b="1" dirty="0">
                <a:ln w="11430"/>
                <a:solidFill>
                  <a:srgbClr val="92D050"/>
                </a:solidFill>
                <a:effectLst>
                  <a:outerShdw blurRad="50800" dist="39000" dir="5460000" algn="tl">
                    <a:srgbClr val="000000">
                      <a:alpha val="38000"/>
                    </a:srgbClr>
                  </a:outerShdw>
                </a:effectLst>
              </a:rPr>
              <a:t>Árbol Nacional</a:t>
            </a:r>
          </a:p>
        </p:txBody>
      </p:sp>
      <p:pic>
        <p:nvPicPr>
          <p:cNvPr id="2052" name="Picture 4"/>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3316405" y="1504917"/>
            <a:ext cx="2361306" cy="283133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66" name="Picture 18"/>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6241545" y="1413525"/>
            <a:ext cx="2493558" cy="324036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594000"/>
            </a:camera>
            <a:lightRig rig="threePt" dir="t">
              <a:rot lat="0" lon="0" rev="2700000"/>
            </a:lightRig>
          </a:scene3d>
          <a:sp3d>
            <a:bevelT h="38100"/>
            <a:contourClr>
              <a:srgbClr val="C0C0C0"/>
            </a:contourClr>
          </a:sp3d>
          <a:extLst/>
        </p:spPr>
      </p:pic>
      <p:pic>
        <p:nvPicPr>
          <p:cNvPr id="1036" name="Picture 12"/>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539552" y="517792"/>
            <a:ext cx="2313398" cy="308453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0" lon="19800000" rev="213211"/>
            </a:camera>
            <a:lightRig rig="threePt" dir="t">
              <a:rot lat="0" lon="0" rev="2700000"/>
            </a:lightRig>
          </a:scene3d>
          <a:sp3d>
            <a:bevelT h="38100"/>
            <a:contourClr>
              <a:srgbClr val="C0C0C0"/>
            </a:contourClr>
          </a:sp3d>
          <a:extLst/>
        </p:spPr>
      </p:pic>
      <p:sp>
        <p:nvSpPr>
          <p:cNvPr id="3" name="2 Rectángulo"/>
          <p:cNvSpPr/>
          <p:nvPr/>
        </p:nvSpPr>
        <p:spPr>
          <a:xfrm>
            <a:off x="251520" y="4238386"/>
            <a:ext cx="7017918" cy="830997"/>
          </a:xfrm>
          <a:prstGeom prst="rect">
            <a:avLst/>
          </a:prstGeom>
          <a:noFill/>
        </p:spPr>
        <p:txBody>
          <a:bodyPr wrap="square" rtlCol="0">
            <a:spAutoFit/>
          </a:bodyPr>
          <a:lstStyle/>
          <a:p>
            <a:r>
              <a:rPr lang="es-AR" sz="2000" dirty="0" err="1">
                <a:solidFill>
                  <a:schemeClr val="accent3">
                    <a:lumMod val="60000"/>
                    <a:lumOff val="40000"/>
                  </a:schemeClr>
                </a:solidFill>
              </a:rPr>
              <a:t>Abatiyú</a:t>
            </a:r>
            <a:r>
              <a:rPr lang="es-AR" sz="2000" dirty="0" smtClean="0">
                <a:solidFill>
                  <a:schemeClr val="bg1"/>
                </a:solidFill>
              </a:rPr>
              <a:t> - </a:t>
            </a:r>
            <a:r>
              <a:rPr lang="es-AR" sz="2000" i="1" dirty="0" smtClean="0">
                <a:solidFill>
                  <a:schemeClr val="bg1"/>
                </a:solidFill>
              </a:rPr>
              <a:t>(Victoria </a:t>
            </a:r>
            <a:r>
              <a:rPr lang="es-AR" sz="2000" i="1" dirty="0">
                <a:solidFill>
                  <a:schemeClr val="bg1"/>
                </a:solidFill>
              </a:rPr>
              <a:t>Regia </a:t>
            </a:r>
            <a:r>
              <a:rPr lang="es-AR" sz="2000" i="1" dirty="0" smtClean="0">
                <a:solidFill>
                  <a:schemeClr val="bg1"/>
                </a:solidFill>
              </a:rPr>
              <a:t>o </a:t>
            </a:r>
            <a:r>
              <a:rPr lang="es-AR" sz="2000" i="1" dirty="0">
                <a:solidFill>
                  <a:schemeClr val="bg1"/>
                </a:solidFill>
              </a:rPr>
              <a:t>Victoria </a:t>
            </a:r>
            <a:r>
              <a:rPr lang="es-AR" sz="2000" i="1" dirty="0" smtClean="0">
                <a:solidFill>
                  <a:schemeClr val="bg1"/>
                </a:solidFill>
              </a:rPr>
              <a:t>Amazónica )</a:t>
            </a:r>
          </a:p>
          <a:p>
            <a:r>
              <a:rPr lang="es-AR" sz="1400" dirty="0" smtClean="0">
                <a:solidFill>
                  <a:schemeClr val="bg1"/>
                </a:solidFill>
              </a:rPr>
              <a:t>Es </a:t>
            </a:r>
            <a:r>
              <a:rPr lang="es-AR" sz="1400" dirty="0">
                <a:solidFill>
                  <a:schemeClr val="bg1"/>
                </a:solidFill>
              </a:rPr>
              <a:t>un lirio o nenúfar de agua, es el más grande de todos los lirios </a:t>
            </a:r>
            <a:r>
              <a:rPr lang="es-AR" sz="1400" dirty="0" smtClean="0">
                <a:solidFill>
                  <a:schemeClr val="bg1"/>
                </a:solidFill>
              </a:rPr>
              <a:t>de </a:t>
            </a:r>
            <a:r>
              <a:rPr lang="es-AR" sz="1400" dirty="0">
                <a:solidFill>
                  <a:schemeClr val="bg1"/>
                </a:solidFill>
              </a:rPr>
              <a:t>agua, nativo de las aguas poco profundas </a:t>
            </a:r>
            <a:r>
              <a:rPr lang="es-AR" sz="1400" dirty="0" smtClean="0">
                <a:solidFill>
                  <a:schemeClr val="bg1"/>
                </a:solidFill>
              </a:rPr>
              <a:t> del </a:t>
            </a:r>
            <a:r>
              <a:rPr lang="es-AR" sz="1400" dirty="0">
                <a:solidFill>
                  <a:schemeClr val="bg1"/>
                </a:solidFill>
              </a:rPr>
              <a:t>norte amazónico. </a:t>
            </a:r>
            <a:r>
              <a:rPr lang="es-AR" sz="1400" dirty="0" smtClean="0">
                <a:solidFill>
                  <a:schemeClr val="bg1"/>
                </a:solidFill>
              </a:rPr>
              <a:t>Mide </a:t>
            </a:r>
            <a:r>
              <a:rPr lang="es-AR" sz="1400" dirty="0">
                <a:solidFill>
                  <a:schemeClr val="bg1"/>
                </a:solidFill>
              </a:rPr>
              <a:t>hasta 40 cm de diámetro, </a:t>
            </a:r>
            <a:r>
              <a:rPr lang="es-AR" sz="1400" dirty="0" smtClean="0">
                <a:solidFill>
                  <a:schemeClr val="bg1"/>
                </a:solidFill>
              </a:rPr>
              <a:t>y se </a:t>
            </a:r>
            <a:r>
              <a:rPr lang="es-AR" sz="1400" dirty="0">
                <a:solidFill>
                  <a:schemeClr val="bg1"/>
                </a:solidFill>
              </a:rPr>
              <a:t>abre al </a:t>
            </a:r>
            <a:r>
              <a:rPr lang="es-AR" sz="1400" dirty="0" smtClean="0">
                <a:solidFill>
                  <a:schemeClr val="bg1"/>
                </a:solidFill>
              </a:rPr>
              <a:t>anochecer.</a:t>
            </a:r>
            <a:endParaRPr lang="es-AR" sz="1400" dirty="0">
              <a:solidFill>
                <a:schemeClr val="bg1"/>
              </a:solidFill>
            </a:endParaRPr>
          </a:p>
        </p:txBody>
      </p:sp>
      <p:sp>
        <p:nvSpPr>
          <p:cNvPr id="42" name="41 Rectángulo"/>
          <p:cNvSpPr/>
          <p:nvPr/>
        </p:nvSpPr>
        <p:spPr>
          <a:xfrm>
            <a:off x="2852950" y="483518"/>
            <a:ext cx="6166346" cy="1046440"/>
          </a:xfrm>
          <a:prstGeom prst="rect">
            <a:avLst/>
          </a:prstGeom>
          <a:noFill/>
        </p:spPr>
        <p:txBody>
          <a:bodyPr wrap="square" rtlCol="0">
            <a:spAutoFit/>
          </a:bodyPr>
          <a:lstStyle/>
          <a:p>
            <a:r>
              <a:rPr lang="es-AR" sz="2000" dirty="0">
                <a:solidFill>
                  <a:schemeClr val="accent3">
                    <a:lumMod val="60000"/>
                    <a:lumOff val="40000"/>
                  </a:schemeClr>
                </a:solidFill>
              </a:rPr>
              <a:t>Sarrapia o Cumarú </a:t>
            </a:r>
            <a:r>
              <a:rPr lang="es-AR" sz="2000" dirty="0" smtClean="0">
                <a:solidFill>
                  <a:schemeClr val="bg1"/>
                </a:solidFill>
              </a:rPr>
              <a:t>– </a:t>
            </a:r>
            <a:r>
              <a:rPr lang="es-AR" sz="2000" i="1" dirty="0" smtClean="0">
                <a:solidFill>
                  <a:schemeClr val="bg1"/>
                </a:solidFill>
              </a:rPr>
              <a:t>(</a:t>
            </a:r>
            <a:r>
              <a:rPr lang="es-AR" sz="2000" i="1" dirty="0" err="1" smtClean="0">
                <a:solidFill>
                  <a:schemeClr val="bg1"/>
                </a:solidFill>
              </a:rPr>
              <a:t>Diphysa</a:t>
            </a:r>
            <a:r>
              <a:rPr lang="es-AR" sz="2000" i="1" dirty="0" smtClean="0">
                <a:solidFill>
                  <a:schemeClr val="bg1"/>
                </a:solidFill>
              </a:rPr>
              <a:t> </a:t>
            </a:r>
            <a:r>
              <a:rPr lang="es-AR" sz="2000" i="1" dirty="0" err="1" smtClean="0">
                <a:solidFill>
                  <a:schemeClr val="bg1"/>
                </a:solidFill>
              </a:rPr>
              <a:t>punctata</a:t>
            </a:r>
            <a:r>
              <a:rPr lang="es-AR" sz="2000" i="1" dirty="0">
                <a:solidFill>
                  <a:schemeClr val="bg1"/>
                </a:solidFill>
              </a:rPr>
              <a:t>) </a:t>
            </a:r>
            <a:endParaRPr lang="es-AR" sz="1400" dirty="0">
              <a:solidFill>
                <a:schemeClr val="bg1"/>
              </a:solidFill>
            </a:endParaRPr>
          </a:p>
          <a:p>
            <a:r>
              <a:rPr lang="es-AR" sz="1400" dirty="0" smtClean="0">
                <a:solidFill>
                  <a:schemeClr val="bg1"/>
                </a:solidFill>
              </a:rPr>
              <a:t>Es </a:t>
            </a:r>
            <a:r>
              <a:rPr lang="es-AR" sz="1400" dirty="0">
                <a:solidFill>
                  <a:schemeClr val="bg1"/>
                </a:solidFill>
              </a:rPr>
              <a:t>un árbol de la familia </a:t>
            </a:r>
            <a:r>
              <a:rPr lang="es-AR" sz="1400" dirty="0" err="1">
                <a:solidFill>
                  <a:schemeClr val="bg1"/>
                </a:solidFill>
              </a:rPr>
              <a:t>Fabaceae</a:t>
            </a:r>
            <a:r>
              <a:rPr lang="es-AR" sz="1400" dirty="0">
                <a:solidFill>
                  <a:schemeClr val="bg1"/>
                </a:solidFill>
              </a:rPr>
              <a:t>, de la cual se extrae la </a:t>
            </a:r>
            <a:r>
              <a:rPr lang="es-AR" sz="1400" dirty="0" err="1">
                <a:solidFill>
                  <a:schemeClr val="bg1"/>
                </a:solidFill>
              </a:rPr>
              <a:t>cumarina</a:t>
            </a:r>
            <a:r>
              <a:rPr lang="es-AR" sz="1400" dirty="0">
                <a:solidFill>
                  <a:schemeClr val="bg1"/>
                </a:solidFill>
              </a:rPr>
              <a:t>, sustancia aromatizante. Científicamente ha sido denominada, durante mucho tiempo, con el nombre de </a:t>
            </a:r>
            <a:r>
              <a:rPr lang="es-AR" sz="1400" dirty="0" err="1" smtClean="0">
                <a:solidFill>
                  <a:schemeClr val="bg1"/>
                </a:solidFill>
              </a:rPr>
              <a:t>Coumarouna</a:t>
            </a:r>
            <a:r>
              <a:rPr lang="es-AR" sz="1400" dirty="0" smtClean="0">
                <a:solidFill>
                  <a:schemeClr val="bg1"/>
                </a:solidFill>
              </a:rPr>
              <a:t>. </a:t>
            </a:r>
            <a:endParaRPr lang="es-AR" sz="1400" dirty="0">
              <a:solidFill>
                <a:schemeClr val="bg1"/>
              </a:solidFill>
            </a:endParaRPr>
          </a:p>
        </p:txBody>
      </p:sp>
      <p:sp>
        <p:nvSpPr>
          <p:cNvPr id="9" name="8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3253944506"/>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36"/>
                                        </p:tgtEl>
                                        <p:attrNameLst>
                                          <p:attrName>style.visibility</p:attrName>
                                        </p:attrNameLst>
                                      </p:cBhvr>
                                      <p:to>
                                        <p:strVal val="visible"/>
                                      </p:to>
                                    </p:set>
                                    <p:animEffect transition="in" filter="fade">
                                      <p:cBhvr>
                                        <p:cTn id="7" dur="1000"/>
                                        <p:tgtEl>
                                          <p:spTgt spid="1036"/>
                                        </p:tgtEl>
                                      </p:cBhvr>
                                    </p:animEffect>
                                    <p:anim calcmode="lin" valueType="num">
                                      <p:cBhvr>
                                        <p:cTn id="8" dur="1000" fill="hold"/>
                                        <p:tgtEl>
                                          <p:spTgt spid="1036"/>
                                        </p:tgtEl>
                                        <p:attrNameLst>
                                          <p:attrName>ppt_x</p:attrName>
                                        </p:attrNameLst>
                                      </p:cBhvr>
                                      <p:tavLst>
                                        <p:tav tm="0">
                                          <p:val>
                                            <p:strVal val="#ppt_x"/>
                                          </p:val>
                                        </p:tav>
                                        <p:tav tm="100000">
                                          <p:val>
                                            <p:strVal val="#ppt_x"/>
                                          </p:val>
                                        </p:tav>
                                      </p:tavLst>
                                    </p:anim>
                                    <p:anim calcmode="lin" valueType="num">
                                      <p:cBhvr>
                                        <p:cTn id="9" dur="1000" fill="hold"/>
                                        <p:tgtEl>
                                          <p:spTgt spid="1036"/>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6" presetClass="path" presetSubtype="0" fill="hold" grpId="0" nodeType="afterEffect">
                                  <p:stCondLst>
                                    <p:cond delay="0"/>
                                  </p:stCondLst>
                                  <p:iterate type="lt">
                                    <p:tmPct val="10000"/>
                                  </p:iterate>
                                  <p:childTnLst>
                                    <p:animMotion origin="layout" path="M 0.32708 0.12557 C 0.32708 0.15859 0.35416 0.18543 0.38715 0.18543 C 0.42604 0.18543 0.4401 0.1555 0.446 0.13761 L 0.45208 0.11354 C 0.45816 0.09565 0.47309 0.06572 0.51701 0.06572 C 0.54514 0.06572 0.57708 0.09256 0.57708 0.12557 C 0.57708 0.15859 0.54514 0.18543 0.51701 0.18543 C 0.47309 0.18543 0.45816 0.1555 0.45208 0.13761 L 0.446 0.11354 C 0.4401 0.09565 0.42604 0.06572 0.38715 0.06572 C 0.35416 0.06572 0.32708 0.09256 0.32708 0.12557 Z " pathEditMode="relative" rAng="0" ptsTypes="ffFffffFfff">
                                      <p:cBhvr>
                                        <p:cTn id="12" dur="2000" fill="hold"/>
                                        <p:tgtEl>
                                          <p:spTgt spid="4"/>
                                        </p:tgtEl>
                                        <p:attrNameLst>
                                          <p:attrName>ppt_x</p:attrName>
                                          <p:attrName>ppt_y</p:attrName>
                                        </p:attrNameLst>
                                      </p:cBhvr>
                                      <p:rCtr x="12500" y="0"/>
                                    </p:animMotion>
                                  </p:childTnLst>
                                </p:cTn>
                              </p:par>
                            </p:childTnLst>
                          </p:cTn>
                        </p:par>
                        <p:par>
                          <p:cTn id="13" fill="hold">
                            <p:stCondLst>
                              <p:cond delay="52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3"/>
                                        </p:tgtEl>
                                        <p:attrNameLst>
                                          <p:attrName>style.visibility</p:attrName>
                                        </p:attrNameLst>
                                      </p:cBhvr>
                                      <p:to>
                                        <p:strVal val="visible"/>
                                      </p:to>
                                    </p:set>
                                    <p:anim calcmode="lin" valueType="num">
                                      <p:cBhvr>
                                        <p:cTn id="16"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3"/>
                                        </p:tgtEl>
                                        <p:attrNameLst>
                                          <p:attrName>ppt_y</p:attrName>
                                        </p:attrNameLst>
                                      </p:cBhvr>
                                      <p:tavLst>
                                        <p:tav tm="0">
                                          <p:val>
                                            <p:strVal val="#ppt_y"/>
                                          </p:val>
                                        </p:tav>
                                        <p:tav tm="100000">
                                          <p:val>
                                            <p:strVal val="#ppt_y"/>
                                          </p:val>
                                        </p:tav>
                                      </p:tavLst>
                                    </p:anim>
                                    <p:anim calcmode="lin" valueType="num">
                                      <p:cBhvr>
                                        <p:cTn id="18"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3"/>
                                        </p:tgtEl>
                                      </p:cBhvr>
                                    </p:animEffect>
                                  </p:childTnLst>
                                </p:cTn>
                              </p:par>
                              <p:par>
                                <p:cTn id="21" presetID="10" presetClass="entr" presetSubtype="0" fill="hold" nodeType="withEffect">
                                  <p:stCondLst>
                                    <p:cond delay="3050"/>
                                  </p:stCondLst>
                                  <p:childTnLst>
                                    <p:set>
                                      <p:cBhvr>
                                        <p:cTn id="22" dur="1" fill="hold">
                                          <p:stCondLst>
                                            <p:cond delay="0"/>
                                          </p:stCondLst>
                                        </p:cTn>
                                        <p:tgtEl>
                                          <p:spTgt spid="2052"/>
                                        </p:tgtEl>
                                        <p:attrNameLst>
                                          <p:attrName>style.visibility</p:attrName>
                                        </p:attrNameLst>
                                      </p:cBhvr>
                                      <p:to>
                                        <p:strVal val="visible"/>
                                      </p:to>
                                    </p:set>
                                    <p:animEffect transition="in" filter="fade">
                                      <p:cBhvr>
                                        <p:cTn id="23" dur="2000"/>
                                        <p:tgtEl>
                                          <p:spTgt spid="2052"/>
                                        </p:tgtEl>
                                      </p:cBhvr>
                                    </p:animEffect>
                                  </p:childTnLst>
                                </p:cTn>
                              </p:par>
                            </p:childTnLst>
                          </p:cTn>
                        </p:par>
                        <p:par>
                          <p:cTn id="24" fill="hold">
                            <p:stCondLst>
                              <p:cond delay="15200"/>
                            </p:stCondLst>
                            <p:childTnLst>
                              <p:par>
                                <p:cTn id="25" presetID="42" presetClass="entr" presetSubtype="0" fill="hold" nodeType="afterEffect">
                                  <p:stCondLst>
                                    <p:cond delay="0"/>
                                  </p:stCondLst>
                                  <p:childTnLst>
                                    <p:set>
                                      <p:cBhvr>
                                        <p:cTn id="26" dur="1" fill="hold">
                                          <p:stCondLst>
                                            <p:cond delay="0"/>
                                          </p:stCondLst>
                                        </p:cTn>
                                        <p:tgtEl>
                                          <p:spTgt spid="2066"/>
                                        </p:tgtEl>
                                        <p:attrNameLst>
                                          <p:attrName>style.visibility</p:attrName>
                                        </p:attrNameLst>
                                      </p:cBhvr>
                                      <p:to>
                                        <p:strVal val="visible"/>
                                      </p:to>
                                    </p:set>
                                    <p:animEffect transition="in" filter="fade">
                                      <p:cBhvr>
                                        <p:cTn id="27" dur="1000"/>
                                        <p:tgtEl>
                                          <p:spTgt spid="2066"/>
                                        </p:tgtEl>
                                      </p:cBhvr>
                                    </p:animEffect>
                                    <p:anim calcmode="lin" valueType="num">
                                      <p:cBhvr>
                                        <p:cTn id="28" dur="1000" fill="hold"/>
                                        <p:tgtEl>
                                          <p:spTgt spid="2066"/>
                                        </p:tgtEl>
                                        <p:attrNameLst>
                                          <p:attrName>ppt_x</p:attrName>
                                        </p:attrNameLst>
                                      </p:cBhvr>
                                      <p:tavLst>
                                        <p:tav tm="0">
                                          <p:val>
                                            <p:strVal val="#ppt_x"/>
                                          </p:val>
                                        </p:tav>
                                        <p:tav tm="100000">
                                          <p:val>
                                            <p:strVal val="#ppt_x"/>
                                          </p:val>
                                        </p:tav>
                                      </p:tavLst>
                                    </p:anim>
                                    <p:anim calcmode="lin" valueType="num">
                                      <p:cBhvr>
                                        <p:cTn id="29" dur="1000" fill="hold"/>
                                        <p:tgtEl>
                                          <p:spTgt spid="2066"/>
                                        </p:tgtEl>
                                        <p:attrNameLst>
                                          <p:attrName>ppt_y</p:attrName>
                                        </p:attrNameLst>
                                      </p:cBhvr>
                                      <p:tavLst>
                                        <p:tav tm="0">
                                          <p:val>
                                            <p:strVal val="#ppt_y+.1"/>
                                          </p:val>
                                        </p:tav>
                                        <p:tav tm="100000">
                                          <p:val>
                                            <p:strVal val="#ppt_y"/>
                                          </p:val>
                                        </p:tav>
                                      </p:tavLst>
                                    </p:anim>
                                  </p:childTnLst>
                                </p:cTn>
                              </p:par>
                              <p:par>
                                <p:cTn id="30" presetID="40" presetClass="path" presetSubtype="0" fill="hold" grpId="0" nodeType="withEffect">
                                  <p:stCondLst>
                                    <p:cond delay="0"/>
                                  </p:stCondLst>
                                  <p:iterate type="lt">
                                    <p:tmPct val="10000"/>
                                  </p:iterate>
                                  <p:childTnLst>
                                    <p:animMotion origin="layout" path="M -0.73715 -0.27206 C -0.73246 -0.29118 -0.72586 -0.30907 -0.71284 -0.30907 C -0.69809 -0.30907 -0.69305 -0.29118 -0.68819 -0.27206 C -0.68177 -0.25108 -0.67691 -0.23011 -0.66059 -0.23011 C -0.64583 -0.23011 -0.64097 -0.25108 -0.63455 -0.27206 C -0.63142 -0.29118 -0.62482 -0.30907 -0.61007 -0.30907 C -0.59705 -0.30907 -0.59062 -0.29118 -0.58559 -0.27206 C -0.58073 -0.25108 -0.57413 -0.23011 -0.55955 -0.23011 C -0.54479 -0.23011 -0.53333 -0.27206 -0.53333 -0.27175 C -0.52864 -0.29118 -0.52343 -0.30907 -0.50902 -0.30907 C -0.49427 -0.30907 -0.48923 -0.29118 -0.48437 -0.27206 C -0.47795 -0.25108 -0.47309 -0.23011 -0.45677 -0.23011 C -0.44201 -0.23011 -0.43715 -0.25108 -0.43229 -0.27206 C -0.42586 -0.29118 -0.421 -0.30907 -0.40625 -0.30907 C -0.39323 -0.30907 -0.3868 -0.29118 -0.38177 -0.27206 C -0.37691 -0.25108 -0.37031 -0.23011 -0.35573 -0.23011 C -0.34097 -0.23011 -0.33611 -0.25108 -0.32951 -0.27206 " pathEditMode="relative" rAng="0" ptsTypes="fffffffffffffffff">
                                      <p:cBhvr>
                                        <p:cTn id="31" dur="1000" fill="hold"/>
                                        <p:tgtEl>
                                          <p:spTgt spid="6"/>
                                        </p:tgtEl>
                                        <p:attrNameLst>
                                          <p:attrName>ppt_x</p:attrName>
                                          <p:attrName>ppt_y</p:attrName>
                                        </p:attrNameLst>
                                      </p:cBhvr>
                                      <p:rCtr x="20382" y="247"/>
                                    </p:animMotion>
                                  </p:childTnLst>
                                </p:cTn>
                              </p:par>
                            </p:childTnLst>
                          </p:cTn>
                        </p:par>
                        <p:par>
                          <p:cTn id="32" fill="hold">
                            <p:stCondLst>
                              <p:cond delay="17400"/>
                            </p:stCondLst>
                            <p:childTnLst>
                              <p:par>
                                <p:cTn id="33" presetID="41" presetClass="entr" presetSubtype="0" fill="hold" grpId="0" nodeType="afterEffect">
                                  <p:stCondLst>
                                    <p:cond delay="0"/>
                                  </p:stCondLst>
                                  <p:iterate type="lt">
                                    <p:tmPct val="10000"/>
                                  </p:iterate>
                                  <p:childTnLst>
                                    <p:set>
                                      <p:cBhvr>
                                        <p:cTn id="34" dur="1" fill="hold">
                                          <p:stCondLst>
                                            <p:cond delay="0"/>
                                          </p:stCondLst>
                                        </p:cTn>
                                        <p:tgtEl>
                                          <p:spTgt spid="42"/>
                                        </p:tgtEl>
                                        <p:attrNameLst>
                                          <p:attrName>style.visibility</p:attrName>
                                        </p:attrNameLst>
                                      </p:cBhvr>
                                      <p:to>
                                        <p:strVal val="visible"/>
                                      </p:to>
                                    </p:set>
                                    <p:anim calcmode="lin" valueType="num">
                                      <p:cBhvr>
                                        <p:cTn id="35" dur="500" fill="hold"/>
                                        <p:tgtEl>
                                          <p:spTgt spid="42"/>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42"/>
                                        </p:tgtEl>
                                        <p:attrNameLst>
                                          <p:attrName>ppt_y</p:attrName>
                                        </p:attrNameLst>
                                      </p:cBhvr>
                                      <p:tavLst>
                                        <p:tav tm="0">
                                          <p:val>
                                            <p:strVal val="#ppt_y"/>
                                          </p:val>
                                        </p:tav>
                                        <p:tav tm="100000">
                                          <p:val>
                                            <p:strVal val="#ppt_y"/>
                                          </p:val>
                                        </p:tav>
                                      </p:tavLst>
                                    </p:anim>
                                    <p:anim calcmode="lin" valueType="num">
                                      <p:cBhvr>
                                        <p:cTn id="37" dur="500" fill="hold"/>
                                        <p:tgtEl>
                                          <p:spTgt spid="42"/>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42"/>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3" grpId="0"/>
      <p:bldP spid="42"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4" name="43 Rectángulo"/>
          <p:cNvSpPr/>
          <p:nvPr/>
        </p:nvSpPr>
        <p:spPr>
          <a:xfrm>
            <a:off x="-2360228" y="2994308"/>
            <a:ext cx="2209964"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99"/>
                </a:solidFill>
                <a:effectLst>
                  <a:outerShdw blurRad="50800" dist="39000" dir="5460000" algn="tl">
                    <a:srgbClr val="000000">
                      <a:alpha val="38000"/>
                    </a:srgbClr>
                  </a:outerShdw>
                </a:effectLst>
              </a:rPr>
              <a:t>Ave </a:t>
            </a:r>
            <a:r>
              <a:rPr lang="es-AR" sz="2800" b="1" dirty="0">
                <a:ln w="11430"/>
                <a:solidFill>
                  <a:srgbClr val="FFFF99"/>
                </a:solidFill>
                <a:effectLst>
                  <a:outerShdw blurRad="50800" dist="39000" dir="5460000" algn="tl">
                    <a:srgbClr val="000000">
                      <a:alpha val="38000"/>
                    </a:srgbClr>
                  </a:outerShdw>
                </a:effectLst>
              </a:rPr>
              <a:t>Nacional </a:t>
            </a:r>
          </a:p>
        </p:txBody>
      </p:sp>
      <p:pic>
        <p:nvPicPr>
          <p:cNvPr id="2064" name="Picture 16"/>
          <p:cNvPicPr>
            <a:picLocks noChangeAspect="1" noChangeArrowheads="1"/>
          </p:cNvPicPr>
          <p:nvPr/>
        </p:nvPicPr>
        <p:blipFill>
          <a:blip r:embed="rId2" cstate="screen">
            <a:extLst>
              <a:ext uri="{28A0092B-C50C-407E-A947-70E740481C1C}">
                <a14:useLocalDpi xmlns:a14="http://schemas.microsoft.com/office/drawing/2010/main"/>
              </a:ext>
            </a:extLst>
          </a:blip>
          <a:stretch>
            <a:fillRect/>
          </a:stretch>
        </p:blipFill>
        <p:spPr bwMode="auto">
          <a:xfrm>
            <a:off x="395535" y="838465"/>
            <a:ext cx="3141689" cy="212554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500000" rev="213211"/>
            </a:camera>
            <a:lightRig rig="threePt" dir="t">
              <a:rot lat="0" lon="0" rev="2700000"/>
            </a:lightRig>
          </a:scene3d>
          <a:sp3d>
            <a:bevelT h="38100"/>
            <a:contourClr>
              <a:srgbClr val="C0C0C0"/>
            </a:contourClr>
          </a:sp3d>
          <a:extLst/>
        </p:spPr>
      </p:pic>
      <p:sp>
        <p:nvSpPr>
          <p:cNvPr id="5" name="4 Rectángulo"/>
          <p:cNvSpPr/>
          <p:nvPr/>
        </p:nvSpPr>
        <p:spPr>
          <a:xfrm>
            <a:off x="180685" y="3783768"/>
            <a:ext cx="3455211" cy="954107"/>
          </a:xfrm>
          <a:prstGeom prst="rect">
            <a:avLst/>
          </a:prstGeom>
        </p:spPr>
        <p:txBody>
          <a:bodyPr wrap="square">
            <a:spAutoFit/>
          </a:bodyPr>
          <a:lstStyle/>
          <a:p>
            <a:pPr algn="ctr"/>
            <a:r>
              <a:rPr lang="es-AR" sz="2000" dirty="0" err="1">
                <a:solidFill>
                  <a:schemeClr val="accent6">
                    <a:lumMod val="75000"/>
                  </a:schemeClr>
                </a:solidFill>
              </a:rPr>
              <a:t>Hoatzin</a:t>
            </a:r>
            <a:endParaRPr lang="es-AR" sz="2000" dirty="0">
              <a:solidFill>
                <a:schemeClr val="accent6">
                  <a:lumMod val="75000"/>
                </a:schemeClr>
              </a:solidFill>
            </a:endParaRPr>
          </a:p>
          <a:p>
            <a:r>
              <a:rPr lang="es-AR" i="1" dirty="0">
                <a:solidFill>
                  <a:schemeClr val="bg1"/>
                </a:solidFill>
              </a:rPr>
              <a:t>(</a:t>
            </a:r>
            <a:r>
              <a:rPr lang="es-AR" i="1" dirty="0" err="1" smtClean="0">
                <a:solidFill>
                  <a:schemeClr val="bg1"/>
                </a:solidFill>
              </a:rPr>
              <a:t>Opisthocomus</a:t>
            </a:r>
            <a:r>
              <a:rPr lang="es-AR" i="1" dirty="0" smtClean="0">
                <a:solidFill>
                  <a:schemeClr val="bg1"/>
                </a:solidFill>
              </a:rPr>
              <a:t> </a:t>
            </a:r>
            <a:r>
              <a:rPr lang="es-AR" i="1" dirty="0" err="1" smtClean="0">
                <a:solidFill>
                  <a:schemeClr val="bg1"/>
                </a:solidFill>
              </a:rPr>
              <a:t>Cristatus</a:t>
            </a:r>
            <a:r>
              <a:rPr lang="es-AR" i="1" dirty="0">
                <a:solidFill>
                  <a:schemeClr val="bg1"/>
                </a:solidFill>
              </a:rPr>
              <a:t>), </a:t>
            </a:r>
            <a:r>
              <a:rPr lang="es-AR" dirty="0">
                <a:solidFill>
                  <a:schemeClr val="bg1"/>
                </a:solidFill>
              </a:rPr>
              <a:t>también conocido como </a:t>
            </a:r>
            <a:r>
              <a:rPr lang="es-AR" dirty="0" smtClean="0">
                <a:solidFill>
                  <a:schemeClr val="bg1"/>
                </a:solidFill>
              </a:rPr>
              <a:t> Faisán </a:t>
            </a:r>
            <a:r>
              <a:rPr lang="es-AR" dirty="0">
                <a:solidFill>
                  <a:schemeClr val="bg1"/>
                </a:solidFill>
              </a:rPr>
              <a:t>de </a:t>
            </a:r>
            <a:r>
              <a:rPr lang="es-AR" dirty="0" smtClean="0">
                <a:solidFill>
                  <a:schemeClr val="bg1"/>
                </a:solidFill>
              </a:rPr>
              <a:t>Canje.</a:t>
            </a:r>
            <a:endParaRPr lang="es-AR" dirty="0">
              <a:solidFill>
                <a:schemeClr val="bg1"/>
              </a:solidFill>
            </a:endParaRPr>
          </a:p>
        </p:txBody>
      </p:sp>
      <p:sp>
        <p:nvSpPr>
          <p:cNvPr id="2" name="1 Rectángulo"/>
          <p:cNvSpPr/>
          <p:nvPr/>
        </p:nvSpPr>
        <p:spPr>
          <a:xfrm>
            <a:off x="3707904" y="3552936"/>
            <a:ext cx="5066854" cy="1384995"/>
          </a:xfrm>
          <a:prstGeom prst="rect">
            <a:avLst/>
          </a:prstGeom>
        </p:spPr>
        <p:txBody>
          <a:bodyPr wrap="square">
            <a:spAutoFit/>
          </a:bodyPr>
          <a:lstStyle/>
          <a:p>
            <a:pPr algn="just"/>
            <a:r>
              <a:rPr lang="es-AR" sz="1200" dirty="0" smtClean="0">
                <a:solidFill>
                  <a:schemeClr val="bg1"/>
                </a:solidFill>
              </a:rPr>
              <a:t>Normalmente </a:t>
            </a:r>
            <a:r>
              <a:rPr lang="es-AR" sz="1200" dirty="0">
                <a:solidFill>
                  <a:schemeClr val="bg1"/>
                </a:solidFill>
              </a:rPr>
              <a:t>se encuentra a lo largo de </a:t>
            </a:r>
            <a:r>
              <a:rPr lang="es-AR" sz="1200" dirty="0" err="1">
                <a:solidFill>
                  <a:schemeClr val="bg1"/>
                </a:solidFill>
              </a:rPr>
              <a:t>Abary</a:t>
            </a:r>
            <a:r>
              <a:rPr lang="es-AR" sz="1200" dirty="0">
                <a:solidFill>
                  <a:schemeClr val="bg1"/>
                </a:solidFill>
              </a:rPr>
              <a:t> Creek, el Río de </a:t>
            </a:r>
            <a:r>
              <a:rPr lang="es-AR" sz="1200" dirty="0" err="1">
                <a:solidFill>
                  <a:schemeClr val="bg1"/>
                </a:solidFill>
              </a:rPr>
              <a:t>Berbice</a:t>
            </a:r>
            <a:r>
              <a:rPr lang="es-AR" sz="1200" dirty="0">
                <a:solidFill>
                  <a:schemeClr val="bg1"/>
                </a:solidFill>
              </a:rPr>
              <a:t> y su afluente Canje </a:t>
            </a:r>
            <a:r>
              <a:rPr lang="es-AR" sz="1200" dirty="0" smtClean="0">
                <a:solidFill>
                  <a:schemeClr val="bg1"/>
                </a:solidFill>
              </a:rPr>
              <a:t>Creek, zonas pantanosas </a:t>
            </a:r>
            <a:r>
              <a:rPr lang="es-AR" sz="1200" dirty="0">
                <a:solidFill>
                  <a:schemeClr val="bg1"/>
                </a:solidFill>
              </a:rPr>
              <a:t>que rodean a los ríos Amazonas y Orinoco, y posee un sistema digestivo peculiar entre los pájaros: utiliza la fermentación bacteriana para descomponer su alimento. El pájaro adulto es </a:t>
            </a:r>
            <a:r>
              <a:rPr lang="es-AR" sz="1200" dirty="0" smtClean="0">
                <a:solidFill>
                  <a:schemeClr val="bg1"/>
                </a:solidFill>
              </a:rPr>
              <a:t>de aproximadamente 56 cm </a:t>
            </a:r>
            <a:r>
              <a:rPr lang="es-AR" sz="1200" dirty="0">
                <a:solidFill>
                  <a:schemeClr val="bg1"/>
                </a:solidFill>
              </a:rPr>
              <a:t>de tamaño. En la cabeza tiene una cresta de plumas muy largas que le dan una mirada majestuosa al pájaro. Su cuerpo es de castaño rojizo con rayas blancas, verdes y cremosas.</a:t>
            </a:r>
          </a:p>
        </p:txBody>
      </p:sp>
      <p:pic>
        <p:nvPicPr>
          <p:cNvPr id="33" name="Picture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4572000" y="1794416"/>
            <a:ext cx="2343205" cy="175852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4" name="Picture 4"/>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7020272" y="299138"/>
            <a:ext cx="1873302" cy="194823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5" name="Picture 5"/>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4462902" y="17885"/>
            <a:ext cx="1972335" cy="197233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6" name="Picture 6"/>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3427243" y="1322428"/>
            <a:ext cx="993370" cy="149857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755604987"/>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064"/>
                                        </p:tgtEl>
                                        <p:attrNameLst>
                                          <p:attrName>style.visibility</p:attrName>
                                        </p:attrNameLst>
                                      </p:cBhvr>
                                      <p:to>
                                        <p:strVal val="visible"/>
                                      </p:to>
                                    </p:set>
                                    <p:animEffect transition="in" filter="fade">
                                      <p:cBhvr>
                                        <p:cTn id="7" dur="2000"/>
                                        <p:tgtEl>
                                          <p:spTgt spid="2064"/>
                                        </p:tgtEl>
                                      </p:cBhvr>
                                    </p:animEffect>
                                    <p:anim calcmode="lin" valueType="num">
                                      <p:cBhvr>
                                        <p:cTn id="8" dur="2000" fill="hold"/>
                                        <p:tgtEl>
                                          <p:spTgt spid="2064"/>
                                        </p:tgtEl>
                                        <p:attrNameLst>
                                          <p:attrName>ppt_w</p:attrName>
                                        </p:attrNameLst>
                                      </p:cBhvr>
                                      <p:tavLst>
                                        <p:tav tm="0" fmla="#ppt_w*sin(2.5*pi*$)">
                                          <p:val>
                                            <p:fltVal val="0"/>
                                          </p:val>
                                        </p:tav>
                                        <p:tav tm="100000">
                                          <p:val>
                                            <p:fltVal val="1"/>
                                          </p:val>
                                        </p:tav>
                                      </p:tavLst>
                                    </p:anim>
                                    <p:anim calcmode="lin" valueType="num">
                                      <p:cBhvr>
                                        <p:cTn id="9" dur="2000" fill="hold"/>
                                        <p:tgtEl>
                                          <p:spTgt spid="2064"/>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55" presetClass="path" presetSubtype="0" fill="hold" grpId="0" nodeType="afterEffect">
                                  <p:stCondLst>
                                    <p:cond delay="0"/>
                                  </p:stCondLst>
                                  <p:iterate type="lt">
                                    <p:tmPct val="10000"/>
                                  </p:iterate>
                                  <p:childTnLst>
                                    <p:animMotion origin="layout" path="M 0.44445 -0.11628 C 0.42014 -0.1681 0.36198 -0.14528 0.31337 -0.06323 C 0.2665 0.01481 0.24271 0.12184 0.26598 0.17243 C 0.28664 0.22086 0.33855 0.20667 0.38212 0.13326 C 0.42188 0.06601 0.44341 -0.02591 0.42344 -0.07063 C 0.40608 -0.11073 0.36216 -0.10024 0.325 -0.03824 C 0.2908 0.01913 0.2724 0.09686 0.28924 0.13356 C 0.304 0.16657 0.34011 0.15978 0.37032 0.10796 C 0.39809 0.06169 0.41355 -0.00061 0.40052 -0.03115 C 0.3882 -0.05737 0.36025 -0.05367 0.33629 -0.01357 C 0.31528 0.0219 0.30209 0.07126 0.31233 0.09439 C 0.32101 0.11413 0.34115 0.11197 0.35886 0.08298 C 0.37361 0.05892 0.38386 0.02468 0.37657 0.00926 C 0.37153 -0.00462 0.35886 -0.00647 0.34792 0.01142 C 0.33941 0.02684 0.33264 0.04473 0.33577 0.05491 C 0.33785 0.06077 0.34202 0.06355 0.3474 0.05799 C 0.34983 0.05491 0.35122 0.05244 0.35296 0.04812 " pathEditMode="relative" rAng="-2732047" ptsTypes="fffffffffffffffff">
                                      <p:cBhvr>
                                        <p:cTn id="12" dur="1000" fill="hold"/>
                                        <p:tgtEl>
                                          <p:spTgt spid="44"/>
                                        </p:tgtEl>
                                        <p:attrNameLst>
                                          <p:attrName>ppt_x</p:attrName>
                                          <p:attrName>ppt_y</p:attrName>
                                        </p:attrNameLst>
                                      </p:cBhvr>
                                      <p:rCtr x="-9184" y="14158"/>
                                    </p:animMotion>
                                  </p:childTnLst>
                                </p:cTn>
                              </p:par>
                            </p:childTnLst>
                          </p:cTn>
                        </p:par>
                        <p:par>
                          <p:cTn id="13" fill="hold">
                            <p:stCondLst>
                              <p:cond delay="4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 calcmode="lin" valueType="num">
                                      <p:cBhvr>
                                        <p:cTn id="16" dur="500" fill="hold"/>
                                        <p:tgtEl>
                                          <p:spTgt spid="5"/>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
                                        </p:tgtEl>
                                        <p:attrNameLst>
                                          <p:attrName>ppt_y</p:attrName>
                                        </p:attrNameLst>
                                      </p:cBhvr>
                                      <p:tavLst>
                                        <p:tav tm="0">
                                          <p:val>
                                            <p:strVal val="#ppt_y"/>
                                          </p:val>
                                        </p:tav>
                                        <p:tav tm="100000">
                                          <p:val>
                                            <p:strVal val="#ppt_y"/>
                                          </p:val>
                                        </p:tav>
                                      </p:tavLst>
                                    </p:anim>
                                    <p:anim calcmode="lin" valueType="num">
                                      <p:cBhvr>
                                        <p:cTn id="18" dur="500" fill="hold"/>
                                        <p:tgtEl>
                                          <p:spTgt spid="5"/>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
                                        </p:tgtEl>
                                      </p:cBhvr>
                                    </p:animEffect>
                                  </p:childTnLst>
                                </p:cTn>
                              </p:par>
                            </p:childTnLst>
                          </p:cTn>
                        </p:par>
                        <p:par>
                          <p:cTn id="21" fill="hold">
                            <p:stCondLst>
                              <p:cond delay="7650"/>
                            </p:stCondLst>
                            <p:childTnLst>
                              <p:par>
                                <p:cTn id="22" presetID="41" presetClass="entr" presetSubtype="0" fill="hold" grpId="0" nodeType="afterEffect">
                                  <p:stCondLst>
                                    <p:cond delay="0"/>
                                  </p:stCondLst>
                                  <p:iterate type="lt">
                                    <p:tmPct val="10000"/>
                                  </p:iterate>
                                  <p:childTnLst>
                                    <p:set>
                                      <p:cBhvr>
                                        <p:cTn id="23" dur="1" fill="hold">
                                          <p:stCondLst>
                                            <p:cond delay="0"/>
                                          </p:stCondLst>
                                        </p:cTn>
                                        <p:tgtEl>
                                          <p:spTgt spid="2"/>
                                        </p:tgtEl>
                                        <p:attrNameLst>
                                          <p:attrName>style.visibility</p:attrName>
                                        </p:attrNameLst>
                                      </p:cBhvr>
                                      <p:to>
                                        <p:strVal val="visible"/>
                                      </p:to>
                                    </p:set>
                                    <p:anim calcmode="lin" valueType="num">
                                      <p:cBhvr>
                                        <p:cTn id="24"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25" dur="500" fill="hold"/>
                                        <p:tgtEl>
                                          <p:spTgt spid="2"/>
                                        </p:tgtEl>
                                        <p:attrNameLst>
                                          <p:attrName>ppt_y</p:attrName>
                                        </p:attrNameLst>
                                      </p:cBhvr>
                                      <p:tavLst>
                                        <p:tav tm="0">
                                          <p:val>
                                            <p:strVal val="#ppt_y"/>
                                          </p:val>
                                        </p:tav>
                                        <p:tav tm="100000">
                                          <p:val>
                                            <p:strVal val="#ppt_y"/>
                                          </p:val>
                                        </p:tav>
                                      </p:tavLst>
                                    </p:anim>
                                    <p:anim calcmode="lin" valueType="num">
                                      <p:cBhvr>
                                        <p:cTn id="26"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27"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28" dur="500" tmFilter="0,0; .5, 1; 1, 1"/>
                                        <p:tgtEl>
                                          <p:spTgt spid="2"/>
                                        </p:tgtEl>
                                      </p:cBhvr>
                                    </p:animEffect>
                                  </p:childTnLst>
                                </p:cTn>
                              </p:par>
                            </p:childTnLst>
                          </p:cTn>
                        </p:par>
                        <p:par>
                          <p:cTn id="29" fill="hold">
                            <p:stCondLst>
                              <p:cond delay="28750"/>
                            </p:stCondLst>
                            <p:childTnLst>
                              <p:par>
                                <p:cTn id="30" presetID="53" presetClass="entr" presetSubtype="16" fill="hold"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childTnLst>
                          </p:cTn>
                        </p:par>
                        <p:par>
                          <p:cTn id="35" fill="hold">
                            <p:stCondLst>
                              <p:cond delay="29250"/>
                            </p:stCondLst>
                            <p:childTnLst>
                              <p:par>
                                <p:cTn id="36" presetID="53" presetClass="entr" presetSubtype="16" fill="hold" nodeType="afterEffect">
                                  <p:stCondLst>
                                    <p:cond delay="0"/>
                                  </p:stCondLst>
                                  <p:childTnLst>
                                    <p:set>
                                      <p:cBhvr>
                                        <p:cTn id="37" dur="1" fill="hold">
                                          <p:stCondLst>
                                            <p:cond delay="0"/>
                                          </p:stCondLst>
                                        </p:cTn>
                                        <p:tgtEl>
                                          <p:spTgt spid="34"/>
                                        </p:tgtEl>
                                        <p:attrNameLst>
                                          <p:attrName>style.visibility</p:attrName>
                                        </p:attrNameLst>
                                      </p:cBhvr>
                                      <p:to>
                                        <p:strVal val="visible"/>
                                      </p:to>
                                    </p:set>
                                    <p:anim calcmode="lin" valueType="num">
                                      <p:cBhvr>
                                        <p:cTn id="38" dur="500" fill="hold"/>
                                        <p:tgtEl>
                                          <p:spTgt spid="34"/>
                                        </p:tgtEl>
                                        <p:attrNameLst>
                                          <p:attrName>ppt_w</p:attrName>
                                        </p:attrNameLst>
                                      </p:cBhvr>
                                      <p:tavLst>
                                        <p:tav tm="0">
                                          <p:val>
                                            <p:fltVal val="0"/>
                                          </p:val>
                                        </p:tav>
                                        <p:tav tm="100000">
                                          <p:val>
                                            <p:strVal val="#ppt_w"/>
                                          </p:val>
                                        </p:tav>
                                      </p:tavLst>
                                    </p:anim>
                                    <p:anim calcmode="lin" valueType="num">
                                      <p:cBhvr>
                                        <p:cTn id="39" dur="500" fill="hold"/>
                                        <p:tgtEl>
                                          <p:spTgt spid="34"/>
                                        </p:tgtEl>
                                        <p:attrNameLst>
                                          <p:attrName>ppt_h</p:attrName>
                                        </p:attrNameLst>
                                      </p:cBhvr>
                                      <p:tavLst>
                                        <p:tav tm="0">
                                          <p:val>
                                            <p:fltVal val="0"/>
                                          </p:val>
                                        </p:tav>
                                        <p:tav tm="100000">
                                          <p:val>
                                            <p:strVal val="#ppt_h"/>
                                          </p:val>
                                        </p:tav>
                                      </p:tavLst>
                                    </p:anim>
                                    <p:animEffect transition="in" filter="fade">
                                      <p:cBhvr>
                                        <p:cTn id="40" dur="500"/>
                                        <p:tgtEl>
                                          <p:spTgt spid="34"/>
                                        </p:tgtEl>
                                      </p:cBhvr>
                                    </p:animEffect>
                                  </p:childTnLst>
                                </p:cTn>
                              </p:par>
                            </p:childTnLst>
                          </p:cTn>
                        </p:par>
                        <p:par>
                          <p:cTn id="41" fill="hold">
                            <p:stCondLst>
                              <p:cond delay="29750"/>
                            </p:stCondLst>
                            <p:childTnLst>
                              <p:par>
                                <p:cTn id="42" presetID="53" presetClass="entr" presetSubtype="16" fill="hold" nodeType="afterEffect">
                                  <p:stCondLst>
                                    <p:cond delay="0"/>
                                  </p:stCondLst>
                                  <p:childTnLst>
                                    <p:set>
                                      <p:cBhvr>
                                        <p:cTn id="43" dur="1" fill="hold">
                                          <p:stCondLst>
                                            <p:cond delay="0"/>
                                          </p:stCondLst>
                                        </p:cTn>
                                        <p:tgtEl>
                                          <p:spTgt spid="36"/>
                                        </p:tgtEl>
                                        <p:attrNameLst>
                                          <p:attrName>style.visibility</p:attrName>
                                        </p:attrNameLst>
                                      </p:cBhvr>
                                      <p:to>
                                        <p:strVal val="visible"/>
                                      </p:to>
                                    </p:set>
                                    <p:anim calcmode="lin" valueType="num">
                                      <p:cBhvr>
                                        <p:cTn id="44" dur="500" fill="hold"/>
                                        <p:tgtEl>
                                          <p:spTgt spid="36"/>
                                        </p:tgtEl>
                                        <p:attrNameLst>
                                          <p:attrName>ppt_w</p:attrName>
                                        </p:attrNameLst>
                                      </p:cBhvr>
                                      <p:tavLst>
                                        <p:tav tm="0">
                                          <p:val>
                                            <p:fltVal val="0"/>
                                          </p:val>
                                        </p:tav>
                                        <p:tav tm="100000">
                                          <p:val>
                                            <p:strVal val="#ppt_w"/>
                                          </p:val>
                                        </p:tav>
                                      </p:tavLst>
                                    </p:anim>
                                    <p:anim calcmode="lin" valueType="num">
                                      <p:cBhvr>
                                        <p:cTn id="45" dur="500" fill="hold"/>
                                        <p:tgtEl>
                                          <p:spTgt spid="36"/>
                                        </p:tgtEl>
                                        <p:attrNameLst>
                                          <p:attrName>ppt_h</p:attrName>
                                        </p:attrNameLst>
                                      </p:cBhvr>
                                      <p:tavLst>
                                        <p:tav tm="0">
                                          <p:val>
                                            <p:fltVal val="0"/>
                                          </p:val>
                                        </p:tav>
                                        <p:tav tm="100000">
                                          <p:val>
                                            <p:strVal val="#ppt_h"/>
                                          </p:val>
                                        </p:tav>
                                      </p:tavLst>
                                    </p:anim>
                                    <p:animEffect transition="in" filter="fade">
                                      <p:cBhvr>
                                        <p:cTn id="46" dur="500"/>
                                        <p:tgtEl>
                                          <p:spTgt spid="36"/>
                                        </p:tgtEl>
                                      </p:cBhvr>
                                    </p:animEffect>
                                  </p:childTnLst>
                                </p:cTn>
                              </p:par>
                            </p:childTnLst>
                          </p:cTn>
                        </p:par>
                        <p:par>
                          <p:cTn id="47" fill="hold">
                            <p:stCondLst>
                              <p:cond delay="30250"/>
                            </p:stCondLst>
                            <p:childTnLst>
                              <p:par>
                                <p:cTn id="48" presetID="53" presetClass="entr" presetSubtype="16" fill="hold" nodeType="afterEffect">
                                  <p:stCondLst>
                                    <p:cond delay="0"/>
                                  </p:stCondLst>
                                  <p:childTnLst>
                                    <p:set>
                                      <p:cBhvr>
                                        <p:cTn id="49" dur="1" fill="hold">
                                          <p:stCondLst>
                                            <p:cond delay="0"/>
                                          </p:stCondLst>
                                        </p:cTn>
                                        <p:tgtEl>
                                          <p:spTgt spid="33"/>
                                        </p:tgtEl>
                                        <p:attrNameLst>
                                          <p:attrName>style.visibility</p:attrName>
                                        </p:attrNameLst>
                                      </p:cBhvr>
                                      <p:to>
                                        <p:strVal val="visible"/>
                                      </p:to>
                                    </p:set>
                                    <p:anim calcmode="lin" valueType="num">
                                      <p:cBhvr>
                                        <p:cTn id="50" dur="500" fill="hold"/>
                                        <p:tgtEl>
                                          <p:spTgt spid="33"/>
                                        </p:tgtEl>
                                        <p:attrNameLst>
                                          <p:attrName>ppt_w</p:attrName>
                                        </p:attrNameLst>
                                      </p:cBhvr>
                                      <p:tavLst>
                                        <p:tav tm="0">
                                          <p:val>
                                            <p:fltVal val="0"/>
                                          </p:val>
                                        </p:tav>
                                        <p:tav tm="100000">
                                          <p:val>
                                            <p:strVal val="#ppt_w"/>
                                          </p:val>
                                        </p:tav>
                                      </p:tavLst>
                                    </p:anim>
                                    <p:anim calcmode="lin" valueType="num">
                                      <p:cBhvr>
                                        <p:cTn id="51" dur="500" fill="hold"/>
                                        <p:tgtEl>
                                          <p:spTgt spid="33"/>
                                        </p:tgtEl>
                                        <p:attrNameLst>
                                          <p:attrName>ppt_h</p:attrName>
                                        </p:attrNameLst>
                                      </p:cBhvr>
                                      <p:tavLst>
                                        <p:tav tm="0">
                                          <p:val>
                                            <p:fltVal val="0"/>
                                          </p:val>
                                        </p:tav>
                                        <p:tav tm="100000">
                                          <p:val>
                                            <p:strVal val="#ppt_h"/>
                                          </p:val>
                                        </p:tav>
                                      </p:tavLst>
                                    </p:anim>
                                    <p:animEffect transition="in" filter="fade">
                                      <p:cBhvr>
                                        <p:cTn id="5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P spid="5" grpId="0"/>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Rectángulo"/>
          <p:cNvSpPr/>
          <p:nvPr/>
        </p:nvSpPr>
        <p:spPr>
          <a:xfrm>
            <a:off x="607524" y="1709642"/>
            <a:ext cx="260372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Piedra </a:t>
            </a:r>
            <a:r>
              <a:rPr lang="es-AR" sz="28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rPr>
              <a:t>Nacional </a:t>
            </a:r>
          </a:p>
        </p:txBody>
      </p:sp>
      <p:sp>
        <p:nvSpPr>
          <p:cNvPr id="6" name="5 Rectángulo"/>
          <p:cNvSpPr/>
          <p:nvPr/>
        </p:nvSpPr>
        <p:spPr>
          <a:xfrm>
            <a:off x="356853" y="3400980"/>
            <a:ext cx="3423059" cy="400110"/>
          </a:xfrm>
          <a:prstGeom prst="rect">
            <a:avLst/>
          </a:prstGeom>
          <a:noFill/>
        </p:spPr>
        <p:txBody>
          <a:bodyPr wrap="square" rtlCol="0">
            <a:spAutoFit/>
          </a:bodyPr>
          <a:lstStyle/>
          <a:p>
            <a:pPr algn="ctr"/>
            <a:r>
              <a:rPr lang="es-AR" sz="2000" dirty="0" smtClean="0">
                <a:solidFill>
                  <a:srgbClr val="FFFF00"/>
                </a:solidFill>
              </a:rPr>
              <a:t>Oro </a:t>
            </a:r>
            <a:r>
              <a:rPr lang="es-AR" sz="2000" dirty="0" smtClean="0">
                <a:solidFill>
                  <a:schemeClr val="bg1"/>
                </a:solidFill>
              </a:rPr>
              <a:t>y Diamantes</a:t>
            </a:r>
          </a:p>
        </p:txBody>
      </p:sp>
      <p:pic>
        <p:nvPicPr>
          <p:cNvPr id="3074" name="Picture 2"/>
          <p:cNvPicPr>
            <a:picLocks noChangeAspect="1" noChangeArrowheads="1"/>
          </p:cNvPicPr>
          <p:nvPr/>
        </p:nvPicPr>
        <p:blipFill>
          <a:blip r:embed="rId2" cstate="screen">
            <a:extLst>
              <a:ext uri="{28A0092B-C50C-407E-A947-70E740481C1C}">
                <a14:useLocalDpi xmlns:a14="http://schemas.microsoft.com/office/drawing/2010/main"/>
              </a:ext>
            </a:extLst>
          </a:blip>
          <a:stretch>
            <a:fillRect/>
          </a:stretch>
        </p:blipFill>
        <p:spPr bwMode="auto">
          <a:xfrm>
            <a:off x="3637326" y="987574"/>
            <a:ext cx="2375403" cy="2613461"/>
          </a:xfrm>
          <a:prstGeom prst="rect">
            <a:avLst/>
          </a:prstGeom>
          <a:ln>
            <a:noFill/>
          </a:ln>
          <a:effectLst>
            <a:softEdge rad="112500"/>
          </a:effectLst>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 name="Picture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rot="5400000">
            <a:off x="6116557" y="759201"/>
            <a:ext cx="2844217" cy="190088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fov="2400000">
              <a:rot lat="1800000" lon="600000" rev="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2"/>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354508" y="565563"/>
            <a:ext cx="3097774" cy="177015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6 Rectángulo"/>
          <p:cNvSpPr/>
          <p:nvPr/>
        </p:nvSpPr>
        <p:spPr>
          <a:xfrm>
            <a:off x="188025" y="4050941"/>
            <a:ext cx="5933598" cy="923330"/>
          </a:xfrm>
          <a:prstGeom prst="rect">
            <a:avLst/>
          </a:prstGeom>
        </p:spPr>
        <p:txBody>
          <a:bodyPr wrap="square">
            <a:spAutoFit/>
          </a:bodyPr>
          <a:lstStyle/>
          <a:p>
            <a:pPr algn="ctr"/>
            <a:r>
              <a:rPr lang="es-AR" dirty="0" smtClean="0">
                <a:solidFill>
                  <a:schemeClr val="bg1"/>
                </a:solidFill>
              </a:rPr>
              <a:t>Si bien Guyana no tiene una piedra </a:t>
            </a:r>
            <a:r>
              <a:rPr lang="es-AR" dirty="0" err="1" smtClean="0">
                <a:solidFill>
                  <a:schemeClr val="bg1"/>
                </a:solidFill>
              </a:rPr>
              <a:t>repesentativa</a:t>
            </a:r>
            <a:r>
              <a:rPr lang="es-AR" dirty="0" smtClean="0">
                <a:solidFill>
                  <a:schemeClr val="bg1"/>
                </a:solidFill>
              </a:rPr>
              <a:t> su </a:t>
            </a:r>
          </a:p>
          <a:p>
            <a:pPr algn="ctr"/>
            <a:r>
              <a:rPr lang="es-AR" dirty="0" smtClean="0">
                <a:solidFill>
                  <a:schemeClr val="bg1"/>
                </a:solidFill>
              </a:rPr>
              <a:t>principal producción y en creciente desarrollo están </a:t>
            </a:r>
          </a:p>
          <a:p>
            <a:pPr algn="ctr"/>
            <a:r>
              <a:rPr lang="es-AR" dirty="0" smtClean="0">
                <a:solidFill>
                  <a:schemeClr val="bg1"/>
                </a:solidFill>
              </a:rPr>
              <a:t>en el Oro y los Diamantes. </a:t>
            </a:r>
            <a:endParaRPr lang="es-AR" dirty="0">
              <a:solidFill>
                <a:schemeClr val="bg1"/>
              </a:solidFill>
            </a:endParaRPr>
          </a:p>
        </p:txBody>
      </p:sp>
      <p:pic>
        <p:nvPicPr>
          <p:cNvPr id="10" name="Picture 3"/>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6143549" y="3369270"/>
            <a:ext cx="2634308" cy="114333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fov="2400000">
              <a:rot lat="1800000" lon="600000" rev="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736978270"/>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2000"/>
                                        <p:tgtEl>
                                          <p:spTgt spid="9"/>
                                        </p:tgtEl>
                                      </p:cBhvr>
                                    </p:animEffect>
                                    <p:anim calcmode="lin" valueType="num">
                                      <p:cBhvr>
                                        <p:cTn id="8" dur="2000" fill="hold"/>
                                        <p:tgtEl>
                                          <p:spTgt spid="9"/>
                                        </p:tgtEl>
                                        <p:attrNameLst>
                                          <p:attrName>ppt_w</p:attrName>
                                        </p:attrNameLst>
                                      </p:cBhvr>
                                      <p:tavLst>
                                        <p:tav tm="0" fmla="#ppt_w*sin(2.5*pi*$)">
                                          <p:val>
                                            <p:fltVal val="0"/>
                                          </p:val>
                                        </p:tav>
                                        <p:tav tm="100000">
                                          <p:val>
                                            <p:fltVal val="1"/>
                                          </p:val>
                                        </p:tav>
                                      </p:tavLst>
                                    </p:anim>
                                    <p:anim calcmode="lin" valueType="num">
                                      <p:cBhvr>
                                        <p:cTn id="9" dur="2000" fill="hold"/>
                                        <p:tgtEl>
                                          <p:spTgt spid="9"/>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10" presetClass="entr" presetSubtype="0" fill="hold" grpId="1" nodeType="afterEffect">
                                  <p:stCondLst>
                                    <p:cond delay="0"/>
                                  </p:stCondLst>
                                  <p:iterate type="lt">
                                    <p:tmPct val="0"/>
                                  </p:iterate>
                                  <p:childTnLst>
                                    <p:set>
                                      <p:cBhvr>
                                        <p:cTn id="12" dur="1" fill="hold">
                                          <p:stCondLst>
                                            <p:cond delay="0"/>
                                          </p:stCondLst>
                                        </p:cTn>
                                        <p:tgtEl>
                                          <p:spTgt spid="5"/>
                                        </p:tgtEl>
                                        <p:attrNameLst>
                                          <p:attrName>style.visibility</p:attrName>
                                        </p:attrNameLst>
                                      </p:cBhvr>
                                      <p:to>
                                        <p:strVal val="visible"/>
                                      </p:to>
                                    </p:set>
                                    <p:animEffect transition="in" filter="fade">
                                      <p:cBhvr>
                                        <p:cTn id="13" dur="1500"/>
                                        <p:tgtEl>
                                          <p:spTgt spid="5"/>
                                        </p:tgtEl>
                                      </p:cBhvr>
                                    </p:animEffect>
                                  </p:childTnLst>
                                </p:cTn>
                              </p:par>
                              <p:par>
                                <p:cTn id="14" presetID="26" presetClass="path" presetSubtype="0" fill="hold" grpId="0" nodeType="withEffect">
                                  <p:stCondLst>
                                    <p:cond delay="900"/>
                                  </p:stCondLst>
                                  <p:iterate type="lt">
                                    <p:tmPct val="10000"/>
                                  </p:iterate>
                                  <p:childTnLst>
                                    <p:animMotion origin="layout" path="M 0.01546 0.17674 C 0.01546 0.20974 0.04254 0.23689 0.07553 0.23689 C 0.11441 0.23689 0.12848 0.20666 0.13438 0.18877 L 0.14046 0.16471 C 0.14653 0.14682 0.16146 0.11659 0.20539 0.11659 C 0.23351 0.11659 0.26546 0.14374 0.26546 0.17674 C 0.26546 0.20974 0.23351 0.23689 0.20539 0.23689 C 0.16146 0.23689 0.14653 0.20666 0.14046 0.18877 L 0.13438 0.16471 C 0.12848 0.14682 0.11441 0.11659 0.07553 0.11659 C 0.04254 0.11659 0.01546 0.14374 0.01546 0.17674 Z " pathEditMode="relative" rAng="0" ptsTypes="ffFffffFfff">
                                      <p:cBhvr>
                                        <p:cTn id="15" dur="1000" fill="hold"/>
                                        <p:tgtEl>
                                          <p:spTgt spid="5"/>
                                        </p:tgtEl>
                                        <p:attrNameLst>
                                          <p:attrName>ppt_x</p:attrName>
                                          <p:attrName>ppt_y</p:attrName>
                                        </p:attrNameLst>
                                      </p:cBhvr>
                                      <p:rCtr x="12500" y="0"/>
                                    </p:animMotion>
                                  </p:childTnLst>
                                </p:cTn>
                              </p:par>
                            </p:childTnLst>
                          </p:cTn>
                        </p:par>
                        <p:par>
                          <p:cTn id="16" fill="hold">
                            <p:stCondLst>
                              <p:cond delay="5200"/>
                            </p:stCondLst>
                            <p:childTnLst>
                              <p:par>
                                <p:cTn id="17" presetID="26" presetClass="entr" presetSubtype="0" fill="hold" grpId="0" nodeType="afterEffect">
                                  <p:stCondLst>
                                    <p:cond delay="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wipe(down)">
                                      <p:cBhvr>
                                        <p:cTn id="19" dur="290">
                                          <p:stCondLst>
                                            <p:cond delay="0"/>
                                          </p:stCondLst>
                                        </p:cTn>
                                        <p:tgtEl>
                                          <p:spTgt spid="6"/>
                                        </p:tgtEl>
                                      </p:cBhvr>
                                    </p:animEffect>
                                    <p:anim calcmode="lin" valueType="num">
                                      <p:cBhvr>
                                        <p:cTn id="20" dur="911"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1" dur="332"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2" dur="332" tmFilter="0, 0; 0.125,0.2665; 0.25,0.4; 0.375,0.465; 0.5,0.5;  0.625,0.535; 0.75,0.6; 0.875,0.7335; 1,1">
                                          <p:stCondLst>
                                            <p:cond delay="332"/>
                                          </p:stCondLst>
                                        </p:cTn>
                                        <p:tgtEl>
                                          <p:spTgt spid="6"/>
                                        </p:tgtEl>
                                        <p:attrNameLst>
                                          <p:attrName>ppt_y</p:attrName>
                                        </p:attrNameLst>
                                      </p:cBhvr>
                                      <p:tavLst>
                                        <p:tav tm="0" fmla="#ppt_y-sin(pi*$)/9">
                                          <p:val>
                                            <p:fltVal val="0"/>
                                          </p:val>
                                        </p:tav>
                                        <p:tav tm="100000">
                                          <p:val>
                                            <p:fltVal val="1"/>
                                          </p:val>
                                        </p:tav>
                                      </p:tavLst>
                                    </p:anim>
                                    <p:anim calcmode="lin" valueType="num">
                                      <p:cBhvr>
                                        <p:cTn id="23" dur="166" tmFilter="0, 0; 0.125,0.2665; 0.25,0.4; 0.375,0.465; 0.5,0.5;  0.625,0.535; 0.75,0.6; 0.875,0.7335; 1,1">
                                          <p:stCondLst>
                                            <p:cond delay="662"/>
                                          </p:stCondLst>
                                        </p:cTn>
                                        <p:tgtEl>
                                          <p:spTgt spid="6"/>
                                        </p:tgtEl>
                                        <p:attrNameLst>
                                          <p:attrName>ppt_y</p:attrName>
                                        </p:attrNameLst>
                                      </p:cBhvr>
                                      <p:tavLst>
                                        <p:tav tm="0" fmla="#ppt_y-sin(pi*$)/27">
                                          <p:val>
                                            <p:fltVal val="0"/>
                                          </p:val>
                                        </p:tav>
                                        <p:tav tm="100000">
                                          <p:val>
                                            <p:fltVal val="1"/>
                                          </p:val>
                                        </p:tav>
                                      </p:tavLst>
                                    </p:anim>
                                    <p:anim calcmode="lin" valueType="num">
                                      <p:cBhvr>
                                        <p:cTn id="24" dur="82" tmFilter="0, 0; 0.125,0.2665; 0.25,0.4; 0.375,0.465; 0.5,0.5;  0.625,0.535; 0.75,0.6; 0.875,0.7335; 1,1">
                                          <p:stCondLst>
                                            <p:cond delay="828"/>
                                          </p:stCondLst>
                                        </p:cTn>
                                        <p:tgtEl>
                                          <p:spTgt spid="6"/>
                                        </p:tgtEl>
                                        <p:attrNameLst>
                                          <p:attrName>ppt_y</p:attrName>
                                        </p:attrNameLst>
                                      </p:cBhvr>
                                      <p:tavLst>
                                        <p:tav tm="0" fmla="#ppt_y-sin(pi*$)/81">
                                          <p:val>
                                            <p:fltVal val="0"/>
                                          </p:val>
                                        </p:tav>
                                        <p:tav tm="100000">
                                          <p:val>
                                            <p:fltVal val="1"/>
                                          </p:val>
                                        </p:tav>
                                      </p:tavLst>
                                    </p:anim>
                                    <p:animScale>
                                      <p:cBhvr>
                                        <p:cTn id="25" dur="13">
                                          <p:stCondLst>
                                            <p:cond delay="325"/>
                                          </p:stCondLst>
                                        </p:cTn>
                                        <p:tgtEl>
                                          <p:spTgt spid="6"/>
                                        </p:tgtEl>
                                      </p:cBhvr>
                                      <p:to x="100000" y="60000"/>
                                    </p:animScale>
                                    <p:animScale>
                                      <p:cBhvr>
                                        <p:cTn id="26" dur="83" decel="50000">
                                          <p:stCondLst>
                                            <p:cond delay="338"/>
                                          </p:stCondLst>
                                        </p:cTn>
                                        <p:tgtEl>
                                          <p:spTgt spid="6"/>
                                        </p:tgtEl>
                                      </p:cBhvr>
                                      <p:to x="100000" y="100000"/>
                                    </p:animScale>
                                    <p:animScale>
                                      <p:cBhvr>
                                        <p:cTn id="27" dur="13">
                                          <p:stCondLst>
                                            <p:cond delay="656"/>
                                          </p:stCondLst>
                                        </p:cTn>
                                        <p:tgtEl>
                                          <p:spTgt spid="6"/>
                                        </p:tgtEl>
                                      </p:cBhvr>
                                      <p:to x="100000" y="80000"/>
                                    </p:animScale>
                                    <p:animScale>
                                      <p:cBhvr>
                                        <p:cTn id="28" dur="83" decel="50000">
                                          <p:stCondLst>
                                            <p:cond delay="669"/>
                                          </p:stCondLst>
                                        </p:cTn>
                                        <p:tgtEl>
                                          <p:spTgt spid="6"/>
                                        </p:tgtEl>
                                      </p:cBhvr>
                                      <p:to x="100000" y="100000"/>
                                    </p:animScale>
                                    <p:animScale>
                                      <p:cBhvr>
                                        <p:cTn id="29" dur="13">
                                          <p:stCondLst>
                                            <p:cond delay="821"/>
                                          </p:stCondLst>
                                        </p:cTn>
                                        <p:tgtEl>
                                          <p:spTgt spid="6"/>
                                        </p:tgtEl>
                                      </p:cBhvr>
                                      <p:to x="100000" y="90000"/>
                                    </p:animScale>
                                    <p:animScale>
                                      <p:cBhvr>
                                        <p:cTn id="30" dur="83" decel="50000">
                                          <p:stCondLst>
                                            <p:cond delay="834"/>
                                          </p:stCondLst>
                                        </p:cTn>
                                        <p:tgtEl>
                                          <p:spTgt spid="6"/>
                                        </p:tgtEl>
                                      </p:cBhvr>
                                      <p:to x="100000" y="100000"/>
                                    </p:animScale>
                                    <p:animScale>
                                      <p:cBhvr>
                                        <p:cTn id="31" dur="13">
                                          <p:stCondLst>
                                            <p:cond delay="904"/>
                                          </p:stCondLst>
                                        </p:cTn>
                                        <p:tgtEl>
                                          <p:spTgt spid="6"/>
                                        </p:tgtEl>
                                      </p:cBhvr>
                                      <p:to x="100000" y="95000"/>
                                    </p:animScale>
                                    <p:animScale>
                                      <p:cBhvr>
                                        <p:cTn id="32" dur="83" decel="50000">
                                          <p:stCondLst>
                                            <p:cond delay="917"/>
                                          </p:stCondLst>
                                        </p:cTn>
                                        <p:tgtEl>
                                          <p:spTgt spid="6"/>
                                        </p:tgtEl>
                                      </p:cBhvr>
                                      <p:to x="100000" y="100000"/>
                                    </p:animScale>
                                  </p:childTnLst>
                                </p:cTn>
                              </p:par>
                              <p:par>
                                <p:cTn id="33" presetID="42" presetClass="entr" presetSubtype="0" fill="hold" nodeType="withEffect">
                                  <p:stCondLst>
                                    <p:cond delay="0"/>
                                  </p:stCondLst>
                                  <p:childTnLst>
                                    <p:set>
                                      <p:cBhvr>
                                        <p:cTn id="34" dur="1" fill="hold">
                                          <p:stCondLst>
                                            <p:cond delay="0"/>
                                          </p:stCondLst>
                                        </p:cTn>
                                        <p:tgtEl>
                                          <p:spTgt spid="3074"/>
                                        </p:tgtEl>
                                        <p:attrNameLst>
                                          <p:attrName>style.visibility</p:attrName>
                                        </p:attrNameLst>
                                      </p:cBhvr>
                                      <p:to>
                                        <p:strVal val="visible"/>
                                      </p:to>
                                    </p:set>
                                    <p:animEffect transition="in" filter="fade">
                                      <p:cBhvr>
                                        <p:cTn id="35" dur="1000"/>
                                        <p:tgtEl>
                                          <p:spTgt spid="3074"/>
                                        </p:tgtEl>
                                      </p:cBhvr>
                                    </p:animEffect>
                                    <p:anim calcmode="lin" valueType="num">
                                      <p:cBhvr>
                                        <p:cTn id="36" dur="1000" fill="hold"/>
                                        <p:tgtEl>
                                          <p:spTgt spid="3074"/>
                                        </p:tgtEl>
                                        <p:attrNameLst>
                                          <p:attrName>ppt_x</p:attrName>
                                        </p:attrNameLst>
                                      </p:cBhvr>
                                      <p:tavLst>
                                        <p:tav tm="0">
                                          <p:val>
                                            <p:strVal val="#ppt_x"/>
                                          </p:val>
                                        </p:tav>
                                        <p:tav tm="100000">
                                          <p:val>
                                            <p:strVal val="#ppt_x"/>
                                          </p:val>
                                        </p:tav>
                                      </p:tavLst>
                                    </p:anim>
                                    <p:anim calcmode="lin" valueType="num">
                                      <p:cBhvr>
                                        <p:cTn id="37" dur="1000" fill="hold"/>
                                        <p:tgtEl>
                                          <p:spTgt spid="3074"/>
                                        </p:tgtEl>
                                        <p:attrNameLst>
                                          <p:attrName>ppt_y</p:attrName>
                                        </p:attrNameLst>
                                      </p:cBhvr>
                                      <p:tavLst>
                                        <p:tav tm="0">
                                          <p:val>
                                            <p:strVal val="#ppt_y+.1"/>
                                          </p:val>
                                        </p:tav>
                                        <p:tav tm="100000">
                                          <p:val>
                                            <p:strVal val="#ppt_y"/>
                                          </p:val>
                                        </p:tav>
                                      </p:tavLst>
                                    </p:anim>
                                  </p:childTnLst>
                                </p:cTn>
                              </p:par>
                            </p:childTnLst>
                          </p:cTn>
                        </p:par>
                        <p:par>
                          <p:cTn id="38" fill="hold">
                            <p:stCondLst>
                              <p:cond delay="7400"/>
                            </p:stCondLst>
                            <p:childTnLst>
                              <p:par>
                                <p:cTn id="39" presetID="41" presetClass="entr" presetSubtype="0" fill="hold" grpId="0" nodeType="afterEffect">
                                  <p:stCondLst>
                                    <p:cond delay="0"/>
                                  </p:stCondLst>
                                  <p:iterate type="lt">
                                    <p:tmPct val="10000"/>
                                  </p:iterate>
                                  <p:childTnLst>
                                    <p:set>
                                      <p:cBhvr>
                                        <p:cTn id="40" dur="1" fill="hold">
                                          <p:stCondLst>
                                            <p:cond delay="0"/>
                                          </p:stCondLst>
                                        </p:cTn>
                                        <p:tgtEl>
                                          <p:spTgt spid="7"/>
                                        </p:tgtEl>
                                        <p:attrNameLst>
                                          <p:attrName>style.visibility</p:attrName>
                                        </p:attrNameLst>
                                      </p:cBhvr>
                                      <p:to>
                                        <p:strVal val="visible"/>
                                      </p:to>
                                    </p:set>
                                    <p:anim calcmode="lin" valueType="num">
                                      <p:cBhvr>
                                        <p:cTn id="41"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42" dur="500" fill="hold"/>
                                        <p:tgtEl>
                                          <p:spTgt spid="7"/>
                                        </p:tgtEl>
                                        <p:attrNameLst>
                                          <p:attrName>ppt_y</p:attrName>
                                        </p:attrNameLst>
                                      </p:cBhvr>
                                      <p:tavLst>
                                        <p:tav tm="0">
                                          <p:val>
                                            <p:strVal val="#ppt_y"/>
                                          </p:val>
                                        </p:tav>
                                        <p:tav tm="100000">
                                          <p:val>
                                            <p:strVal val="#ppt_y"/>
                                          </p:val>
                                        </p:tav>
                                      </p:tavLst>
                                    </p:anim>
                                    <p:anim calcmode="lin" valueType="num">
                                      <p:cBhvr>
                                        <p:cTn id="43"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44"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45" dur="500" tmFilter="0,0; .5, 1; 1, 1"/>
                                        <p:tgtEl>
                                          <p:spTgt spid="7"/>
                                        </p:tgtEl>
                                      </p:cBhvr>
                                    </p:animEffect>
                                  </p:childTnLst>
                                </p:cTn>
                              </p:par>
                              <p:par>
                                <p:cTn id="46" presetID="53" presetClass="entr" presetSubtype="16" fill="hold" nodeType="withEffect">
                                  <p:stCondLst>
                                    <p:cond delay="1300"/>
                                  </p:stCondLst>
                                  <p:childTnLst>
                                    <p:set>
                                      <p:cBhvr>
                                        <p:cTn id="47" dur="1" fill="hold">
                                          <p:stCondLst>
                                            <p:cond delay="0"/>
                                          </p:stCondLst>
                                        </p:cTn>
                                        <p:tgtEl>
                                          <p:spTgt spid="8"/>
                                        </p:tgtEl>
                                        <p:attrNameLst>
                                          <p:attrName>style.visibility</p:attrName>
                                        </p:attrNameLst>
                                      </p:cBhvr>
                                      <p:to>
                                        <p:strVal val="visible"/>
                                      </p:to>
                                    </p:set>
                                    <p:anim calcmode="lin" valueType="num">
                                      <p:cBhvr>
                                        <p:cTn id="48" dur="3500" fill="hold"/>
                                        <p:tgtEl>
                                          <p:spTgt spid="8"/>
                                        </p:tgtEl>
                                        <p:attrNameLst>
                                          <p:attrName>ppt_w</p:attrName>
                                        </p:attrNameLst>
                                      </p:cBhvr>
                                      <p:tavLst>
                                        <p:tav tm="0">
                                          <p:val>
                                            <p:fltVal val="0"/>
                                          </p:val>
                                        </p:tav>
                                        <p:tav tm="100000">
                                          <p:val>
                                            <p:strVal val="#ppt_w"/>
                                          </p:val>
                                        </p:tav>
                                      </p:tavLst>
                                    </p:anim>
                                    <p:anim calcmode="lin" valueType="num">
                                      <p:cBhvr>
                                        <p:cTn id="49" dur="3500" fill="hold"/>
                                        <p:tgtEl>
                                          <p:spTgt spid="8"/>
                                        </p:tgtEl>
                                        <p:attrNameLst>
                                          <p:attrName>ppt_h</p:attrName>
                                        </p:attrNameLst>
                                      </p:cBhvr>
                                      <p:tavLst>
                                        <p:tav tm="0">
                                          <p:val>
                                            <p:fltVal val="0"/>
                                          </p:val>
                                        </p:tav>
                                        <p:tav tm="100000">
                                          <p:val>
                                            <p:strVal val="#ppt_h"/>
                                          </p:val>
                                        </p:tav>
                                      </p:tavLst>
                                    </p:anim>
                                    <p:animEffect transition="in" filter="fade">
                                      <p:cBhvr>
                                        <p:cTn id="50" dur="3500"/>
                                        <p:tgtEl>
                                          <p:spTgt spid="8"/>
                                        </p:tgtEl>
                                      </p:cBhvr>
                                    </p:animEffect>
                                  </p:childTnLst>
                                </p:cTn>
                              </p:par>
                              <p:par>
                                <p:cTn id="51" presetID="53" presetClass="entr" presetSubtype="16" fill="hold" nodeType="withEffect">
                                  <p:stCondLst>
                                    <p:cond delay="1300"/>
                                  </p:stCondLst>
                                  <p:childTnLst>
                                    <p:set>
                                      <p:cBhvr>
                                        <p:cTn id="52" dur="1" fill="hold">
                                          <p:stCondLst>
                                            <p:cond delay="0"/>
                                          </p:stCondLst>
                                        </p:cTn>
                                        <p:tgtEl>
                                          <p:spTgt spid="10"/>
                                        </p:tgtEl>
                                        <p:attrNameLst>
                                          <p:attrName>style.visibility</p:attrName>
                                        </p:attrNameLst>
                                      </p:cBhvr>
                                      <p:to>
                                        <p:strVal val="visible"/>
                                      </p:to>
                                    </p:set>
                                    <p:anim calcmode="lin" valueType="num">
                                      <p:cBhvr>
                                        <p:cTn id="53" dur="3500" fill="hold"/>
                                        <p:tgtEl>
                                          <p:spTgt spid="10"/>
                                        </p:tgtEl>
                                        <p:attrNameLst>
                                          <p:attrName>ppt_w</p:attrName>
                                        </p:attrNameLst>
                                      </p:cBhvr>
                                      <p:tavLst>
                                        <p:tav tm="0">
                                          <p:val>
                                            <p:fltVal val="0"/>
                                          </p:val>
                                        </p:tav>
                                        <p:tav tm="100000">
                                          <p:val>
                                            <p:strVal val="#ppt_w"/>
                                          </p:val>
                                        </p:tav>
                                      </p:tavLst>
                                    </p:anim>
                                    <p:anim calcmode="lin" valueType="num">
                                      <p:cBhvr>
                                        <p:cTn id="54" dur="3500" fill="hold"/>
                                        <p:tgtEl>
                                          <p:spTgt spid="10"/>
                                        </p:tgtEl>
                                        <p:attrNameLst>
                                          <p:attrName>ppt_h</p:attrName>
                                        </p:attrNameLst>
                                      </p:cBhvr>
                                      <p:tavLst>
                                        <p:tav tm="0">
                                          <p:val>
                                            <p:fltVal val="0"/>
                                          </p:val>
                                        </p:tav>
                                        <p:tav tm="100000">
                                          <p:val>
                                            <p:strVal val="#ppt_h"/>
                                          </p:val>
                                        </p:tav>
                                      </p:tavLst>
                                    </p:anim>
                                    <p:animEffect transition="in" filter="fade">
                                      <p:cBhvr>
                                        <p:cTn id="55" dur="3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26" name="25 CuadroTexto"/>
          <p:cNvSpPr txBox="1"/>
          <p:nvPr/>
        </p:nvSpPr>
        <p:spPr>
          <a:xfrm>
            <a:off x="1948013" y="3968621"/>
            <a:ext cx="1979648" cy="369332"/>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chemeClr val="tx2">
                    <a:lumMod val="60000"/>
                    <a:lumOff val="40000"/>
                  </a:schemeClr>
                </a:solidFill>
              </a:rPr>
              <a:t>Oso hormiguero</a:t>
            </a:r>
          </a:p>
        </p:txBody>
      </p:sp>
      <p:sp>
        <p:nvSpPr>
          <p:cNvPr id="7" name="6 CuadroTexto"/>
          <p:cNvSpPr txBox="1"/>
          <p:nvPr/>
        </p:nvSpPr>
        <p:spPr>
          <a:xfrm>
            <a:off x="6159218" y="2715766"/>
            <a:ext cx="2535021" cy="923330"/>
          </a:xfrm>
          <a:prstGeom prst="rect">
            <a:avLst/>
          </a:prstGeom>
          <a:solidFill>
            <a:schemeClr val="tx1"/>
          </a:solidFill>
        </p:spPr>
        <p:txBody>
          <a:bodyPr wrap="square" rtlCol="0">
            <a:spAutoFit/>
          </a:bodyPr>
          <a:lstStyle/>
          <a:p>
            <a:pPr algn="ctr"/>
            <a:r>
              <a:rPr lang="es-AR" dirty="0" err="1" smtClean="0">
                <a:solidFill>
                  <a:srgbClr val="FFFF00"/>
                </a:solidFill>
              </a:rPr>
              <a:t>Rupununi</a:t>
            </a:r>
            <a:endParaRPr lang="es-AR" dirty="0" smtClean="0">
              <a:solidFill>
                <a:srgbClr val="FFFF00"/>
              </a:solidFill>
            </a:endParaRPr>
          </a:p>
          <a:p>
            <a:pPr algn="ctr"/>
            <a:r>
              <a:rPr lang="es-AR" dirty="0" smtClean="0">
                <a:solidFill>
                  <a:srgbClr val="FFFF00"/>
                </a:solidFill>
              </a:rPr>
              <a:t>Selva y Sabana</a:t>
            </a:r>
          </a:p>
          <a:p>
            <a:pPr algn="ctr"/>
            <a:endParaRPr lang="es-AR" dirty="0">
              <a:solidFill>
                <a:srgbClr val="FFFF00"/>
              </a:solidFill>
            </a:endParaRPr>
          </a:p>
        </p:txBody>
      </p:sp>
      <p:sp>
        <p:nvSpPr>
          <p:cNvPr id="8" name="7 CuadroTexto"/>
          <p:cNvSpPr txBox="1"/>
          <p:nvPr/>
        </p:nvSpPr>
        <p:spPr>
          <a:xfrm>
            <a:off x="6002969" y="2715766"/>
            <a:ext cx="2665603" cy="923330"/>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smtClean="0">
                <a:solidFill>
                  <a:srgbClr val="FFFF00"/>
                </a:solidFill>
              </a:rPr>
              <a:t>               Reserva                  </a:t>
            </a:r>
          </a:p>
          <a:p>
            <a:pPr algn="ctr"/>
            <a:r>
              <a:rPr lang="es-AR" dirty="0">
                <a:solidFill>
                  <a:srgbClr val="FFFF00"/>
                </a:solidFill>
              </a:rPr>
              <a:t> </a:t>
            </a:r>
            <a:r>
              <a:rPr lang="es-AR" dirty="0" smtClean="0">
                <a:solidFill>
                  <a:srgbClr val="FFFF00"/>
                </a:solidFill>
              </a:rPr>
              <a:t>            </a:t>
            </a:r>
            <a:r>
              <a:rPr lang="es-AR" dirty="0" err="1" smtClean="0">
                <a:solidFill>
                  <a:srgbClr val="FFFF00"/>
                </a:solidFill>
              </a:rPr>
              <a:t>Iwokrama</a:t>
            </a:r>
            <a:r>
              <a:rPr lang="es-AR" dirty="0" smtClean="0">
                <a:solidFill>
                  <a:srgbClr val="FFFF00"/>
                </a:solidFill>
              </a:rPr>
              <a:t>                </a:t>
            </a:r>
          </a:p>
          <a:p>
            <a:pPr algn="ctr"/>
            <a:endParaRPr lang="es-AR" dirty="0">
              <a:solidFill>
                <a:srgbClr val="FFFF00"/>
              </a:solidFill>
            </a:endParaRPr>
          </a:p>
        </p:txBody>
      </p:sp>
      <p:sp>
        <p:nvSpPr>
          <p:cNvPr id="2" name="1 CuadroTexto"/>
          <p:cNvSpPr txBox="1"/>
          <p:nvPr/>
        </p:nvSpPr>
        <p:spPr>
          <a:xfrm>
            <a:off x="202483" y="4322625"/>
            <a:ext cx="8532472" cy="738664"/>
          </a:xfrm>
          <a:prstGeom prst="rect">
            <a:avLst/>
          </a:prstGeom>
          <a:noFill/>
        </p:spPr>
        <p:txBody>
          <a:bodyPr wrap="square" rtlCol="0">
            <a:spAutoFit/>
          </a:bodyPr>
          <a:lstStyle/>
          <a:p>
            <a:pPr algn="just"/>
            <a:r>
              <a:rPr lang="es-AR" sz="1400" dirty="0">
                <a:solidFill>
                  <a:schemeClr val="bg1"/>
                </a:solidFill>
              </a:rPr>
              <a:t>La región del </a:t>
            </a:r>
            <a:r>
              <a:rPr lang="es-AR" sz="1400" dirty="0" err="1">
                <a:solidFill>
                  <a:schemeClr val="bg1"/>
                </a:solidFill>
              </a:rPr>
              <a:t>Rupununi</a:t>
            </a:r>
            <a:r>
              <a:rPr lang="es-AR" sz="1400" dirty="0">
                <a:solidFill>
                  <a:schemeClr val="bg1"/>
                </a:solidFill>
              </a:rPr>
              <a:t> se encuentra al Sur de Guayana, un tanto más hacia el lado de Brasil. Sus tierras las cubren selvas y sabanas con muchas reservas hídricas, indicándose que sus suelos y subsuelos guardan celosamente cualquier tipo de minerales, muchos de los cuales </a:t>
            </a:r>
            <a:r>
              <a:rPr lang="es-AR" sz="1400" dirty="0" smtClean="0">
                <a:solidFill>
                  <a:schemeClr val="bg1"/>
                </a:solidFill>
              </a:rPr>
              <a:t> se consideran </a:t>
            </a:r>
            <a:r>
              <a:rPr lang="es-AR" sz="1400" dirty="0">
                <a:solidFill>
                  <a:schemeClr val="bg1"/>
                </a:solidFill>
              </a:rPr>
              <a:t>como estratégicos.</a:t>
            </a:r>
          </a:p>
        </p:txBody>
      </p:sp>
      <p:sp>
        <p:nvSpPr>
          <p:cNvPr id="18" name="17 CuadroTexto"/>
          <p:cNvSpPr txBox="1"/>
          <p:nvPr/>
        </p:nvSpPr>
        <p:spPr>
          <a:xfrm>
            <a:off x="165547" y="4040850"/>
            <a:ext cx="8532472" cy="1246495"/>
          </a:xfrm>
          <a:prstGeom prst="rect">
            <a:avLst/>
          </a:prstGeom>
          <a:solidFill>
            <a:schemeClr val="tx1"/>
          </a:solidFill>
        </p:spPr>
        <p:txBody>
          <a:bodyPr wrap="square" rtlCol="0">
            <a:spAutoFit/>
          </a:bodyPr>
          <a:lstStyle/>
          <a:p>
            <a:pPr algn="just"/>
            <a:endParaRPr lang="es-AR" sz="500" dirty="0" smtClean="0">
              <a:solidFill>
                <a:schemeClr val="bg1"/>
              </a:solidFill>
            </a:endParaRPr>
          </a:p>
          <a:p>
            <a:pPr algn="just"/>
            <a:endParaRPr lang="es-AR" sz="1400" dirty="0" smtClean="0">
              <a:solidFill>
                <a:schemeClr val="bg1"/>
              </a:solidFill>
            </a:endParaRPr>
          </a:p>
          <a:p>
            <a:pPr algn="just"/>
            <a:r>
              <a:rPr lang="es-AR" sz="1400" dirty="0" smtClean="0">
                <a:solidFill>
                  <a:schemeClr val="bg1"/>
                </a:solidFill>
              </a:rPr>
              <a:t>La </a:t>
            </a:r>
            <a:r>
              <a:rPr lang="es-AR" sz="1400" dirty="0">
                <a:solidFill>
                  <a:schemeClr val="bg1"/>
                </a:solidFill>
              </a:rPr>
              <a:t>selva en la reserva de </a:t>
            </a:r>
            <a:r>
              <a:rPr lang="es-AR" sz="1400" dirty="0" err="1">
                <a:solidFill>
                  <a:schemeClr val="bg1"/>
                </a:solidFill>
              </a:rPr>
              <a:t>Iwokrama</a:t>
            </a:r>
            <a:r>
              <a:rPr lang="es-AR" sz="1400" dirty="0">
                <a:solidFill>
                  <a:schemeClr val="bg1"/>
                </a:solidFill>
              </a:rPr>
              <a:t> de Guyana, incluyendo la cascada de </a:t>
            </a:r>
            <a:r>
              <a:rPr lang="es-AR" sz="1400" dirty="0" err="1">
                <a:solidFill>
                  <a:schemeClr val="bg1"/>
                </a:solidFill>
              </a:rPr>
              <a:t>Kaieteur</a:t>
            </a:r>
            <a:r>
              <a:rPr lang="es-AR" sz="1400" dirty="0">
                <a:solidFill>
                  <a:schemeClr val="bg1"/>
                </a:solidFill>
              </a:rPr>
              <a:t>, dicen que deja sin aliento. Guyana, en América del Sur, es una opción para la aventura y sin zonas trilladas. Se puede sumar la región de </a:t>
            </a:r>
            <a:r>
              <a:rPr lang="es-AR" sz="1400" dirty="0" err="1">
                <a:solidFill>
                  <a:schemeClr val="bg1"/>
                </a:solidFill>
              </a:rPr>
              <a:t>Rupununi</a:t>
            </a:r>
            <a:r>
              <a:rPr lang="es-AR" sz="1400" dirty="0">
                <a:solidFill>
                  <a:schemeClr val="bg1"/>
                </a:solidFill>
              </a:rPr>
              <a:t>, al sur, territorio de humedales y un fabuloso ecosistema</a:t>
            </a:r>
            <a:r>
              <a:rPr lang="es-AR" sz="1400" dirty="0" smtClean="0">
                <a:solidFill>
                  <a:schemeClr val="bg1"/>
                </a:solidFill>
              </a:rPr>
              <a:t>.</a:t>
            </a:r>
          </a:p>
          <a:p>
            <a:pPr algn="just"/>
            <a:endParaRPr lang="es-AR" sz="1400" dirty="0">
              <a:solidFill>
                <a:schemeClr val="bg1"/>
              </a:solidFill>
            </a:endParaRPr>
          </a:p>
        </p:txBody>
      </p:sp>
      <p:sp>
        <p:nvSpPr>
          <p:cNvPr id="21" name="2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
        <p:nvSpPr>
          <p:cNvPr id="22" name="21 CuadroTexto"/>
          <p:cNvSpPr txBox="1"/>
          <p:nvPr/>
        </p:nvSpPr>
        <p:spPr>
          <a:xfrm>
            <a:off x="2390275" y="-776410"/>
            <a:ext cx="324627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solidFill>
                  <a:schemeClr val="accent5">
                    <a:lumMod val="75000"/>
                  </a:schemeClr>
                </a:solidFill>
                <a:effectLst>
                  <a:outerShdw blurRad="50800" dist="39000" dir="5460000" algn="tl">
                    <a:srgbClr val="000000">
                      <a:alpha val="38000"/>
                    </a:srgbClr>
                  </a:outerShdw>
                </a:effectLst>
              </a:rPr>
              <a:t>Maravillas Naturales</a:t>
            </a:r>
            <a:endParaRPr lang="es-AR" sz="2800" b="1" dirty="0">
              <a:ln w="11430"/>
              <a:solidFill>
                <a:schemeClr val="accent5">
                  <a:lumMod val="75000"/>
                </a:schemeClr>
              </a:solidFill>
              <a:effectLst>
                <a:outerShdw blurRad="50800" dist="39000" dir="5460000" algn="tl">
                  <a:srgbClr val="000000">
                    <a:alpha val="38000"/>
                  </a:srgbClr>
                </a:outerShdw>
              </a:effectLst>
            </a:endParaRPr>
          </a:p>
        </p:txBody>
      </p:sp>
      <p:sp>
        <p:nvSpPr>
          <p:cNvPr id="25" name="24 CuadroTexto"/>
          <p:cNvSpPr txBox="1"/>
          <p:nvPr/>
        </p:nvSpPr>
        <p:spPr>
          <a:xfrm>
            <a:off x="1929776" y="3927230"/>
            <a:ext cx="1979648" cy="369332"/>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chemeClr val="tx2">
                    <a:lumMod val="60000"/>
                    <a:lumOff val="40000"/>
                  </a:schemeClr>
                </a:solidFill>
              </a:rPr>
              <a:t>Cascada </a:t>
            </a:r>
            <a:r>
              <a:rPr lang="es-AR" dirty="0" err="1" smtClean="0">
                <a:solidFill>
                  <a:schemeClr val="tx2">
                    <a:lumMod val="60000"/>
                    <a:lumOff val="40000"/>
                  </a:schemeClr>
                </a:solidFill>
              </a:rPr>
              <a:t>Kaieteur</a:t>
            </a:r>
            <a:r>
              <a:rPr lang="es-AR" dirty="0" smtClean="0">
                <a:solidFill>
                  <a:schemeClr val="tx2">
                    <a:lumMod val="60000"/>
                    <a:lumOff val="40000"/>
                  </a:schemeClr>
                </a:solidFill>
              </a:rPr>
              <a:t>            </a:t>
            </a:r>
          </a:p>
        </p:txBody>
      </p:sp>
      <p:sp>
        <p:nvSpPr>
          <p:cNvPr id="27" name="26 CuadroTexto"/>
          <p:cNvSpPr txBox="1"/>
          <p:nvPr/>
        </p:nvSpPr>
        <p:spPr>
          <a:xfrm>
            <a:off x="1924294" y="3968621"/>
            <a:ext cx="1979648" cy="369332"/>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chemeClr val="tx2">
                    <a:lumMod val="60000"/>
                    <a:lumOff val="40000"/>
                  </a:schemeClr>
                </a:solidFill>
              </a:rPr>
              <a:t>Jaguares</a:t>
            </a:r>
          </a:p>
        </p:txBody>
      </p:sp>
      <p:pic>
        <p:nvPicPr>
          <p:cNvPr id="4" name="3 Imagen"/>
          <p:cNvPicPr>
            <a:picLocks/>
          </p:cNvPicPr>
          <p:nvPr/>
        </p:nvPicPr>
        <p:blipFill>
          <a:blip r:embed="rId2">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6" name="5 Imagen"/>
          <p:cNvPicPr>
            <a:picLocks/>
          </p:cNvPicPr>
          <p:nvPr/>
        </p:nvPicPr>
        <p:blipFill>
          <a:blip r:embed="rId3">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9" name="8 Imagen"/>
          <p:cNvPicPr>
            <a:picLocks/>
          </p:cNvPicPr>
          <p:nvPr/>
        </p:nvPicPr>
        <p:blipFill>
          <a:blip r:embed="rId4">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2" name="11 Imagen"/>
          <p:cNvPicPr>
            <a:picLocks/>
          </p:cNvPicPr>
          <p:nvPr/>
        </p:nvPicPr>
        <p:blipFill>
          <a:blip r:embed="rId5">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0" name="9 Imagen"/>
          <p:cNvPicPr>
            <a:picLocks/>
          </p:cNvPicPr>
          <p:nvPr/>
        </p:nvPicPr>
        <p:blipFill>
          <a:blip r:embed="rId6">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p:cNvPicPr>
            <a:picLocks/>
          </p:cNvPicPr>
          <p:nvPr/>
        </p:nvPicPr>
        <p:blipFill>
          <a:blip r:embed="rId7">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13 Imagen"/>
          <p:cNvPicPr>
            <a:picLocks/>
          </p:cNvPicPr>
          <p:nvPr/>
        </p:nvPicPr>
        <p:blipFill>
          <a:blip r:embed="rId8" cstate="screen">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40802386"/>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fill="hold" grpId="0" nodeType="withEffect">
                                  <p:stCondLst>
                                    <p:cond delay="0"/>
                                  </p:stCondLst>
                                  <p:iterate type="lt">
                                    <p:tmPct val="10000"/>
                                  </p:iterate>
                                  <p:childTnLst>
                                    <p:animMotion origin="layout" path="M 0.37517 0.22692 C 0.37239 0.12411 0.33385 0.04322 0.28924 0.04693 C 0.23663 0.05125 0.22031 0.14665 0.21371 0.20315 L 0.20746 0.27879 C 0.20069 0.3356 0.18316 0.43038 0.12378 0.43532 C 0.08576 0.43841 0.0408 0.35844 0.03767 0.25532 C 0.03489 0.15221 0.07587 0.06483 0.11389 0.06144 C 0.17326 0.05804 0.19583 0.14943 0.20538 0.20377 L 0.2158 0.27817 C 0.22517 0.33344 0.24653 0.42513 0.29913 0.42081 C 0.34253 0.4171 0.37795 0.33035 0.37517 0.22692 Z " pathEditMode="relative" rAng="10639391" ptsTypes="ffFffffFfff">
                                      <p:cBhvr>
                                        <p:cTn id="6" dur="1000" fill="hold"/>
                                        <p:tgtEl>
                                          <p:spTgt spid="22"/>
                                        </p:tgtEl>
                                        <p:attrNameLst>
                                          <p:attrName>ppt_x</p:attrName>
                                          <p:attrName>ppt_y</p:attrName>
                                        </p:attrNameLst>
                                      </p:cBhvr>
                                      <p:rCtr x="-16875" y="1420"/>
                                    </p:animMotion>
                                  </p:childTnLst>
                                </p:cTn>
                              </p:par>
                            </p:childTnLst>
                          </p:cTn>
                        </p:par>
                        <p:par>
                          <p:cTn id="7" fill="hold">
                            <p:stCondLst>
                              <p:cond delay="2800"/>
                            </p:stCondLst>
                            <p:childTnLst>
                              <p:par>
                                <p:cTn id="8" presetID="41" presetClass="entr" presetSubtype="0" fill="hold" grpId="0" nodeType="afterEffect">
                                  <p:stCondLst>
                                    <p:cond delay="0"/>
                                  </p:stCondLst>
                                  <p:iterate type="lt">
                                    <p:tmPct val="10000"/>
                                  </p:iterate>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7"/>
                                        </p:tgtEl>
                                        <p:attrNameLst>
                                          <p:attrName>ppt_y</p:attrName>
                                        </p:attrNameLst>
                                      </p:cBhvr>
                                      <p:tavLst>
                                        <p:tav tm="0">
                                          <p:val>
                                            <p:strVal val="#ppt_y"/>
                                          </p:val>
                                        </p:tav>
                                        <p:tav tm="100000">
                                          <p:val>
                                            <p:strVal val="#ppt_y"/>
                                          </p:val>
                                        </p:tav>
                                      </p:tavLst>
                                    </p:anim>
                                    <p:anim calcmode="lin" valueType="num">
                                      <p:cBhvr>
                                        <p:cTn id="12"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7"/>
                                        </p:tgtEl>
                                      </p:cBhvr>
                                    </p:animEffect>
                                  </p:childTnLst>
                                </p:cTn>
                              </p:par>
                              <p:par>
                                <p:cTn id="15" presetID="4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3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childTnLst>
                                </p:cTn>
                              </p:par>
                              <p:par>
                                <p:cTn id="33" presetID="41" presetClass="entr" presetSubtype="0" fill="hold" grpId="0" nodeType="withEffect">
                                  <p:stCondLst>
                                    <p:cond delay="0"/>
                                  </p:stCondLst>
                                  <p:iterate type="lt">
                                    <p:tmPct val="10000"/>
                                  </p:iterate>
                                  <p:childTnLst>
                                    <p:set>
                                      <p:cBhvr>
                                        <p:cTn id="34" dur="1" fill="hold">
                                          <p:stCondLst>
                                            <p:cond delay="0"/>
                                          </p:stCondLst>
                                        </p:cTn>
                                        <p:tgtEl>
                                          <p:spTgt spid="26"/>
                                        </p:tgtEl>
                                        <p:attrNameLst>
                                          <p:attrName>style.visibility</p:attrName>
                                        </p:attrNameLst>
                                      </p:cBhvr>
                                      <p:to>
                                        <p:strVal val="visible"/>
                                      </p:to>
                                    </p:set>
                                    <p:anim calcmode="lin" valueType="num">
                                      <p:cBhvr>
                                        <p:cTn id="35"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26"/>
                                        </p:tgtEl>
                                        <p:attrNameLst>
                                          <p:attrName>ppt_y</p:attrName>
                                        </p:attrNameLst>
                                      </p:cBhvr>
                                      <p:tavLst>
                                        <p:tav tm="0">
                                          <p:val>
                                            <p:strVal val="#ppt_y"/>
                                          </p:val>
                                        </p:tav>
                                        <p:tav tm="100000">
                                          <p:val>
                                            <p:strVal val="#ppt_y"/>
                                          </p:val>
                                        </p:tav>
                                      </p:tavLst>
                                    </p:anim>
                                    <p:anim calcmode="lin" valueType="num">
                                      <p:cBhvr>
                                        <p:cTn id="37"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26"/>
                                        </p:tgtEl>
                                      </p:cBhvr>
                                    </p:animEffect>
                                  </p:childTnLst>
                                </p:cTn>
                              </p:par>
                            </p:childTnLst>
                          </p:cTn>
                        </p:par>
                      </p:childTnLst>
                    </p:cTn>
                  </p:par>
                  <p:par>
                    <p:cTn id="40" fill="hold">
                      <p:stCondLst>
                        <p:cond delay="indefinite"/>
                      </p:stCondLst>
                      <p:childTnLst>
                        <p:par>
                          <p:cTn id="41" fill="hold">
                            <p:stCondLst>
                              <p:cond delay="0"/>
                            </p:stCondLst>
                            <p:childTnLst>
                              <p:par>
                                <p:cTn id="42" presetID="41" presetClass="entr" presetSubtype="0" fill="hold" grpId="0" nodeType="clickEffect">
                                  <p:stCondLst>
                                    <p:cond delay="0"/>
                                  </p:stCondLst>
                                  <p:iterate type="lt">
                                    <p:tmPct val="10000"/>
                                  </p:iterate>
                                  <p:childTnLst>
                                    <p:set>
                                      <p:cBhvr>
                                        <p:cTn id="43" dur="1" fill="hold">
                                          <p:stCondLst>
                                            <p:cond delay="0"/>
                                          </p:stCondLst>
                                        </p:cTn>
                                        <p:tgtEl>
                                          <p:spTgt spid="8"/>
                                        </p:tgtEl>
                                        <p:attrNameLst>
                                          <p:attrName>style.visibility</p:attrName>
                                        </p:attrNameLst>
                                      </p:cBhvr>
                                      <p:to>
                                        <p:strVal val="visible"/>
                                      </p:to>
                                    </p:set>
                                    <p:anim calcmode="lin" valueType="num">
                                      <p:cBhvr>
                                        <p:cTn id="44"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8"/>
                                        </p:tgtEl>
                                        <p:attrNameLst>
                                          <p:attrName>ppt_y</p:attrName>
                                        </p:attrNameLst>
                                      </p:cBhvr>
                                      <p:tavLst>
                                        <p:tav tm="0">
                                          <p:val>
                                            <p:strVal val="#ppt_y"/>
                                          </p:val>
                                        </p:tav>
                                        <p:tav tm="100000">
                                          <p:val>
                                            <p:strVal val="#ppt_y"/>
                                          </p:val>
                                        </p:tav>
                                      </p:tavLst>
                                    </p:anim>
                                    <p:anim calcmode="lin" valueType="num">
                                      <p:cBhvr>
                                        <p:cTn id="46"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8"/>
                                        </p:tgtEl>
                                      </p:cBhvr>
                                    </p:animEffect>
                                  </p:childTnLst>
                                </p:cTn>
                              </p:par>
                              <p:par>
                                <p:cTn id="49" presetID="10" presetClass="entr" presetSubtype="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fade">
                                      <p:cBhvr>
                                        <p:cTn id="51" dur="3000"/>
                                        <p:tgtEl>
                                          <p:spTgt spid="18"/>
                                        </p:tgtEl>
                                      </p:cBhvr>
                                    </p:animEffect>
                                  </p:childTnLst>
                                </p:cTn>
                              </p:par>
                              <p:par>
                                <p:cTn id="52" presetID="10" presetClass="entr" presetSubtype="0" fill="hold" nodeType="withEffect">
                                  <p:stCondLst>
                                    <p:cond delay="0"/>
                                  </p:stCondLst>
                                  <p:childTnLst>
                                    <p:set>
                                      <p:cBhvr>
                                        <p:cTn id="53" dur="1" fill="hold">
                                          <p:stCondLst>
                                            <p:cond delay="0"/>
                                          </p:stCondLst>
                                        </p:cTn>
                                        <p:tgtEl>
                                          <p:spTgt spid="12"/>
                                        </p:tgtEl>
                                        <p:attrNameLst>
                                          <p:attrName>style.visibility</p:attrName>
                                        </p:attrNameLst>
                                      </p:cBhvr>
                                      <p:to>
                                        <p:strVal val="visible"/>
                                      </p:to>
                                    </p:set>
                                    <p:animEffect transition="in" filter="fade">
                                      <p:cBhvr>
                                        <p:cTn id="54" dur="1000"/>
                                        <p:tgtEl>
                                          <p:spTgt spid="12"/>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10"/>
                                        </p:tgtEl>
                                        <p:attrNameLst>
                                          <p:attrName>style.visibility</p:attrName>
                                        </p:attrNameLst>
                                      </p:cBhvr>
                                      <p:to>
                                        <p:strVal val="visible"/>
                                      </p:to>
                                    </p:set>
                                    <p:animEffect transition="in" filter="fade">
                                      <p:cBhvr>
                                        <p:cTn id="59" dur="1000"/>
                                        <p:tgtEl>
                                          <p:spTgt spid="10"/>
                                        </p:tgtEl>
                                      </p:cBhvr>
                                    </p:animEffect>
                                  </p:childTnLst>
                                </p:cTn>
                              </p:par>
                              <p:par>
                                <p:cTn id="60" presetID="41" presetClass="entr" presetSubtype="0" fill="hold" grpId="0" nodeType="withEffect">
                                  <p:stCondLst>
                                    <p:cond delay="0"/>
                                  </p:stCondLst>
                                  <p:iterate type="lt">
                                    <p:tmPct val="10000"/>
                                  </p:iterate>
                                  <p:childTnLst>
                                    <p:set>
                                      <p:cBhvr>
                                        <p:cTn id="61" dur="1" fill="hold">
                                          <p:stCondLst>
                                            <p:cond delay="0"/>
                                          </p:stCondLst>
                                        </p:cTn>
                                        <p:tgtEl>
                                          <p:spTgt spid="25"/>
                                        </p:tgtEl>
                                        <p:attrNameLst>
                                          <p:attrName>style.visibility</p:attrName>
                                        </p:attrNameLst>
                                      </p:cBhvr>
                                      <p:to>
                                        <p:strVal val="visible"/>
                                      </p:to>
                                    </p:set>
                                    <p:anim calcmode="lin" valueType="num">
                                      <p:cBhvr>
                                        <p:cTn id="62" dur="500" fill="hold"/>
                                        <p:tgtEl>
                                          <p:spTgt spid="25"/>
                                        </p:tgtEl>
                                        <p:attrNameLst>
                                          <p:attrName>ppt_x</p:attrName>
                                        </p:attrNameLst>
                                      </p:cBhvr>
                                      <p:tavLst>
                                        <p:tav tm="0">
                                          <p:val>
                                            <p:strVal val="#ppt_x"/>
                                          </p:val>
                                        </p:tav>
                                        <p:tav tm="50000">
                                          <p:val>
                                            <p:strVal val="#ppt_x+.1"/>
                                          </p:val>
                                        </p:tav>
                                        <p:tav tm="100000">
                                          <p:val>
                                            <p:strVal val="#ppt_x"/>
                                          </p:val>
                                        </p:tav>
                                      </p:tavLst>
                                    </p:anim>
                                    <p:anim calcmode="lin" valueType="num">
                                      <p:cBhvr>
                                        <p:cTn id="63" dur="500" fill="hold"/>
                                        <p:tgtEl>
                                          <p:spTgt spid="25"/>
                                        </p:tgtEl>
                                        <p:attrNameLst>
                                          <p:attrName>ppt_y</p:attrName>
                                        </p:attrNameLst>
                                      </p:cBhvr>
                                      <p:tavLst>
                                        <p:tav tm="0">
                                          <p:val>
                                            <p:strVal val="#ppt_y"/>
                                          </p:val>
                                        </p:tav>
                                        <p:tav tm="100000">
                                          <p:val>
                                            <p:strVal val="#ppt_y"/>
                                          </p:val>
                                        </p:tav>
                                      </p:tavLst>
                                    </p:anim>
                                    <p:anim calcmode="lin" valueType="num">
                                      <p:cBhvr>
                                        <p:cTn id="64" dur="500" fill="hold"/>
                                        <p:tgtEl>
                                          <p:spTgt spid="25"/>
                                        </p:tgtEl>
                                        <p:attrNameLst>
                                          <p:attrName>ppt_h</p:attrName>
                                        </p:attrNameLst>
                                      </p:cBhvr>
                                      <p:tavLst>
                                        <p:tav tm="0">
                                          <p:val>
                                            <p:strVal val="#ppt_h/10"/>
                                          </p:val>
                                        </p:tav>
                                        <p:tav tm="50000">
                                          <p:val>
                                            <p:strVal val="#ppt_h+.01"/>
                                          </p:val>
                                        </p:tav>
                                        <p:tav tm="100000">
                                          <p:val>
                                            <p:strVal val="#ppt_h"/>
                                          </p:val>
                                        </p:tav>
                                      </p:tavLst>
                                    </p:anim>
                                    <p:anim calcmode="lin" valueType="num">
                                      <p:cBhvr>
                                        <p:cTn id="65" dur="500" fill="hold"/>
                                        <p:tgtEl>
                                          <p:spTgt spid="25"/>
                                        </p:tgtEl>
                                        <p:attrNameLst>
                                          <p:attrName>ppt_w</p:attrName>
                                        </p:attrNameLst>
                                      </p:cBhvr>
                                      <p:tavLst>
                                        <p:tav tm="0">
                                          <p:val>
                                            <p:strVal val="#ppt_w/10"/>
                                          </p:val>
                                        </p:tav>
                                        <p:tav tm="50000">
                                          <p:val>
                                            <p:strVal val="#ppt_w+.01"/>
                                          </p:val>
                                        </p:tav>
                                        <p:tav tm="100000">
                                          <p:val>
                                            <p:strVal val="#ppt_w"/>
                                          </p:val>
                                        </p:tav>
                                      </p:tavLst>
                                    </p:anim>
                                    <p:animEffect transition="in" filter="fade">
                                      <p:cBhvr>
                                        <p:cTn id="66" dur="500" tmFilter="0,0; .5, 1; 1, 1"/>
                                        <p:tgtEl>
                                          <p:spTgt spid="25"/>
                                        </p:tgtEl>
                                      </p:cBhvr>
                                    </p:animEffect>
                                  </p:childTnLst>
                                </p:cTn>
                              </p:par>
                            </p:childTnLst>
                          </p:cTn>
                        </p:par>
                      </p:childTnLst>
                    </p:cTn>
                  </p:par>
                  <p:par>
                    <p:cTn id="67" fill="hold">
                      <p:stCondLst>
                        <p:cond delay="indefinite"/>
                      </p:stCondLst>
                      <p:childTnLst>
                        <p:par>
                          <p:cTn id="68" fill="hold">
                            <p:stCondLst>
                              <p:cond delay="0"/>
                            </p:stCondLst>
                            <p:childTnLst>
                              <p:par>
                                <p:cTn id="69" presetID="10" presetClass="entr" presetSubtype="0" fill="hold" nodeType="clickEffect">
                                  <p:stCondLst>
                                    <p:cond delay="0"/>
                                  </p:stCondLst>
                                  <p:childTnLst>
                                    <p:set>
                                      <p:cBhvr>
                                        <p:cTn id="70" dur="1" fill="hold">
                                          <p:stCondLst>
                                            <p:cond delay="0"/>
                                          </p:stCondLst>
                                        </p:cTn>
                                        <p:tgtEl>
                                          <p:spTgt spid="13"/>
                                        </p:tgtEl>
                                        <p:attrNameLst>
                                          <p:attrName>style.visibility</p:attrName>
                                        </p:attrNameLst>
                                      </p:cBhvr>
                                      <p:to>
                                        <p:strVal val="visible"/>
                                      </p:to>
                                    </p:set>
                                    <p:animEffect transition="in" filter="fade">
                                      <p:cBhvr>
                                        <p:cTn id="71" dur="1000"/>
                                        <p:tgtEl>
                                          <p:spTgt spid="13"/>
                                        </p:tgtEl>
                                      </p:cBhvr>
                                    </p:animEffect>
                                  </p:childTnLst>
                                </p:cTn>
                              </p:par>
                              <p:par>
                                <p:cTn id="72" presetID="10" presetClass="exit" presetSubtype="0" fill="hold" grpId="1" nodeType="withEffect">
                                  <p:stCondLst>
                                    <p:cond delay="0"/>
                                  </p:stCondLst>
                                  <p:childTnLst>
                                    <p:animEffect transition="out" filter="fade">
                                      <p:cBhvr>
                                        <p:cTn id="73" dur="1300"/>
                                        <p:tgtEl>
                                          <p:spTgt spid="2"/>
                                        </p:tgtEl>
                                      </p:cBhvr>
                                    </p:animEffect>
                                    <p:set>
                                      <p:cBhvr>
                                        <p:cTn id="74" dur="1" fill="hold">
                                          <p:stCondLst>
                                            <p:cond delay="1299"/>
                                          </p:stCondLst>
                                        </p:cTn>
                                        <p:tgtEl>
                                          <p:spTgt spid="2"/>
                                        </p:tgtEl>
                                        <p:attrNameLst>
                                          <p:attrName>style.visibility</p:attrName>
                                        </p:attrNameLst>
                                      </p:cBhvr>
                                      <p:to>
                                        <p:strVal val="hidden"/>
                                      </p:to>
                                    </p:se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14"/>
                                        </p:tgtEl>
                                        <p:attrNameLst>
                                          <p:attrName>style.visibility</p:attrName>
                                        </p:attrNameLst>
                                      </p:cBhvr>
                                      <p:to>
                                        <p:strVal val="visible"/>
                                      </p:to>
                                    </p:set>
                                    <p:animEffect transition="in" filter="fade">
                                      <p:cBhvr>
                                        <p:cTn id="79" dur="1000"/>
                                        <p:tgtEl>
                                          <p:spTgt spid="14"/>
                                        </p:tgtEl>
                                      </p:cBhvr>
                                    </p:animEffect>
                                  </p:childTnLst>
                                </p:cTn>
                              </p:par>
                              <p:par>
                                <p:cTn id="80" presetID="41" presetClass="entr" presetSubtype="0" fill="hold" grpId="0" nodeType="withEffect">
                                  <p:stCondLst>
                                    <p:cond delay="0"/>
                                  </p:stCondLst>
                                  <p:iterate type="lt">
                                    <p:tmPct val="10000"/>
                                  </p:iterate>
                                  <p:childTnLst>
                                    <p:set>
                                      <p:cBhvr>
                                        <p:cTn id="81" dur="1" fill="hold">
                                          <p:stCondLst>
                                            <p:cond delay="0"/>
                                          </p:stCondLst>
                                        </p:cTn>
                                        <p:tgtEl>
                                          <p:spTgt spid="27"/>
                                        </p:tgtEl>
                                        <p:attrNameLst>
                                          <p:attrName>style.visibility</p:attrName>
                                        </p:attrNameLst>
                                      </p:cBhvr>
                                      <p:to>
                                        <p:strVal val="visible"/>
                                      </p:to>
                                    </p:set>
                                    <p:anim calcmode="lin" valueType="num">
                                      <p:cBhvr>
                                        <p:cTn id="82" dur="500" fill="hold"/>
                                        <p:tgtEl>
                                          <p:spTgt spid="27"/>
                                        </p:tgtEl>
                                        <p:attrNameLst>
                                          <p:attrName>ppt_x</p:attrName>
                                        </p:attrNameLst>
                                      </p:cBhvr>
                                      <p:tavLst>
                                        <p:tav tm="0">
                                          <p:val>
                                            <p:strVal val="#ppt_x"/>
                                          </p:val>
                                        </p:tav>
                                        <p:tav tm="50000">
                                          <p:val>
                                            <p:strVal val="#ppt_x+.1"/>
                                          </p:val>
                                        </p:tav>
                                        <p:tav tm="100000">
                                          <p:val>
                                            <p:strVal val="#ppt_x"/>
                                          </p:val>
                                        </p:tav>
                                      </p:tavLst>
                                    </p:anim>
                                    <p:anim calcmode="lin" valueType="num">
                                      <p:cBhvr>
                                        <p:cTn id="83" dur="500" fill="hold"/>
                                        <p:tgtEl>
                                          <p:spTgt spid="27"/>
                                        </p:tgtEl>
                                        <p:attrNameLst>
                                          <p:attrName>ppt_y</p:attrName>
                                        </p:attrNameLst>
                                      </p:cBhvr>
                                      <p:tavLst>
                                        <p:tav tm="0">
                                          <p:val>
                                            <p:strVal val="#ppt_y"/>
                                          </p:val>
                                        </p:tav>
                                        <p:tav tm="100000">
                                          <p:val>
                                            <p:strVal val="#ppt_y"/>
                                          </p:val>
                                        </p:tav>
                                      </p:tavLst>
                                    </p:anim>
                                    <p:anim calcmode="lin" valueType="num">
                                      <p:cBhvr>
                                        <p:cTn id="84" dur="500" fill="hold"/>
                                        <p:tgtEl>
                                          <p:spTgt spid="27"/>
                                        </p:tgtEl>
                                        <p:attrNameLst>
                                          <p:attrName>ppt_h</p:attrName>
                                        </p:attrNameLst>
                                      </p:cBhvr>
                                      <p:tavLst>
                                        <p:tav tm="0">
                                          <p:val>
                                            <p:strVal val="#ppt_h/10"/>
                                          </p:val>
                                        </p:tav>
                                        <p:tav tm="50000">
                                          <p:val>
                                            <p:strVal val="#ppt_h+.01"/>
                                          </p:val>
                                        </p:tav>
                                        <p:tav tm="100000">
                                          <p:val>
                                            <p:strVal val="#ppt_h"/>
                                          </p:val>
                                        </p:tav>
                                      </p:tavLst>
                                    </p:anim>
                                    <p:anim calcmode="lin" valueType="num">
                                      <p:cBhvr>
                                        <p:cTn id="85" dur="500" fill="hold"/>
                                        <p:tgtEl>
                                          <p:spTgt spid="27"/>
                                        </p:tgtEl>
                                        <p:attrNameLst>
                                          <p:attrName>ppt_w</p:attrName>
                                        </p:attrNameLst>
                                      </p:cBhvr>
                                      <p:tavLst>
                                        <p:tav tm="0">
                                          <p:val>
                                            <p:strVal val="#ppt_w/10"/>
                                          </p:val>
                                        </p:tav>
                                        <p:tav tm="50000">
                                          <p:val>
                                            <p:strVal val="#ppt_w+.01"/>
                                          </p:val>
                                        </p:tav>
                                        <p:tav tm="100000">
                                          <p:val>
                                            <p:strVal val="#ppt_w"/>
                                          </p:val>
                                        </p:tav>
                                      </p:tavLst>
                                    </p:anim>
                                    <p:animEffect transition="in" filter="fade">
                                      <p:cBhvr>
                                        <p:cTn id="86" dur="500" tmFilter="0,0; .5, 1; 1, 1"/>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7" grpId="0" animBg="1"/>
      <p:bldP spid="8" grpId="0" animBg="1"/>
      <p:bldP spid="2" grpId="0"/>
      <p:bldP spid="2" grpId="1"/>
      <p:bldP spid="18" grpId="0" animBg="1"/>
      <p:bldP spid="22" grpId="0"/>
      <p:bldP spid="25" grpId="0" animBg="1"/>
      <p:bldP spid="27"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966768" y="-518625"/>
            <a:ext cx="354744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chemeClr val="accent3">
                    <a:lumMod val="50000"/>
                  </a:schemeClr>
                </a:solidFill>
                <a:effectLst>
                  <a:outerShdw blurRad="50800" dist="39000" dir="5460000" algn="tl">
                    <a:srgbClr val="000000">
                      <a:alpha val="38000"/>
                    </a:srgbClr>
                  </a:outerShdw>
                </a:effectLst>
              </a:rPr>
              <a:t>Vestimenta tradicional</a:t>
            </a:r>
            <a:endParaRPr lang="es-AR" sz="2800" b="1" dirty="0">
              <a:ln w="11430"/>
              <a:solidFill>
                <a:schemeClr val="accent3">
                  <a:lumMod val="50000"/>
                </a:schemeClr>
              </a:solidFill>
              <a:effectLst>
                <a:outerShdw blurRad="50800" dist="39000" dir="5460000" algn="tl">
                  <a:srgbClr val="000000">
                    <a:alpha val="38000"/>
                  </a:srgbClr>
                </a:outerShdw>
              </a:effectLst>
            </a:endParaRPr>
          </a:p>
        </p:txBody>
      </p:sp>
      <p:pic>
        <p:nvPicPr>
          <p:cNvPr id="7" name="Picture 6"/>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4427984" y="389275"/>
            <a:ext cx="1836330" cy="240426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9" name="Picture 12"/>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997949" y="627534"/>
            <a:ext cx="1353265" cy="192775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21000000" rev="213211"/>
            </a:camera>
            <a:lightRig rig="threePt" dir="t">
              <a:rot lat="0" lon="0" rev="2700000"/>
            </a:lightRig>
          </a:scene3d>
          <a:sp3d>
            <a:bevelT h="38100"/>
            <a:contourClr>
              <a:srgbClr val="C0C0C0"/>
            </a:contourClr>
          </a:sp3d>
          <a:extLst/>
        </p:spPr>
      </p:pic>
      <p:pic>
        <p:nvPicPr>
          <p:cNvPr id="10" name="Picture 2"/>
          <p:cNvPicPr>
            <a:picLocks noChangeAspect="1" noChangeArrowheads="1"/>
          </p:cNvPicPr>
          <p:nvPr/>
        </p:nvPicPr>
        <p:blipFill rotWithShape="1">
          <a:blip r:embed="rId4" cstate="screen">
            <a:extLst>
              <a:ext uri="{28A0092B-C50C-407E-A947-70E740481C1C}">
                <a14:useLocalDpi xmlns:a14="http://schemas.microsoft.com/office/drawing/2010/main"/>
              </a:ext>
            </a:extLst>
          </a:blip>
          <a:srcRect/>
          <a:stretch/>
        </p:blipFill>
        <p:spPr bwMode="auto">
          <a:xfrm rot="736472">
            <a:off x="6917697" y="264755"/>
            <a:ext cx="1584176" cy="198002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200000" rev="21386789"/>
            </a:camera>
            <a:lightRig rig="threePt" dir="t">
              <a:rot lat="0" lon="0" rev="2700000"/>
            </a:lightRig>
          </a:scene3d>
          <a:sp3d>
            <a:bevelT h="38100"/>
            <a:contourClr>
              <a:srgbClr val="C0C0C0"/>
            </a:contourClr>
          </a:sp3d>
          <a:extLst/>
        </p:spPr>
      </p:pic>
      <p:pic>
        <p:nvPicPr>
          <p:cNvPr id="11"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rot="474958">
            <a:off x="474882" y="2785647"/>
            <a:ext cx="3024336" cy="201622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4283968" y="2857380"/>
            <a:ext cx="1564457" cy="20859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3155807" y="627534"/>
            <a:ext cx="924469" cy="1648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 name="Picture 2"/>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rot="20659026">
            <a:off x="6746225" y="2427110"/>
            <a:ext cx="1800200" cy="244351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11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610951936"/>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grpId="0" nodeType="withEffect">
                                  <p:stCondLst>
                                    <p:cond delay="0"/>
                                  </p:stCondLst>
                                  <p:iterate type="lt">
                                    <p:tmPct val="10000"/>
                                  </p:iterate>
                                  <p:childTnLst>
                                    <p:animMotion origin="layout" path="M -0.31771 0.1022 L -0.29618 0.15221 L -0.27569 0.1022 L -0.25399 0.15221 L -0.23246 0.1022 L -0.21215 0.15221 L -0.19062 0.1022 L -0.17014 0.15221 L -0.14843 0.1022 L -0.12673 0.15221 L -0.10625 0.1022 L -0.08472 0.15221 L -0.06441 0.1022 L -0.04288 0.15221 L -0.02118 0.1022 L -0.00069 0.15221 L 0.02101 0.1022 " pathEditMode="relative" rAng="0" ptsTypes="FFFFFFFFFFFFFFFFF">
                                      <p:cBhvr>
                                        <p:cTn id="6" dur="1000" spd="-100000" fill="hold"/>
                                        <p:tgtEl>
                                          <p:spTgt spid="4"/>
                                        </p:tgtEl>
                                        <p:attrNameLst>
                                          <p:attrName>ppt_x</p:attrName>
                                          <p:attrName>ppt_y</p:attrName>
                                        </p:attrNameLst>
                                      </p:cBhvr>
                                      <p:rCtr x="16927" y="2501"/>
                                    </p:animMotion>
                                  </p:childTnLst>
                                </p:cTn>
                              </p:par>
                              <p:par>
                                <p:cTn id="7" presetID="4" presetClass="entr" presetSubtype="32" fill="hold" nodeType="withEffect">
                                  <p:stCondLst>
                                    <p:cond delay="1700"/>
                                  </p:stCondLst>
                                  <p:childTnLst>
                                    <p:set>
                                      <p:cBhvr>
                                        <p:cTn id="8" dur="1" fill="hold">
                                          <p:stCondLst>
                                            <p:cond delay="0"/>
                                          </p:stCondLst>
                                        </p:cTn>
                                        <p:tgtEl>
                                          <p:spTgt spid="4101"/>
                                        </p:tgtEl>
                                        <p:attrNameLst>
                                          <p:attrName>style.visibility</p:attrName>
                                        </p:attrNameLst>
                                      </p:cBhvr>
                                      <p:to>
                                        <p:strVal val="visible"/>
                                      </p:to>
                                    </p:set>
                                    <p:animEffect transition="in" filter="box(out)">
                                      <p:cBhvr>
                                        <p:cTn id="9" dur="1000"/>
                                        <p:tgtEl>
                                          <p:spTgt spid="4101"/>
                                        </p:tgtEl>
                                      </p:cBhvr>
                                    </p:animEffect>
                                  </p:childTnLst>
                                </p:cTn>
                              </p:par>
                            </p:childTnLst>
                          </p:cTn>
                        </p:par>
                        <p:par>
                          <p:cTn id="10" fill="hold">
                            <p:stCondLst>
                              <p:cond delay="3000"/>
                            </p:stCondLst>
                            <p:childTnLst>
                              <p:par>
                                <p:cTn id="11" presetID="53" presetClass="entr" presetSubtype="528" fill="hold" nodeType="after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p:cTn id="13" dur="500" fill="hold"/>
                                        <p:tgtEl>
                                          <p:spTgt spid="10"/>
                                        </p:tgtEl>
                                        <p:attrNameLst>
                                          <p:attrName>ppt_w</p:attrName>
                                        </p:attrNameLst>
                                      </p:cBhvr>
                                      <p:tavLst>
                                        <p:tav tm="0">
                                          <p:val>
                                            <p:fltVal val="0"/>
                                          </p:val>
                                        </p:tav>
                                        <p:tav tm="100000">
                                          <p:val>
                                            <p:strVal val="#ppt_w"/>
                                          </p:val>
                                        </p:tav>
                                      </p:tavLst>
                                    </p:anim>
                                    <p:anim calcmode="lin" valueType="num">
                                      <p:cBhvr>
                                        <p:cTn id="14" dur="500" fill="hold"/>
                                        <p:tgtEl>
                                          <p:spTgt spid="10"/>
                                        </p:tgtEl>
                                        <p:attrNameLst>
                                          <p:attrName>ppt_h</p:attrName>
                                        </p:attrNameLst>
                                      </p:cBhvr>
                                      <p:tavLst>
                                        <p:tav tm="0">
                                          <p:val>
                                            <p:fltVal val="0"/>
                                          </p:val>
                                        </p:tav>
                                        <p:tav tm="100000">
                                          <p:val>
                                            <p:strVal val="#ppt_h"/>
                                          </p:val>
                                        </p:tav>
                                      </p:tavLst>
                                    </p:anim>
                                    <p:animEffect transition="in" filter="fade">
                                      <p:cBhvr>
                                        <p:cTn id="15" dur="500"/>
                                        <p:tgtEl>
                                          <p:spTgt spid="10"/>
                                        </p:tgtEl>
                                      </p:cBhvr>
                                    </p:animEffect>
                                    <p:anim calcmode="lin" valueType="num">
                                      <p:cBhvr>
                                        <p:cTn id="16" dur="500" fill="hold"/>
                                        <p:tgtEl>
                                          <p:spTgt spid="10"/>
                                        </p:tgtEl>
                                        <p:attrNameLst>
                                          <p:attrName>ppt_x</p:attrName>
                                        </p:attrNameLst>
                                      </p:cBhvr>
                                      <p:tavLst>
                                        <p:tav tm="0">
                                          <p:val>
                                            <p:fltVal val="0.5"/>
                                          </p:val>
                                        </p:tav>
                                        <p:tav tm="100000">
                                          <p:val>
                                            <p:strVal val="#ppt_x"/>
                                          </p:val>
                                        </p:tav>
                                      </p:tavLst>
                                    </p:anim>
                                    <p:anim calcmode="lin" valueType="num">
                                      <p:cBhvr>
                                        <p:cTn id="17" dur="500" fill="hold"/>
                                        <p:tgtEl>
                                          <p:spTgt spid="10"/>
                                        </p:tgtEl>
                                        <p:attrNameLst>
                                          <p:attrName>ppt_y</p:attrName>
                                        </p:attrNameLst>
                                      </p:cBhvr>
                                      <p:tavLst>
                                        <p:tav tm="0">
                                          <p:val>
                                            <p:fltVal val="0.5"/>
                                          </p:val>
                                        </p:tav>
                                        <p:tav tm="100000">
                                          <p:val>
                                            <p:strVal val="#ppt_y"/>
                                          </p:val>
                                        </p:tav>
                                      </p:tavLst>
                                    </p:anim>
                                  </p:childTnLst>
                                </p:cTn>
                              </p:par>
                            </p:childTnLst>
                          </p:cTn>
                        </p:par>
                        <p:par>
                          <p:cTn id="18" fill="hold">
                            <p:stCondLst>
                              <p:cond delay="3500"/>
                            </p:stCondLst>
                            <p:childTnLst>
                              <p:par>
                                <p:cTn id="19" presetID="53" presetClass="entr" presetSubtype="528" fill="hold"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p:cTn id="21" dur="500" fill="hold"/>
                                        <p:tgtEl>
                                          <p:spTgt spid="9"/>
                                        </p:tgtEl>
                                        <p:attrNameLst>
                                          <p:attrName>ppt_w</p:attrName>
                                        </p:attrNameLst>
                                      </p:cBhvr>
                                      <p:tavLst>
                                        <p:tav tm="0">
                                          <p:val>
                                            <p:fltVal val="0"/>
                                          </p:val>
                                        </p:tav>
                                        <p:tav tm="100000">
                                          <p:val>
                                            <p:strVal val="#ppt_w"/>
                                          </p:val>
                                        </p:tav>
                                      </p:tavLst>
                                    </p:anim>
                                    <p:anim calcmode="lin" valueType="num">
                                      <p:cBhvr>
                                        <p:cTn id="22" dur="500" fill="hold"/>
                                        <p:tgtEl>
                                          <p:spTgt spid="9"/>
                                        </p:tgtEl>
                                        <p:attrNameLst>
                                          <p:attrName>ppt_h</p:attrName>
                                        </p:attrNameLst>
                                      </p:cBhvr>
                                      <p:tavLst>
                                        <p:tav tm="0">
                                          <p:val>
                                            <p:fltVal val="0"/>
                                          </p:val>
                                        </p:tav>
                                        <p:tav tm="100000">
                                          <p:val>
                                            <p:strVal val="#ppt_h"/>
                                          </p:val>
                                        </p:tav>
                                      </p:tavLst>
                                    </p:anim>
                                    <p:animEffect transition="in" filter="fade">
                                      <p:cBhvr>
                                        <p:cTn id="23" dur="500"/>
                                        <p:tgtEl>
                                          <p:spTgt spid="9"/>
                                        </p:tgtEl>
                                      </p:cBhvr>
                                    </p:animEffect>
                                    <p:anim calcmode="lin" valueType="num">
                                      <p:cBhvr>
                                        <p:cTn id="24" dur="500" fill="hold"/>
                                        <p:tgtEl>
                                          <p:spTgt spid="9"/>
                                        </p:tgtEl>
                                        <p:attrNameLst>
                                          <p:attrName>ppt_x</p:attrName>
                                        </p:attrNameLst>
                                      </p:cBhvr>
                                      <p:tavLst>
                                        <p:tav tm="0">
                                          <p:val>
                                            <p:fltVal val="0.5"/>
                                          </p:val>
                                        </p:tav>
                                        <p:tav tm="100000">
                                          <p:val>
                                            <p:strVal val="#ppt_x"/>
                                          </p:val>
                                        </p:tav>
                                      </p:tavLst>
                                    </p:anim>
                                    <p:anim calcmode="lin" valueType="num">
                                      <p:cBhvr>
                                        <p:cTn id="25" dur="500" fill="hold"/>
                                        <p:tgtEl>
                                          <p:spTgt spid="9"/>
                                        </p:tgtEl>
                                        <p:attrNameLst>
                                          <p:attrName>ppt_y</p:attrName>
                                        </p:attrNameLst>
                                      </p:cBhvr>
                                      <p:tavLst>
                                        <p:tav tm="0">
                                          <p:val>
                                            <p:fltVal val="0.5"/>
                                          </p:val>
                                        </p:tav>
                                        <p:tav tm="100000">
                                          <p:val>
                                            <p:strVal val="#ppt_y"/>
                                          </p:val>
                                        </p:tav>
                                      </p:tavLst>
                                    </p:anim>
                                  </p:childTnLst>
                                </p:cTn>
                              </p:par>
                            </p:childTnLst>
                          </p:cTn>
                        </p:par>
                        <p:par>
                          <p:cTn id="26" fill="hold">
                            <p:stCondLst>
                              <p:cond delay="4000"/>
                            </p:stCondLst>
                            <p:childTnLst>
                              <p:par>
                                <p:cTn id="27" presetID="53" presetClass="entr" presetSubtype="528" fill="hold" nodeType="afterEffect">
                                  <p:stCondLst>
                                    <p:cond delay="0"/>
                                  </p:stCondLst>
                                  <p:childTnLst>
                                    <p:set>
                                      <p:cBhvr>
                                        <p:cTn id="28" dur="1" fill="hold">
                                          <p:stCondLst>
                                            <p:cond delay="0"/>
                                          </p:stCondLst>
                                        </p:cTn>
                                        <p:tgtEl>
                                          <p:spTgt spid="11"/>
                                        </p:tgtEl>
                                        <p:attrNameLst>
                                          <p:attrName>style.visibility</p:attrName>
                                        </p:attrNameLst>
                                      </p:cBhvr>
                                      <p:to>
                                        <p:strVal val="visible"/>
                                      </p:to>
                                    </p:set>
                                    <p:anim calcmode="lin" valueType="num">
                                      <p:cBhvr>
                                        <p:cTn id="29" dur="500" fill="hold"/>
                                        <p:tgtEl>
                                          <p:spTgt spid="11"/>
                                        </p:tgtEl>
                                        <p:attrNameLst>
                                          <p:attrName>ppt_w</p:attrName>
                                        </p:attrNameLst>
                                      </p:cBhvr>
                                      <p:tavLst>
                                        <p:tav tm="0">
                                          <p:val>
                                            <p:fltVal val="0"/>
                                          </p:val>
                                        </p:tav>
                                        <p:tav tm="100000">
                                          <p:val>
                                            <p:strVal val="#ppt_w"/>
                                          </p:val>
                                        </p:tav>
                                      </p:tavLst>
                                    </p:anim>
                                    <p:anim calcmode="lin" valueType="num">
                                      <p:cBhvr>
                                        <p:cTn id="30" dur="500" fill="hold"/>
                                        <p:tgtEl>
                                          <p:spTgt spid="11"/>
                                        </p:tgtEl>
                                        <p:attrNameLst>
                                          <p:attrName>ppt_h</p:attrName>
                                        </p:attrNameLst>
                                      </p:cBhvr>
                                      <p:tavLst>
                                        <p:tav tm="0">
                                          <p:val>
                                            <p:fltVal val="0"/>
                                          </p:val>
                                        </p:tav>
                                        <p:tav tm="100000">
                                          <p:val>
                                            <p:strVal val="#ppt_h"/>
                                          </p:val>
                                        </p:tav>
                                      </p:tavLst>
                                    </p:anim>
                                    <p:animEffect transition="in" filter="fade">
                                      <p:cBhvr>
                                        <p:cTn id="31" dur="500"/>
                                        <p:tgtEl>
                                          <p:spTgt spid="11"/>
                                        </p:tgtEl>
                                      </p:cBhvr>
                                    </p:animEffect>
                                    <p:anim calcmode="lin" valueType="num">
                                      <p:cBhvr>
                                        <p:cTn id="32" dur="500" fill="hold"/>
                                        <p:tgtEl>
                                          <p:spTgt spid="11"/>
                                        </p:tgtEl>
                                        <p:attrNameLst>
                                          <p:attrName>ppt_x</p:attrName>
                                        </p:attrNameLst>
                                      </p:cBhvr>
                                      <p:tavLst>
                                        <p:tav tm="0">
                                          <p:val>
                                            <p:fltVal val="0.5"/>
                                          </p:val>
                                        </p:tav>
                                        <p:tav tm="100000">
                                          <p:val>
                                            <p:strVal val="#ppt_x"/>
                                          </p:val>
                                        </p:tav>
                                      </p:tavLst>
                                    </p:anim>
                                    <p:anim calcmode="lin" valueType="num">
                                      <p:cBhvr>
                                        <p:cTn id="33" dur="500" fill="hold"/>
                                        <p:tgtEl>
                                          <p:spTgt spid="11"/>
                                        </p:tgtEl>
                                        <p:attrNameLst>
                                          <p:attrName>ppt_y</p:attrName>
                                        </p:attrNameLst>
                                      </p:cBhvr>
                                      <p:tavLst>
                                        <p:tav tm="0">
                                          <p:val>
                                            <p:fltVal val="0.5"/>
                                          </p:val>
                                        </p:tav>
                                        <p:tav tm="100000">
                                          <p:val>
                                            <p:strVal val="#ppt_y"/>
                                          </p:val>
                                        </p:tav>
                                      </p:tavLst>
                                    </p:anim>
                                  </p:childTnLst>
                                </p:cTn>
                              </p:par>
                            </p:childTnLst>
                          </p:cTn>
                        </p:par>
                        <p:par>
                          <p:cTn id="34" fill="hold">
                            <p:stCondLst>
                              <p:cond delay="4500"/>
                            </p:stCondLst>
                            <p:childTnLst>
                              <p:par>
                                <p:cTn id="35" presetID="1"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childTnLst>
                                </p:cTn>
                              </p:par>
                            </p:childTnLst>
                          </p:cTn>
                        </p:par>
                        <p:par>
                          <p:cTn id="37" fill="hold">
                            <p:stCondLst>
                              <p:cond delay="4500"/>
                            </p:stCondLst>
                            <p:childTnLst>
                              <p:par>
                                <p:cTn id="38" presetID="1" presetClass="entr" presetSubtype="0" fill="hold" nodeType="afterEffect">
                                  <p:stCondLst>
                                    <p:cond delay="600"/>
                                  </p:stCondLst>
                                  <p:childTnLst>
                                    <p:set>
                                      <p:cBhvr>
                                        <p:cTn id="39" dur="1" fill="hold">
                                          <p:stCondLst>
                                            <p:cond delay="0"/>
                                          </p:stCondLst>
                                        </p:cTn>
                                        <p:tgtEl>
                                          <p:spTgt spid="4100"/>
                                        </p:tgtEl>
                                        <p:attrNameLst>
                                          <p:attrName>style.visibility</p:attrName>
                                        </p:attrNameLst>
                                      </p:cBhvr>
                                      <p:to>
                                        <p:strVal val="visible"/>
                                      </p:to>
                                    </p:set>
                                  </p:childTnLst>
                                </p:cTn>
                              </p:par>
                            </p:childTnLst>
                          </p:cTn>
                        </p:par>
                        <p:par>
                          <p:cTn id="40" fill="hold">
                            <p:stCondLst>
                              <p:cond delay="5100"/>
                            </p:stCondLst>
                            <p:childTnLst>
                              <p:par>
                                <p:cTn id="41" presetID="45" presetClass="entr" presetSubtype="0" fill="hold" nodeType="afterEffect">
                                  <p:stCondLst>
                                    <p:cond delay="0"/>
                                  </p:stCondLst>
                                  <p:childTnLst>
                                    <p:set>
                                      <p:cBhvr>
                                        <p:cTn id="42" dur="1" fill="hold">
                                          <p:stCondLst>
                                            <p:cond delay="0"/>
                                          </p:stCondLst>
                                        </p:cTn>
                                        <p:tgtEl>
                                          <p:spTgt spid="13"/>
                                        </p:tgtEl>
                                        <p:attrNameLst>
                                          <p:attrName>style.visibility</p:attrName>
                                        </p:attrNameLst>
                                      </p:cBhvr>
                                      <p:to>
                                        <p:strVal val="visible"/>
                                      </p:to>
                                    </p:set>
                                    <p:animEffect transition="in" filter="fade">
                                      <p:cBhvr>
                                        <p:cTn id="43" dur="2000"/>
                                        <p:tgtEl>
                                          <p:spTgt spid="13"/>
                                        </p:tgtEl>
                                      </p:cBhvr>
                                    </p:animEffect>
                                    <p:anim calcmode="lin" valueType="num">
                                      <p:cBhvr>
                                        <p:cTn id="44" dur="2000" fill="hold"/>
                                        <p:tgtEl>
                                          <p:spTgt spid="13"/>
                                        </p:tgtEl>
                                        <p:attrNameLst>
                                          <p:attrName>ppt_w</p:attrName>
                                        </p:attrNameLst>
                                      </p:cBhvr>
                                      <p:tavLst>
                                        <p:tav tm="0" fmla="#ppt_w*sin(2.5*pi*$)">
                                          <p:val>
                                            <p:fltVal val="0"/>
                                          </p:val>
                                        </p:tav>
                                        <p:tav tm="100000">
                                          <p:val>
                                            <p:fltVal val="1"/>
                                          </p:val>
                                        </p:tav>
                                      </p:tavLst>
                                    </p:anim>
                                    <p:anim calcmode="lin" valueType="num">
                                      <p:cBhvr>
                                        <p:cTn id="45" dur="20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5129" name="Picture 9"/>
          <p:cNvPicPr>
            <a:picLocks noChangeAspect="1" noChangeArrowheads="1"/>
          </p:cNvPicPr>
          <p:nvPr/>
        </p:nvPicPr>
        <p:blipFill>
          <a:blip r:embed="rId2" cstate="screen">
            <a:extLst>
              <a:ext uri="{28A0092B-C50C-407E-A947-70E740481C1C}">
                <a14:useLocalDpi xmlns:a14="http://schemas.microsoft.com/office/drawing/2010/main"/>
              </a:ext>
            </a:extLst>
          </a:blip>
          <a:stretch>
            <a:fillRect/>
          </a:stretch>
        </p:blipFill>
        <p:spPr bwMode="auto">
          <a:xfrm rot="851072">
            <a:off x="7163205" y="884308"/>
            <a:ext cx="1718894" cy="220835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10 Rectángulo"/>
          <p:cNvSpPr/>
          <p:nvPr/>
        </p:nvSpPr>
        <p:spPr>
          <a:xfrm>
            <a:off x="-3204864" y="278572"/>
            <a:ext cx="306378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0000"/>
                </a:solidFill>
                <a:effectLst>
                  <a:outerShdw blurRad="50800" dist="39000" dir="5460000" algn="tl">
                    <a:srgbClr val="000000">
                      <a:alpha val="38000"/>
                    </a:srgbClr>
                  </a:outerShdw>
                </a:effectLst>
              </a:rPr>
              <a:t>Bailes tradicionales</a:t>
            </a:r>
            <a:endParaRPr lang="es-AR" sz="2800" b="1" dirty="0">
              <a:ln w="11430"/>
              <a:solidFill>
                <a:srgbClr val="FF0000"/>
              </a:solidFill>
              <a:effectLst>
                <a:outerShdw blurRad="50800" dist="39000" dir="5460000" algn="tl">
                  <a:srgbClr val="000000">
                    <a:alpha val="38000"/>
                  </a:srgbClr>
                </a:outerShdw>
              </a:effectLst>
            </a:endParaRPr>
          </a:p>
        </p:txBody>
      </p:sp>
      <p:sp>
        <p:nvSpPr>
          <p:cNvPr id="14" name="13 CuadroTexto"/>
          <p:cNvSpPr txBox="1"/>
          <p:nvPr/>
        </p:nvSpPr>
        <p:spPr>
          <a:xfrm>
            <a:off x="6372200" y="1077217"/>
            <a:ext cx="908069" cy="369332"/>
          </a:xfrm>
          <a:prstGeom prst="rect">
            <a:avLst/>
          </a:prstGeom>
          <a:noFill/>
        </p:spPr>
        <p:txBody>
          <a:bodyPr wrap="none" rtlCol="0">
            <a:spAutoFit/>
          </a:bodyPr>
          <a:lstStyle/>
          <a:p>
            <a:r>
              <a:rPr lang="es-AR" dirty="0" err="1" smtClean="0">
                <a:solidFill>
                  <a:schemeClr val="bg1"/>
                </a:solidFill>
              </a:rPr>
              <a:t>Calypso</a:t>
            </a:r>
            <a:endParaRPr lang="es-AR" dirty="0">
              <a:solidFill>
                <a:schemeClr val="bg1"/>
              </a:solidFill>
            </a:endParaRPr>
          </a:p>
        </p:txBody>
      </p:sp>
      <p:pic>
        <p:nvPicPr>
          <p:cNvPr id="5131" name="Picture 11"/>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a:off x="2656175" y="1261883"/>
            <a:ext cx="2553598" cy="1699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rot="911992">
            <a:off x="5976152" y="3000574"/>
            <a:ext cx="3116822" cy="178905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0" name="Picture 2"/>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rot="21235595">
            <a:off x="1896357" y="3054381"/>
            <a:ext cx="2573274" cy="182988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p:cNvPicPr>
            <a:picLocks noChangeAspect="1" noChangeArrowheads="1"/>
          </p:cNvPicPr>
          <p:nvPr/>
        </p:nvPicPr>
        <p:blipFill>
          <a:blip r:embed="rId6" cstate="print">
            <a:extLst>
              <a:ext uri="{28A0092B-C50C-407E-A947-70E740481C1C}">
                <a14:useLocalDpi xmlns:a14="http://schemas.microsoft.com/office/drawing/2010/main"/>
              </a:ext>
            </a:extLst>
          </a:blip>
          <a:stretch>
            <a:fillRect/>
          </a:stretch>
        </p:blipFill>
        <p:spPr bwMode="auto">
          <a:xfrm rot="526566">
            <a:off x="4524382" y="2804206"/>
            <a:ext cx="1984350" cy="20534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6" name="25 CuadroTexto"/>
          <p:cNvSpPr txBox="1"/>
          <p:nvPr/>
        </p:nvSpPr>
        <p:spPr>
          <a:xfrm>
            <a:off x="530731" y="2592517"/>
            <a:ext cx="908069" cy="369332"/>
          </a:xfrm>
          <a:prstGeom prst="rect">
            <a:avLst/>
          </a:prstGeom>
          <a:noFill/>
        </p:spPr>
        <p:txBody>
          <a:bodyPr wrap="none" rtlCol="0">
            <a:spAutoFit/>
          </a:bodyPr>
          <a:lstStyle/>
          <a:p>
            <a:r>
              <a:rPr lang="es-AR" dirty="0" err="1" smtClean="0">
                <a:solidFill>
                  <a:schemeClr val="bg1"/>
                </a:solidFill>
              </a:rPr>
              <a:t>Calypso</a:t>
            </a:r>
            <a:endParaRPr lang="es-AR" dirty="0">
              <a:solidFill>
                <a:schemeClr val="bg1"/>
              </a:solidFill>
            </a:endParaRPr>
          </a:p>
        </p:txBody>
      </p:sp>
      <p:sp>
        <p:nvSpPr>
          <p:cNvPr id="2" name="1 Rectángulo"/>
          <p:cNvSpPr/>
          <p:nvPr/>
        </p:nvSpPr>
        <p:spPr>
          <a:xfrm>
            <a:off x="3635896" y="109294"/>
            <a:ext cx="4868508" cy="1384995"/>
          </a:xfrm>
          <a:prstGeom prst="rect">
            <a:avLst/>
          </a:prstGeom>
        </p:spPr>
        <p:txBody>
          <a:bodyPr wrap="square">
            <a:spAutoFit/>
          </a:bodyPr>
          <a:lstStyle/>
          <a:p>
            <a:pPr algn="just"/>
            <a:r>
              <a:rPr lang="es-AR" sz="1400" dirty="0">
                <a:solidFill>
                  <a:schemeClr val="bg1"/>
                </a:solidFill>
              </a:rPr>
              <a:t> El baile principal es el </a:t>
            </a:r>
            <a:r>
              <a:rPr lang="es-AR" sz="1400" dirty="0" err="1">
                <a:solidFill>
                  <a:schemeClr val="bg1"/>
                </a:solidFill>
              </a:rPr>
              <a:t>Calypso</a:t>
            </a:r>
            <a:r>
              <a:rPr lang="es-AR" sz="1400" dirty="0">
                <a:solidFill>
                  <a:schemeClr val="bg1"/>
                </a:solidFill>
              </a:rPr>
              <a:t>, siendo una parte integral de las celebraciones y recordatorio del patrimonio africano de </a:t>
            </a:r>
            <a:r>
              <a:rPr lang="es-AR" sz="1400" dirty="0" smtClean="0">
                <a:solidFill>
                  <a:schemeClr val="bg1"/>
                </a:solidFill>
              </a:rPr>
              <a:t>Guyana y en todas </a:t>
            </a:r>
            <a:r>
              <a:rPr lang="es-AR" sz="1400" dirty="0">
                <a:solidFill>
                  <a:schemeClr val="bg1"/>
                </a:solidFill>
              </a:rPr>
              <a:t>las  islas </a:t>
            </a:r>
            <a:r>
              <a:rPr lang="es-AR" sz="1400" dirty="0" smtClean="0">
                <a:solidFill>
                  <a:schemeClr val="bg1"/>
                </a:solidFill>
              </a:rPr>
              <a:t>antillanas. También </a:t>
            </a:r>
            <a:r>
              <a:rPr lang="es-AR" sz="1400" dirty="0">
                <a:solidFill>
                  <a:schemeClr val="bg1"/>
                </a:solidFill>
              </a:rPr>
              <a:t>posee </a:t>
            </a:r>
            <a:r>
              <a:rPr lang="es-AR" sz="1400" dirty="0" smtClean="0">
                <a:solidFill>
                  <a:schemeClr val="bg1"/>
                </a:solidFill>
              </a:rPr>
              <a:t>una </a:t>
            </a:r>
            <a:r>
              <a:rPr lang="es-AR" sz="1400" dirty="0">
                <a:solidFill>
                  <a:schemeClr val="bg1"/>
                </a:solidFill>
              </a:rPr>
              <a:t>gran influencia hindú </a:t>
            </a:r>
            <a:r>
              <a:rPr lang="es-AR" sz="1400" dirty="0" smtClean="0">
                <a:solidFill>
                  <a:schemeClr val="bg1"/>
                </a:solidFill>
              </a:rPr>
              <a:t>(45% </a:t>
            </a:r>
            <a:r>
              <a:rPr lang="es-AR" sz="1400" dirty="0">
                <a:solidFill>
                  <a:schemeClr val="bg1"/>
                </a:solidFill>
              </a:rPr>
              <a:t>de la población),  que se manifiesta en sus bailes y vestimentas.</a:t>
            </a:r>
          </a:p>
          <a:p>
            <a:pPr algn="just"/>
            <a:endParaRPr lang="es-AR" sz="1400" dirty="0">
              <a:solidFill>
                <a:schemeClr val="bg1"/>
              </a:solidFill>
            </a:endParaRPr>
          </a:p>
        </p:txBody>
      </p:sp>
      <p:pic>
        <p:nvPicPr>
          <p:cNvPr id="5" name="4 Imagen"/>
          <p:cNvPicPr>
            <a:picLocks noChangeAspect="1"/>
          </p:cNvPicPr>
          <p:nvPr/>
        </p:nvPicPr>
        <p:blipFill rotWithShape="1">
          <a:blip r:embed="rId7" cstate="screen">
            <a:extLst>
              <a:ext uri="{28A0092B-C50C-407E-A947-70E740481C1C}">
                <a14:useLocalDpi xmlns:a14="http://schemas.microsoft.com/office/drawing/2010/main"/>
              </a:ext>
            </a:extLst>
          </a:blip>
          <a:srcRect/>
          <a:stretch/>
        </p:blipFill>
        <p:spPr>
          <a:xfrm>
            <a:off x="5214862" y="1414981"/>
            <a:ext cx="1961527" cy="1362202"/>
          </a:xfrm>
          <a:prstGeom prst="rect">
            <a:avLst/>
          </a:prstGeom>
          <a:ln>
            <a:noFill/>
          </a:ln>
          <a:effectLst>
            <a:softEdge rad="112500"/>
          </a:effectLst>
        </p:spPr>
      </p:pic>
      <p:pic>
        <p:nvPicPr>
          <p:cNvPr id="6" name="5 Imagen"/>
          <p:cNvPicPr>
            <a:picLocks noChangeAspect="1"/>
          </p:cNvPicPr>
          <p:nvPr/>
        </p:nvPicPr>
        <p:blipFill rotWithShape="1">
          <a:blip r:embed="rId8" cstate="screen">
            <a:extLst>
              <a:ext uri="{28A0092B-C50C-407E-A947-70E740481C1C}">
                <a14:useLocalDpi xmlns:a14="http://schemas.microsoft.com/office/drawing/2010/main"/>
              </a:ext>
            </a:extLst>
          </a:blip>
          <a:srcRect b="-1"/>
          <a:stretch/>
        </p:blipFill>
        <p:spPr>
          <a:xfrm>
            <a:off x="365725" y="3269602"/>
            <a:ext cx="1594336" cy="1378773"/>
          </a:xfrm>
          <a:prstGeom prst="rect">
            <a:avLst/>
          </a:prstGeom>
          <a:ln>
            <a:noFill/>
          </a:ln>
          <a:effectLst>
            <a:softEdge rad="112500"/>
          </a:effectLst>
        </p:spPr>
      </p:pic>
      <p:sp>
        <p:nvSpPr>
          <p:cNvPr id="25" name="24 CuadroTexto"/>
          <p:cNvSpPr txBox="1"/>
          <p:nvPr/>
        </p:nvSpPr>
        <p:spPr>
          <a:xfrm>
            <a:off x="484138" y="1219115"/>
            <a:ext cx="862929" cy="369332"/>
          </a:xfrm>
          <a:prstGeom prst="rect">
            <a:avLst/>
          </a:prstGeom>
          <a:noFill/>
        </p:spPr>
        <p:txBody>
          <a:bodyPr wrap="none" rtlCol="0">
            <a:spAutoFit/>
          </a:bodyPr>
          <a:lstStyle/>
          <a:p>
            <a:r>
              <a:rPr lang="es-AR" dirty="0" smtClean="0">
                <a:solidFill>
                  <a:schemeClr val="bg1"/>
                </a:solidFill>
              </a:rPr>
              <a:t>Reggae</a:t>
            </a:r>
            <a:endParaRPr lang="es-AR" dirty="0">
              <a:solidFill>
                <a:schemeClr val="bg1"/>
              </a:solidFill>
            </a:endParaRPr>
          </a:p>
        </p:txBody>
      </p:sp>
      <p:pic>
        <p:nvPicPr>
          <p:cNvPr id="1028" name="Picture 4"/>
          <p:cNvPicPr>
            <a:picLocks noChangeAspect="1" noChangeArrowheads="1"/>
          </p:cNvPicPr>
          <p:nvPr/>
        </p:nvPicPr>
        <p:blipFill>
          <a:blip r:embed="rId9" cstate="screen">
            <a:extLst>
              <a:ext uri="{28A0092B-C50C-407E-A947-70E740481C1C}">
                <a14:useLocalDpi xmlns:a14="http://schemas.microsoft.com/office/drawing/2010/main"/>
              </a:ext>
            </a:extLst>
          </a:blip>
          <a:srcRect/>
          <a:stretch>
            <a:fillRect/>
          </a:stretch>
        </p:blipFill>
        <p:spPr bwMode="auto">
          <a:xfrm rot="20900848">
            <a:off x="391570" y="1477750"/>
            <a:ext cx="2303040" cy="162180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7" name="26 CuadroTexto"/>
          <p:cNvSpPr txBox="1"/>
          <p:nvPr/>
        </p:nvSpPr>
        <p:spPr>
          <a:xfrm>
            <a:off x="4239368" y="4648375"/>
            <a:ext cx="968663" cy="369332"/>
          </a:xfrm>
          <a:prstGeom prst="rect">
            <a:avLst/>
          </a:prstGeom>
          <a:noFill/>
        </p:spPr>
        <p:txBody>
          <a:bodyPr wrap="none" rtlCol="0">
            <a:spAutoFit/>
          </a:bodyPr>
          <a:lstStyle/>
          <a:p>
            <a:r>
              <a:rPr lang="es-AR" dirty="0" err="1" smtClean="0">
                <a:solidFill>
                  <a:schemeClr val="bg1"/>
                </a:solidFill>
              </a:rPr>
              <a:t>Chutney</a:t>
            </a:r>
            <a:endParaRPr lang="es-AR" dirty="0">
              <a:solidFill>
                <a:schemeClr val="bg1"/>
              </a:solidFill>
            </a:endParaRPr>
          </a:p>
        </p:txBody>
      </p:sp>
      <p:sp>
        <p:nvSpPr>
          <p:cNvPr id="16" name="15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212258051"/>
      </p:ext>
    </p:extLst>
  </p:cSld>
  <p:clrMapOvr>
    <a:masterClrMapping/>
  </p:clrMapOvr>
  <mc:AlternateContent xmlns:mc="http://schemas.openxmlformats.org/markup-compatibility/2006" xmlns:p14="http://schemas.microsoft.com/office/powerpoint/2010/main">
    <mc:Choice Requires="p14">
      <p:transition spd="slow" p14:dur="3900">
        <p14:glitter dir="u"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8" presetClass="path" presetSubtype="0" fill="hold" grpId="0" nodeType="withEffect">
                                  <p:stCondLst>
                                    <p:cond delay="0"/>
                                  </p:stCondLst>
                                  <p:iterate type="lt">
                                    <p:tmPct val="10000"/>
                                  </p:iterate>
                                  <p:childTnLst>
                                    <p:animMotion origin="layout" path="M 0.579 -0.02501 C 0.58698 -0.01698 0.59601 -0.00895 0.6 0.00093 C 0.604 0.01204 0.60608 0.02501 0.60799 0.03798 C 0.61007 0.05094 0.60799 0.06206 0.60608 0.07379 C 0.604 0.0849 0.60105 0.09694 0.59393 0.10713 C 0.58802 0.11701 0.57796 0.12504 0.56702 0.13091 C 0.55695 0.13708 0.54497 0.14109 0.53299 0.14295 C 0.52101 0.14511 0.50903 0.14511 0.49792 0.14295 C 0.48594 0.14109 0.475 0.13585 0.46598 0.12813 C 0.45695 0.12103 0.44896 0.11207 0.44497 0.10096 C 0.43993 0.09108 0.43802 0.07688 0.43802 0.06607 C 0.43698 0.05496 0.43802 0.04199 0.44306 0.03087 C 0.44792 0.02099 0.45695 0.01297 0.46893 0.00895 C 0.48108 0.00587 0.49306 0.00988 0.50105 0.01698 C 0.50799 0.02408 0.51302 0.03489 0.51407 0.04785 C 0.51407 0.06113 0.51302 0.07286 0.50799 0.08305 C 0.50296 0.09293 0.504 0.09509 0.48403 0.10806 C 0.46598 0.12195 0.44792 0.11794 0.43698 0.11886 C 0.42605 0.11886 0.41702 0.11485 0.40608 0.11115 C 0.39393 0.1059 0.38403 0.09694 0.37691 0.08892 C 0.36997 0.08089 0.36702 0.0707 0.36302 0.05496 C 0.36007 0.0389 0.36007 0.03087 0.36007 0.01914 C 0.36007 0.0071 0.36007 -0.00494 0.36007 -0.01698 " pathEditMode="relative" rAng="0" ptsTypes="fffffffffffffffffffffff">
                                      <p:cBhvr>
                                        <p:cTn id="6" dur="1000" fill="hold"/>
                                        <p:tgtEl>
                                          <p:spTgt spid="11"/>
                                        </p:tgtEl>
                                        <p:attrNameLst>
                                          <p:attrName>ppt_x</p:attrName>
                                          <p:attrName>ppt_y</p:attrName>
                                        </p:attrNameLst>
                                      </p:cBhvr>
                                      <p:rCtr x="-9392" y="8490"/>
                                    </p:animMotion>
                                  </p:childTnLst>
                                </p:cTn>
                              </p:par>
                            </p:childTnLst>
                          </p:cTn>
                        </p:par>
                        <p:par>
                          <p:cTn id="7" fill="hold">
                            <p:stCondLst>
                              <p:cond delay="2800"/>
                            </p:stCondLst>
                            <p:childTnLst>
                              <p:par>
                                <p:cTn id="8" presetID="53" presetClass="entr" presetSubtype="528" fill="hold" nodeType="afterEffect">
                                  <p:stCondLst>
                                    <p:cond delay="0"/>
                                  </p:stCondLst>
                                  <p:childTnLst>
                                    <p:set>
                                      <p:cBhvr>
                                        <p:cTn id="9" dur="1" fill="hold">
                                          <p:stCondLst>
                                            <p:cond delay="0"/>
                                          </p:stCondLst>
                                        </p:cTn>
                                        <p:tgtEl>
                                          <p:spTgt spid="5131"/>
                                        </p:tgtEl>
                                        <p:attrNameLst>
                                          <p:attrName>style.visibility</p:attrName>
                                        </p:attrNameLst>
                                      </p:cBhvr>
                                      <p:to>
                                        <p:strVal val="visible"/>
                                      </p:to>
                                    </p:set>
                                    <p:anim calcmode="lin" valueType="num">
                                      <p:cBhvr>
                                        <p:cTn id="10" dur="500" fill="hold"/>
                                        <p:tgtEl>
                                          <p:spTgt spid="5131"/>
                                        </p:tgtEl>
                                        <p:attrNameLst>
                                          <p:attrName>ppt_w</p:attrName>
                                        </p:attrNameLst>
                                      </p:cBhvr>
                                      <p:tavLst>
                                        <p:tav tm="0">
                                          <p:val>
                                            <p:fltVal val="0"/>
                                          </p:val>
                                        </p:tav>
                                        <p:tav tm="100000">
                                          <p:val>
                                            <p:strVal val="#ppt_w"/>
                                          </p:val>
                                        </p:tav>
                                      </p:tavLst>
                                    </p:anim>
                                    <p:anim calcmode="lin" valueType="num">
                                      <p:cBhvr>
                                        <p:cTn id="11" dur="500" fill="hold"/>
                                        <p:tgtEl>
                                          <p:spTgt spid="5131"/>
                                        </p:tgtEl>
                                        <p:attrNameLst>
                                          <p:attrName>ppt_h</p:attrName>
                                        </p:attrNameLst>
                                      </p:cBhvr>
                                      <p:tavLst>
                                        <p:tav tm="0">
                                          <p:val>
                                            <p:fltVal val="0"/>
                                          </p:val>
                                        </p:tav>
                                        <p:tav tm="100000">
                                          <p:val>
                                            <p:strVal val="#ppt_h"/>
                                          </p:val>
                                        </p:tav>
                                      </p:tavLst>
                                    </p:anim>
                                    <p:animEffect transition="in" filter="fade">
                                      <p:cBhvr>
                                        <p:cTn id="12" dur="500"/>
                                        <p:tgtEl>
                                          <p:spTgt spid="5131"/>
                                        </p:tgtEl>
                                      </p:cBhvr>
                                    </p:animEffect>
                                    <p:anim calcmode="lin" valueType="num">
                                      <p:cBhvr>
                                        <p:cTn id="13" dur="500" fill="hold"/>
                                        <p:tgtEl>
                                          <p:spTgt spid="5131"/>
                                        </p:tgtEl>
                                        <p:attrNameLst>
                                          <p:attrName>ppt_x</p:attrName>
                                        </p:attrNameLst>
                                      </p:cBhvr>
                                      <p:tavLst>
                                        <p:tav tm="0">
                                          <p:val>
                                            <p:fltVal val="0.5"/>
                                          </p:val>
                                        </p:tav>
                                        <p:tav tm="100000">
                                          <p:val>
                                            <p:strVal val="#ppt_x"/>
                                          </p:val>
                                        </p:tav>
                                      </p:tavLst>
                                    </p:anim>
                                    <p:anim calcmode="lin" valueType="num">
                                      <p:cBhvr>
                                        <p:cTn id="14" dur="500" fill="hold"/>
                                        <p:tgtEl>
                                          <p:spTgt spid="5131"/>
                                        </p:tgtEl>
                                        <p:attrNameLst>
                                          <p:attrName>ppt_y</p:attrName>
                                        </p:attrNameLst>
                                      </p:cBhvr>
                                      <p:tavLst>
                                        <p:tav tm="0">
                                          <p:val>
                                            <p:fltVal val="0.5"/>
                                          </p:val>
                                        </p:tav>
                                        <p:tav tm="100000">
                                          <p:val>
                                            <p:strVal val="#ppt_y"/>
                                          </p:val>
                                        </p:tav>
                                      </p:tavLst>
                                    </p:anim>
                                  </p:childTnLst>
                                </p:cTn>
                              </p:par>
                            </p:childTnLst>
                          </p:cTn>
                        </p:par>
                        <p:par>
                          <p:cTn id="15" fill="hold">
                            <p:stCondLst>
                              <p:cond delay="3300"/>
                            </p:stCondLst>
                            <p:childTnLst>
                              <p:par>
                                <p:cTn id="16" presetID="53" presetClass="entr" presetSubtype="528" fill="hold" nodeType="afterEffect">
                                  <p:stCondLst>
                                    <p:cond delay="0"/>
                                  </p:stCondLst>
                                  <p:childTnLst>
                                    <p:set>
                                      <p:cBhvr>
                                        <p:cTn id="17" dur="1" fill="hold">
                                          <p:stCondLst>
                                            <p:cond delay="0"/>
                                          </p:stCondLst>
                                        </p:cTn>
                                        <p:tgtEl>
                                          <p:spTgt spid="5129"/>
                                        </p:tgtEl>
                                        <p:attrNameLst>
                                          <p:attrName>style.visibility</p:attrName>
                                        </p:attrNameLst>
                                      </p:cBhvr>
                                      <p:to>
                                        <p:strVal val="visible"/>
                                      </p:to>
                                    </p:set>
                                    <p:anim calcmode="lin" valueType="num">
                                      <p:cBhvr>
                                        <p:cTn id="18" dur="500" fill="hold"/>
                                        <p:tgtEl>
                                          <p:spTgt spid="5129"/>
                                        </p:tgtEl>
                                        <p:attrNameLst>
                                          <p:attrName>ppt_w</p:attrName>
                                        </p:attrNameLst>
                                      </p:cBhvr>
                                      <p:tavLst>
                                        <p:tav tm="0">
                                          <p:val>
                                            <p:fltVal val="0"/>
                                          </p:val>
                                        </p:tav>
                                        <p:tav tm="100000">
                                          <p:val>
                                            <p:strVal val="#ppt_w"/>
                                          </p:val>
                                        </p:tav>
                                      </p:tavLst>
                                    </p:anim>
                                    <p:anim calcmode="lin" valueType="num">
                                      <p:cBhvr>
                                        <p:cTn id="19" dur="500" fill="hold"/>
                                        <p:tgtEl>
                                          <p:spTgt spid="5129"/>
                                        </p:tgtEl>
                                        <p:attrNameLst>
                                          <p:attrName>ppt_h</p:attrName>
                                        </p:attrNameLst>
                                      </p:cBhvr>
                                      <p:tavLst>
                                        <p:tav tm="0">
                                          <p:val>
                                            <p:fltVal val="0"/>
                                          </p:val>
                                        </p:tav>
                                        <p:tav tm="100000">
                                          <p:val>
                                            <p:strVal val="#ppt_h"/>
                                          </p:val>
                                        </p:tav>
                                      </p:tavLst>
                                    </p:anim>
                                    <p:animEffect transition="in" filter="fade">
                                      <p:cBhvr>
                                        <p:cTn id="20" dur="500"/>
                                        <p:tgtEl>
                                          <p:spTgt spid="5129"/>
                                        </p:tgtEl>
                                      </p:cBhvr>
                                    </p:animEffect>
                                    <p:anim calcmode="lin" valueType="num">
                                      <p:cBhvr>
                                        <p:cTn id="21" dur="500" fill="hold"/>
                                        <p:tgtEl>
                                          <p:spTgt spid="5129"/>
                                        </p:tgtEl>
                                        <p:attrNameLst>
                                          <p:attrName>ppt_x</p:attrName>
                                        </p:attrNameLst>
                                      </p:cBhvr>
                                      <p:tavLst>
                                        <p:tav tm="0">
                                          <p:val>
                                            <p:fltVal val="0.5"/>
                                          </p:val>
                                        </p:tav>
                                        <p:tav tm="100000">
                                          <p:val>
                                            <p:strVal val="#ppt_x"/>
                                          </p:val>
                                        </p:tav>
                                      </p:tavLst>
                                    </p:anim>
                                    <p:anim calcmode="lin" valueType="num">
                                      <p:cBhvr>
                                        <p:cTn id="22" dur="500" fill="hold"/>
                                        <p:tgtEl>
                                          <p:spTgt spid="5129"/>
                                        </p:tgtEl>
                                        <p:attrNameLst>
                                          <p:attrName>ppt_y</p:attrName>
                                        </p:attrNameLst>
                                      </p:cBhvr>
                                      <p:tavLst>
                                        <p:tav tm="0">
                                          <p:val>
                                            <p:fltVal val="0.5"/>
                                          </p:val>
                                        </p:tav>
                                        <p:tav tm="100000">
                                          <p:val>
                                            <p:strVal val="#ppt_y"/>
                                          </p:val>
                                        </p:tav>
                                      </p:tavLst>
                                    </p:anim>
                                  </p:childTnLst>
                                </p:cTn>
                              </p:par>
                            </p:childTnLst>
                          </p:cTn>
                        </p:par>
                        <p:par>
                          <p:cTn id="23" fill="hold">
                            <p:stCondLst>
                              <p:cond delay="3800"/>
                            </p:stCondLst>
                            <p:childTnLst>
                              <p:par>
                                <p:cTn id="24" presetID="53" presetClass="entr" presetSubtype="528" fill="hold" nodeType="afterEffect">
                                  <p:stCondLst>
                                    <p:cond delay="0"/>
                                  </p:stCondLst>
                                  <p:childTnLst>
                                    <p:set>
                                      <p:cBhvr>
                                        <p:cTn id="25" dur="1" fill="hold">
                                          <p:stCondLst>
                                            <p:cond delay="0"/>
                                          </p:stCondLst>
                                        </p:cTn>
                                        <p:tgtEl>
                                          <p:spTgt spid="5123"/>
                                        </p:tgtEl>
                                        <p:attrNameLst>
                                          <p:attrName>style.visibility</p:attrName>
                                        </p:attrNameLst>
                                      </p:cBhvr>
                                      <p:to>
                                        <p:strVal val="visible"/>
                                      </p:to>
                                    </p:set>
                                    <p:anim calcmode="lin" valueType="num">
                                      <p:cBhvr>
                                        <p:cTn id="26" dur="500" fill="hold"/>
                                        <p:tgtEl>
                                          <p:spTgt spid="5123"/>
                                        </p:tgtEl>
                                        <p:attrNameLst>
                                          <p:attrName>ppt_w</p:attrName>
                                        </p:attrNameLst>
                                      </p:cBhvr>
                                      <p:tavLst>
                                        <p:tav tm="0">
                                          <p:val>
                                            <p:fltVal val="0"/>
                                          </p:val>
                                        </p:tav>
                                        <p:tav tm="100000">
                                          <p:val>
                                            <p:strVal val="#ppt_w"/>
                                          </p:val>
                                        </p:tav>
                                      </p:tavLst>
                                    </p:anim>
                                    <p:anim calcmode="lin" valueType="num">
                                      <p:cBhvr>
                                        <p:cTn id="27" dur="500" fill="hold"/>
                                        <p:tgtEl>
                                          <p:spTgt spid="5123"/>
                                        </p:tgtEl>
                                        <p:attrNameLst>
                                          <p:attrName>ppt_h</p:attrName>
                                        </p:attrNameLst>
                                      </p:cBhvr>
                                      <p:tavLst>
                                        <p:tav tm="0">
                                          <p:val>
                                            <p:fltVal val="0"/>
                                          </p:val>
                                        </p:tav>
                                        <p:tav tm="100000">
                                          <p:val>
                                            <p:strVal val="#ppt_h"/>
                                          </p:val>
                                        </p:tav>
                                      </p:tavLst>
                                    </p:anim>
                                    <p:animEffect transition="in" filter="fade">
                                      <p:cBhvr>
                                        <p:cTn id="28" dur="500"/>
                                        <p:tgtEl>
                                          <p:spTgt spid="5123"/>
                                        </p:tgtEl>
                                      </p:cBhvr>
                                    </p:animEffect>
                                    <p:anim calcmode="lin" valueType="num">
                                      <p:cBhvr>
                                        <p:cTn id="29" dur="500" fill="hold"/>
                                        <p:tgtEl>
                                          <p:spTgt spid="5123"/>
                                        </p:tgtEl>
                                        <p:attrNameLst>
                                          <p:attrName>ppt_x</p:attrName>
                                        </p:attrNameLst>
                                      </p:cBhvr>
                                      <p:tavLst>
                                        <p:tav tm="0">
                                          <p:val>
                                            <p:fltVal val="0.5"/>
                                          </p:val>
                                        </p:tav>
                                        <p:tav tm="100000">
                                          <p:val>
                                            <p:strVal val="#ppt_x"/>
                                          </p:val>
                                        </p:tav>
                                      </p:tavLst>
                                    </p:anim>
                                    <p:anim calcmode="lin" valueType="num">
                                      <p:cBhvr>
                                        <p:cTn id="30" dur="500" fill="hold"/>
                                        <p:tgtEl>
                                          <p:spTgt spid="5123"/>
                                        </p:tgtEl>
                                        <p:attrNameLst>
                                          <p:attrName>ppt_y</p:attrName>
                                        </p:attrNameLst>
                                      </p:cBhvr>
                                      <p:tavLst>
                                        <p:tav tm="0">
                                          <p:val>
                                            <p:fltVal val="0.5"/>
                                          </p:val>
                                        </p:tav>
                                        <p:tav tm="100000">
                                          <p:val>
                                            <p:strVal val="#ppt_y"/>
                                          </p:val>
                                        </p:tav>
                                      </p:tavLst>
                                    </p:anim>
                                  </p:childTnLst>
                                </p:cTn>
                              </p:par>
                            </p:childTnLst>
                          </p:cTn>
                        </p:par>
                        <p:par>
                          <p:cTn id="31" fill="hold">
                            <p:stCondLst>
                              <p:cond delay="4300"/>
                            </p:stCondLst>
                            <p:childTnLst>
                              <p:par>
                                <p:cTn id="32" presetID="53" presetClass="entr" presetSubtype="528" fill="hold" nodeType="afterEffect">
                                  <p:stCondLst>
                                    <p:cond delay="0"/>
                                  </p:stCondLst>
                                  <p:childTnLst>
                                    <p:set>
                                      <p:cBhvr>
                                        <p:cTn id="33" dur="1" fill="hold">
                                          <p:stCondLst>
                                            <p:cond delay="0"/>
                                          </p:stCondLst>
                                        </p:cTn>
                                        <p:tgtEl>
                                          <p:spTgt spid="1028"/>
                                        </p:tgtEl>
                                        <p:attrNameLst>
                                          <p:attrName>style.visibility</p:attrName>
                                        </p:attrNameLst>
                                      </p:cBhvr>
                                      <p:to>
                                        <p:strVal val="visible"/>
                                      </p:to>
                                    </p:set>
                                    <p:anim calcmode="lin" valueType="num">
                                      <p:cBhvr>
                                        <p:cTn id="34" dur="500" fill="hold"/>
                                        <p:tgtEl>
                                          <p:spTgt spid="1028"/>
                                        </p:tgtEl>
                                        <p:attrNameLst>
                                          <p:attrName>ppt_w</p:attrName>
                                        </p:attrNameLst>
                                      </p:cBhvr>
                                      <p:tavLst>
                                        <p:tav tm="0">
                                          <p:val>
                                            <p:fltVal val="0"/>
                                          </p:val>
                                        </p:tav>
                                        <p:tav tm="100000">
                                          <p:val>
                                            <p:strVal val="#ppt_w"/>
                                          </p:val>
                                        </p:tav>
                                      </p:tavLst>
                                    </p:anim>
                                    <p:anim calcmode="lin" valueType="num">
                                      <p:cBhvr>
                                        <p:cTn id="35" dur="500" fill="hold"/>
                                        <p:tgtEl>
                                          <p:spTgt spid="1028"/>
                                        </p:tgtEl>
                                        <p:attrNameLst>
                                          <p:attrName>ppt_h</p:attrName>
                                        </p:attrNameLst>
                                      </p:cBhvr>
                                      <p:tavLst>
                                        <p:tav tm="0">
                                          <p:val>
                                            <p:fltVal val="0"/>
                                          </p:val>
                                        </p:tav>
                                        <p:tav tm="100000">
                                          <p:val>
                                            <p:strVal val="#ppt_h"/>
                                          </p:val>
                                        </p:tav>
                                      </p:tavLst>
                                    </p:anim>
                                    <p:animEffect transition="in" filter="fade">
                                      <p:cBhvr>
                                        <p:cTn id="36" dur="500"/>
                                        <p:tgtEl>
                                          <p:spTgt spid="1028"/>
                                        </p:tgtEl>
                                      </p:cBhvr>
                                    </p:animEffect>
                                    <p:anim calcmode="lin" valueType="num">
                                      <p:cBhvr>
                                        <p:cTn id="37" dur="500" fill="hold"/>
                                        <p:tgtEl>
                                          <p:spTgt spid="1028"/>
                                        </p:tgtEl>
                                        <p:attrNameLst>
                                          <p:attrName>ppt_x</p:attrName>
                                        </p:attrNameLst>
                                      </p:cBhvr>
                                      <p:tavLst>
                                        <p:tav tm="0">
                                          <p:val>
                                            <p:fltVal val="0.5"/>
                                          </p:val>
                                        </p:tav>
                                        <p:tav tm="100000">
                                          <p:val>
                                            <p:strVal val="#ppt_x"/>
                                          </p:val>
                                        </p:tav>
                                      </p:tavLst>
                                    </p:anim>
                                    <p:anim calcmode="lin" valueType="num">
                                      <p:cBhvr>
                                        <p:cTn id="38" dur="500" fill="hold"/>
                                        <p:tgtEl>
                                          <p:spTgt spid="1028"/>
                                        </p:tgtEl>
                                        <p:attrNameLst>
                                          <p:attrName>ppt_y</p:attrName>
                                        </p:attrNameLst>
                                      </p:cBhvr>
                                      <p:tavLst>
                                        <p:tav tm="0">
                                          <p:val>
                                            <p:fltVal val="0.5"/>
                                          </p:val>
                                        </p:tav>
                                        <p:tav tm="100000">
                                          <p:val>
                                            <p:strVal val="#ppt_y"/>
                                          </p:val>
                                        </p:tav>
                                      </p:tavLst>
                                    </p:anim>
                                  </p:childTnLst>
                                </p:cTn>
                              </p:par>
                            </p:childTnLst>
                          </p:cTn>
                        </p:par>
                        <p:par>
                          <p:cTn id="39" fill="hold">
                            <p:stCondLst>
                              <p:cond delay="4800"/>
                            </p:stCondLst>
                            <p:childTnLst>
                              <p:par>
                                <p:cTn id="40" presetID="53" presetClass="entr" presetSubtype="528" fill="hold" nodeType="afterEffect">
                                  <p:stCondLst>
                                    <p:cond delay="0"/>
                                  </p:stCondLst>
                                  <p:childTnLst>
                                    <p:set>
                                      <p:cBhvr>
                                        <p:cTn id="41" dur="1" fill="hold">
                                          <p:stCondLst>
                                            <p:cond delay="0"/>
                                          </p:stCondLst>
                                        </p:cTn>
                                        <p:tgtEl>
                                          <p:spTgt spid="2050"/>
                                        </p:tgtEl>
                                        <p:attrNameLst>
                                          <p:attrName>style.visibility</p:attrName>
                                        </p:attrNameLst>
                                      </p:cBhvr>
                                      <p:to>
                                        <p:strVal val="visible"/>
                                      </p:to>
                                    </p:set>
                                    <p:anim calcmode="lin" valueType="num">
                                      <p:cBhvr>
                                        <p:cTn id="42" dur="500" fill="hold"/>
                                        <p:tgtEl>
                                          <p:spTgt spid="2050"/>
                                        </p:tgtEl>
                                        <p:attrNameLst>
                                          <p:attrName>ppt_w</p:attrName>
                                        </p:attrNameLst>
                                      </p:cBhvr>
                                      <p:tavLst>
                                        <p:tav tm="0">
                                          <p:val>
                                            <p:fltVal val="0"/>
                                          </p:val>
                                        </p:tav>
                                        <p:tav tm="100000">
                                          <p:val>
                                            <p:strVal val="#ppt_w"/>
                                          </p:val>
                                        </p:tav>
                                      </p:tavLst>
                                    </p:anim>
                                    <p:anim calcmode="lin" valueType="num">
                                      <p:cBhvr>
                                        <p:cTn id="43" dur="500" fill="hold"/>
                                        <p:tgtEl>
                                          <p:spTgt spid="2050"/>
                                        </p:tgtEl>
                                        <p:attrNameLst>
                                          <p:attrName>ppt_h</p:attrName>
                                        </p:attrNameLst>
                                      </p:cBhvr>
                                      <p:tavLst>
                                        <p:tav tm="0">
                                          <p:val>
                                            <p:fltVal val="0"/>
                                          </p:val>
                                        </p:tav>
                                        <p:tav tm="100000">
                                          <p:val>
                                            <p:strVal val="#ppt_h"/>
                                          </p:val>
                                        </p:tav>
                                      </p:tavLst>
                                    </p:anim>
                                    <p:animEffect transition="in" filter="fade">
                                      <p:cBhvr>
                                        <p:cTn id="44" dur="500"/>
                                        <p:tgtEl>
                                          <p:spTgt spid="2050"/>
                                        </p:tgtEl>
                                      </p:cBhvr>
                                    </p:animEffect>
                                    <p:anim calcmode="lin" valueType="num">
                                      <p:cBhvr>
                                        <p:cTn id="45" dur="500" fill="hold"/>
                                        <p:tgtEl>
                                          <p:spTgt spid="2050"/>
                                        </p:tgtEl>
                                        <p:attrNameLst>
                                          <p:attrName>ppt_x</p:attrName>
                                        </p:attrNameLst>
                                      </p:cBhvr>
                                      <p:tavLst>
                                        <p:tav tm="0">
                                          <p:val>
                                            <p:fltVal val="0.5"/>
                                          </p:val>
                                        </p:tav>
                                        <p:tav tm="100000">
                                          <p:val>
                                            <p:strVal val="#ppt_x"/>
                                          </p:val>
                                        </p:tav>
                                      </p:tavLst>
                                    </p:anim>
                                    <p:anim calcmode="lin" valueType="num">
                                      <p:cBhvr>
                                        <p:cTn id="46" dur="500" fill="hold"/>
                                        <p:tgtEl>
                                          <p:spTgt spid="2050"/>
                                        </p:tgtEl>
                                        <p:attrNameLst>
                                          <p:attrName>ppt_y</p:attrName>
                                        </p:attrNameLst>
                                      </p:cBhvr>
                                      <p:tavLst>
                                        <p:tav tm="0">
                                          <p:val>
                                            <p:fltVal val="0.5"/>
                                          </p:val>
                                        </p:tav>
                                        <p:tav tm="100000">
                                          <p:val>
                                            <p:strVal val="#ppt_y"/>
                                          </p:val>
                                        </p:tav>
                                      </p:tavLst>
                                    </p:anim>
                                  </p:childTnLst>
                                </p:cTn>
                              </p:par>
                            </p:childTnLst>
                          </p:cTn>
                        </p:par>
                        <p:par>
                          <p:cTn id="47" fill="hold">
                            <p:stCondLst>
                              <p:cond delay="5300"/>
                            </p:stCondLst>
                            <p:childTnLst>
                              <p:par>
                                <p:cTn id="48" presetID="53" presetClass="entr" presetSubtype="528" fill="hold" nodeType="afterEffect">
                                  <p:stCondLst>
                                    <p:cond delay="0"/>
                                  </p:stCondLst>
                                  <p:childTnLst>
                                    <p:set>
                                      <p:cBhvr>
                                        <p:cTn id="49" dur="1" fill="hold">
                                          <p:stCondLst>
                                            <p:cond delay="0"/>
                                          </p:stCondLst>
                                        </p:cTn>
                                        <p:tgtEl>
                                          <p:spTgt spid="2052"/>
                                        </p:tgtEl>
                                        <p:attrNameLst>
                                          <p:attrName>style.visibility</p:attrName>
                                        </p:attrNameLst>
                                      </p:cBhvr>
                                      <p:to>
                                        <p:strVal val="visible"/>
                                      </p:to>
                                    </p:set>
                                    <p:anim calcmode="lin" valueType="num">
                                      <p:cBhvr>
                                        <p:cTn id="50" dur="500" fill="hold"/>
                                        <p:tgtEl>
                                          <p:spTgt spid="2052"/>
                                        </p:tgtEl>
                                        <p:attrNameLst>
                                          <p:attrName>ppt_w</p:attrName>
                                        </p:attrNameLst>
                                      </p:cBhvr>
                                      <p:tavLst>
                                        <p:tav tm="0">
                                          <p:val>
                                            <p:fltVal val="0"/>
                                          </p:val>
                                        </p:tav>
                                        <p:tav tm="100000">
                                          <p:val>
                                            <p:strVal val="#ppt_w"/>
                                          </p:val>
                                        </p:tav>
                                      </p:tavLst>
                                    </p:anim>
                                    <p:anim calcmode="lin" valueType="num">
                                      <p:cBhvr>
                                        <p:cTn id="51" dur="500" fill="hold"/>
                                        <p:tgtEl>
                                          <p:spTgt spid="2052"/>
                                        </p:tgtEl>
                                        <p:attrNameLst>
                                          <p:attrName>ppt_h</p:attrName>
                                        </p:attrNameLst>
                                      </p:cBhvr>
                                      <p:tavLst>
                                        <p:tav tm="0">
                                          <p:val>
                                            <p:fltVal val="0"/>
                                          </p:val>
                                        </p:tav>
                                        <p:tav tm="100000">
                                          <p:val>
                                            <p:strVal val="#ppt_h"/>
                                          </p:val>
                                        </p:tav>
                                      </p:tavLst>
                                    </p:anim>
                                    <p:animEffect transition="in" filter="fade">
                                      <p:cBhvr>
                                        <p:cTn id="52" dur="500"/>
                                        <p:tgtEl>
                                          <p:spTgt spid="2052"/>
                                        </p:tgtEl>
                                      </p:cBhvr>
                                    </p:animEffect>
                                    <p:anim calcmode="lin" valueType="num">
                                      <p:cBhvr>
                                        <p:cTn id="53" dur="500" fill="hold"/>
                                        <p:tgtEl>
                                          <p:spTgt spid="2052"/>
                                        </p:tgtEl>
                                        <p:attrNameLst>
                                          <p:attrName>ppt_x</p:attrName>
                                        </p:attrNameLst>
                                      </p:cBhvr>
                                      <p:tavLst>
                                        <p:tav tm="0">
                                          <p:val>
                                            <p:fltVal val="0.5"/>
                                          </p:val>
                                        </p:tav>
                                        <p:tav tm="100000">
                                          <p:val>
                                            <p:strVal val="#ppt_x"/>
                                          </p:val>
                                        </p:tav>
                                      </p:tavLst>
                                    </p:anim>
                                    <p:anim calcmode="lin" valueType="num">
                                      <p:cBhvr>
                                        <p:cTn id="54" dur="500" fill="hold"/>
                                        <p:tgtEl>
                                          <p:spTgt spid="2052"/>
                                        </p:tgtEl>
                                        <p:attrNameLst>
                                          <p:attrName>ppt_y</p:attrName>
                                        </p:attrNameLst>
                                      </p:cBhvr>
                                      <p:tavLst>
                                        <p:tav tm="0">
                                          <p:val>
                                            <p:fltVal val="0.5"/>
                                          </p:val>
                                        </p:tav>
                                        <p:tav tm="100000">
                                          <p:val>
                                            <p:strVal val="#ppt_y"/>
                                          </p:val>
                                        </p:tav>
                                      </p:tavLst>
                                    </p:anim>
                                  </p:childTnLst>
                                </p:cTn>
                              </p:par>
                            </p:childTnLst>
                          </p:cTn>
                        </p:par>
                        <p:par>
                          <p:cTn id="55" fill="hold">
                            <p:stCondLst>
                              <p:cond delay="5800"/>
                            </p:stCondLst>
                            <p:childTnLst>
                              <p:par>
                                <p:cTn id="56" presetID="53" presetClass="entr" presetSubtype="16" fill="hold" nodeType="afterEffect">
                                  <p:stCondLst>
                                    <p:cond delay="0"/>
                                  </p:stCondLst>
                                  <p:childTnLst>
                                    <p:set>
                                      <p:cBhvr>
                                        <p:cTn id="57" dur="1" fill="hold">
                                          <p:stCondLst>
                                            <p:cond delay="0"/>
                                          </p:stCondLst>
                                        </p:cTn>
                                        <p:tgtEl>
                                          <p:spTgt spid="5"/>
                                        </p:tgtEl>
                                        <p:attrNameLst>
                                          <p:attrName>style.visibility</p:attrName>
                                        </p:attrNameLst>
                                      </p:cBhvr>
                                      <p:to>
                                        <p:strVal val="visible"/>
                                      </p:to>
                                    </p:set>
                                    <p:anim calcmode="lin" valueType="num">
                                      <p:cBhvr>
                                        <p:cTn id="58" dur="500" fill="hold"/>
                                        <p:tgtEl>
                                          <p:spTgt spid="5"/>
                                        </p:tgtEl>
                                        <p:attrNameLst>
                                          <p:attrName>ppt_w</p:attrName>
                                        </p:attrNameLst>
                                      </p:cBhvr>
                                      <p:tavLst>
                                        <p:tav tm="0">
                                          <p:val>
                                            <p:fltVal val="0"/>
                                          </p:val>
                                        </p:tav>
                                        <p:tav tm="100000">
                                          <p:val>
                                            <p:strVal val="#ppt_w"/>
                                          </p:val>
                                        </p:tav>
                                      </p:tavLst>
                                    </p:anim>
                                    <p:anim calcmode="lin" valueType="num">
                                      <p:cBhvr>
                                        <p:cTn id="59" dur="500" fill="hold"/>
                                        <p:tgtEl>
                                          <p:spTgt spid="5"/>
                                        </p:tgtEl>
                                        <p:attrNameLst>
                                          <p:attrName>ppt_h</p:attrName>
                                        </p:attrNameLst>
                                      </p:cBhvr>
                                      <p:tavLst>
                                        <p:tav tm="0">
                                          <p:val>
                                            <p:fltVal val="0"/>
                                          </p:val>
                                        </p:tav>
                                        <p:tav tm="100000">
                                          <p:val>
                                            <p:strVal val="#ppt_h"/>
                                          </p:val>
                                        </p:tav>
                                      </p:tavLst>
                                    </p:anim>
                                    <p:animEffect transition="in" filter="fade">
                                      <p:cBhvr>
                                        <p:cTn id="60" dur="500"/>
                                        <p:tgtEl>
                                          <p:spTgt spid="5"/>
                                        </p:tgtEl>
                                      </p:cBhvr>
                                    </p:animEffect>
                                  </p:childTnLst>
                                </p:cTn>
                              </p:par>
                            </p:childTnLst>
                          </p:cTn>
                        </p:par>
                        <p:par>
                          <p:cTn id="61" fill="hold">
                            <p:stCondLst>
                              <p:cond delay="6300"/>
                            </p:stCondLst>
                            <p:childTnLst>
                              <p:par>
                                <p:cTn id="62" presetID="53" presetClass="entr" presetSubtype="528" fill="hold" nodeType="afterEffect">
                                  <p:stCondLst>
                                    <p:cond delay="0"/>
                                  </p:stCondLst>
                                  <p:childTnLst>
                                    <p:set>
                                      <p:cBhvr>
                                        <p:cTn id="63" dur="1" fill="hold">
                                          <p:stCondLst>
                                            <p:cond delay="0"/>
                                          </p:stCondLst>
                                        </p:cTn>
                                        <p:tgtEl>
                                          <p:spTgt spid="6"/>
                                        </p:tgtEl>
                                        <p:attrNameLst>
                                          <p:attrName>style.visibility</p:attrName>
                                        </p:attrNameLst>
                                      </p:cBhvr>
                                      <p:to>
                                        <p:strVal val="visible"/>
                                      </p:to>
                                    </p:set>
                                    <p:anim calcmode="lin" valueType="num">
                                      <p:cBhvr>
                                        <p:cTn id="64" dur="500" fill="hold"/>
                                        <p:tgtEl>
                                          <p:spTgt spid="6"/>
                                        </p:tgtEl>
                                        <p:attrNameLst>
                                          <p:attrName>ppt_w</p:attrName>
                                        </p:attrNameLst>
                                      </p:cBhvr>
                                      <p:tavLst>
                                        <p:tav tm="0">
                                          <p:val>
                                            <p:fltVal val="0"/>
                                          </p:val>
                                        </p:tav>
                                        <p:tav tm="100000">
                                          <p:val>
                                            <p:strVal val="#ppt_w"/>
                                          </p:val>
                                        </p:tav>
                                      </p:tavLst>
                                    </p:anim>
                                    <p:anim calcmode="lin" valueType="num">
                                      <p:cBhvr>
                                        <p:cTn id="65" dur="500" fill="hold"/>
                                        <p:tgtEl>
                                          <p:spTgt spid="6"/>
                                        </p:tgtEl>
                                        <p:attrNameLst>
                                          <p:attrName>ppt_h</p:attrName>
                                        </p:attrNameLst>
                                      </p:cBhvr>
                                      <p:tavLst>
                                        <p:tav tm="0">
                                          <p:val>
                                            <p:fltVal val="0"/>
                                          </p:val>
                                        </p:tav>
                                        <p:tav tm="100000">
                                          <p:val>
                                            <p:strVal val="#ppt_h"/>
                                          </p:val>
                                        </p:tav>
                                      </p:tavLst>
                                    </p:anim>
                                    <p:animEffect transition="in" filter="fade">
                                      <p:cBhvr>
                                        <p:cTn id="66" dur="500"/>
                                        <p:tgtEl>
                                          <p:spTgt spid="6"/>
                                        </p:tgtEl>
                                      </p:cBhvr>
                                    </p:animEffect>
                                    <p:anim calcmode="lin" valueType="num">
                                      <p:cBhvr>
                                        <p:cTn id="67" dur="500" fill="hold"/>
                                        <p:tgtEl>
                                          <p:spTgt spid="6"/>
                                        </p:tgtEl>
                                        <p:attrNameLst>
                                          <p:attrName>ppt_x</p:attrName>
                                        </p:attrNameLst>
                                      </p:cBhvr>
                                      <p:tavLst>
                                        <p:tav tm="0">
                                          <p:val>
                                            <p:fltVal val="0.5"/>
                                          </p:val>
                                        </p:tav>
                                        <p:tav tm="100000">
                                          <p:val>
                                            <p:strVal val="#ppt_x"/>
                                          </p:val>
                                        </p:tav>
                                      </p:tavLst>
                                    </p:anim>
                                    <p:anim calcmode="lin" valueType="num">
                                      <p:cBhvr>
                                        <p:cTn id="68" dur="500" fill="hold"/>
                                        <p:tgtEl>
                                          <p:spTgt spid="6"/>
                                        </p:tgtEl>
                                        <p:attrNameLst>
                                          <p:attrName>ppt_y</p:attrName>
                                        </p:attrNameLst>
                                      </p:cBhvr>
                                      <p:tavLst>
                                        <p:tav tm="0">
                                          <p:val>
                                            <p:fltVal val="0.5"/>
                                          </p:val>
                                        </p:tav>
                                        <p:tav tm="100000">
                                          <p:val>
                                            <p:strVal val="#ppt_y"/>
                                          </p:val>
                                        </p:tav>
                                      </p:tavLst>
                                    </p:anim>
                                  </p:childTnLst>
                                </p:cTn>
                              </p:par>
                            </p:childTnLst>
                          </p:cTn>
                        </p:par>
                        <p:par>
                          <p:cTn id="69" fill="hold">
                            <p:stCondLst>
                              <p:cond delay="6800"/>
                            </p:stCondLst>
                            <p:childTnLst>
                              <p:par>
                                <p:cTn id="70" presetID="26" presetClass="entr" presetSubtype="0" fill="hold" grpId="0" nodeType="afterEffect">
                                  <p:stCondLst>
                                    <p:cond delay="0"/>
                                  </p:stCondLst>
                                  <p:iterate type="lt">
                                    <p:tmPct val="10000"/>
                                  </p:iterate>
                                  <p:childTnLst>
                                    <p:set>
                                      <p:cBhvr>
                                        <p:cTn id="71" dur="1" fill="hold">
                                          <p:stCondLst>
                                            <p:cond delay="0"/>
                                          </p:stCondLst>
                                        </p:cTn>
                                        <p:tgtEl>
                                          <p:spTgt spid="2"/>
                                        </p:tgtEl>
                                        <p:attrNameLst>
                                          <p:attrName>style.visibility</p:attrName>
                                        </p:attrNameLst>
                                      </p:cBhvr>
                                      <p:to>
                                        <p:strVal val="visible"/>
                                      </p:to>
                                    </p:set>
                                    <p:animEffect transition="in" filter="wipe(down)">
                                      <p:cBhvr>
                                        <p:cTn id="72" dur="290">
                                          <p:stCondLst>
                                            <p:cond delay="0"/>
                                          </p:stCondLst>
                                        </p:cTn>
                                        <p:tgtEl>
                                          <p:spTgt spid="2"/>
                                        </p:tgtEl>
                                      </p:cBhvr>
                                    </p:animEffect>
                                    <p:anim calcmode="lin" valueType="num">
                                      <p:cBhvr>
                                        <p:cTn id="73"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74"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75"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76"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77"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78" dur="13">
                                          <p:stCondLst>
                                            <p:cond delay="325"/>
                                          </p:stCondLst>
                                        </p:cTn>
                                        <p:tgtEl>
                                          <p:spTgt spid="2"/>
                                        </p:tgtEl>
                                      </p:cBhvr>
                                      <p:to x="100000" y="60000"/>
                                    </p:animScale>
                                    <p:animScale>
                                      <p:cBhvr>
                                        <p:cTn id="79" dur="83" decel="50000">
                                          <p:stCondLst>
                                            <p:cond delay="338"/>
                                          </p:stCondLst>
                                        </p:cTn>
                                        <p:tgtEl>
                                          <p:spTgt spid="2"/>
                                        </p:tgtEl>
                                      </p:cBhvr>
                                      <p:to x="100000" y="100000"/>
                                    </p:animScale>
                                    <p:animScale>
                                      <p:cBhvr>
                                        <p:cTn id="80" dur="13">
                                          <p:stCondLst>
                                            <p:cond delay="656"/>
                                          </p:stCondLst>
                                        </p:cTn>
                                        <p:tgtEl>
                                          <p:spTgt spid="2"/>
                                        </p:tgtEl>
                                      </p:cBhvr>
                                      <p:to x="100000" y="80000"/>
                                    </p:animScale>
                                    <p:animScale>
                                      <p:cBhvr>
                                        <p:cTn id="81" dur="83" decel="50000">
                                          <p:stCondLst>
                                            <p:cond delay="669"/>
                                          </p:stCondLst>
                                        </p:cTn>
                                        <p:tgtEl>
                                          <p:spTgt spid="2"/>
                                        </p:tgtEl>
                                      </p:cBhvr>
                                      <p:to x="100000" y="100000"/>
                                    </p:animScale>
                                    <p:animScale>
                                      <p:cBhvr>
                                        <p:cTn id="82" dur="13">
                                          <p:stCondLst>
                                            <p:cond delay="821"/>
                                          </p:stCondLst>
                                        </p:cTn>
                                        <p:tgtEl>
                                          <p:spTgt spid="2"/>
                                        </p:tgtEl>
                                      </p:cBhvr>
                                      <p:to x="100000" y="90000"/>
                                    </p:animScale>
                                    <p:animScale>
                                      <p:cBhvr>
                                        <p:cTn id="83" dur="83" decel="50000">
                                          <p:stCondLst>
                                            <p:cond delay="834"/>
                                          </p:stCondLst>
                                        </p:cTn>
                                        <p:tgtEl>
                                          <p:spTgt spid="2"/>
                                        </p:tgtEl>
                                      </p:cBhvr>
                                      <p:to x="100000" y="100000"/>
                                    </p:animScale>
                                    <p:animScale>
                                      <p:cBhvr>
                                        <p:cTn id="84" dur="13">
                                          <p:stCondLst>
                                            <p:cond delay="904"/>
                                          </p:stCondLst>
                                        </p:cTn>
                                        <p:tgtEl>
                                          <p:spTgt spid="2"/>
                                        </p:tgtEl>
                                      </p:cBhvr>
                                      <p:to x="100000" y="95000"/>
                                    </p:animScale>
                                    <p:animScale>
                                      <p:cBhvr>
                                        <p:cTn id="85" dur="83" decel="50000">
                                          <p:stCondLst>
                                            <p:cond delay="917"/>
                                          </p:stCondLst>
                                        </p:cTn>
                                        <p:tgtEl>
                                          <p:spTgt spid="2"/>
                                        </p:tgtEl>
                                      </p:cBhvr>
                                      <p:to x="100000" y="100000"/>
                                    </p:animScale>
                                  </p:childTnLst>
                                </p:cTn>
                              </p:par>
                            </p:childTnLst>
                          </p:cTn>
                        </p:par>
                        <p:par>
                          <p:cTn id="86" fill="hold">
                            <p:stCondLst>
                              <p:cond delay="30600"/>
                            </p:stCondLst>
                            <p:childTnLst>
                              <p:par>
                                <p:cTn id="87" presetID="1" presetClass="entr" presetSubtype="0" fill="hold" grpId="0" nodeType="afterEffect">
                                  <p:stCondLst>
                                    <p:cond delay="500"/>
                                  </p:stCondLst>
                                  <p:childTnLst>
                                    <p:set>
                                      <p:cBhvr>
                                        <p:cTn id="88" dur="1" fill="hold">
                                          <p:stCondLst>
                                            <p:cond delay="0"/>
                                          </p:stCondLst>
                                        </p:cTn>
                                        <p:tgtEl>
                                          <p:spTgt spid="14"/>
                                        </p:tgtEl>
                                        <p:attrNameLst>
                                          <p:attrName>style.visibility</p:attrName>
                                        </p:attrNameLst>
                                      </p:cBhvr>
                                      <p:to>
                                        <p:strVal val="visible"/>
                                      </p:to>
                                    </p:set>
                                  </p:childTnLst>
                                </p:cTn>
                              </p:par>
                            </p:childTnLst>
                          </p:cTn>
                        </p:par>
                        <p:par>
                          <p:cTn id="89" fill="hold">
                            <p:stCondLst>
                              <p:cond delay="31100"/>
                            </p:stCondLst>
                            <p:childTnLst>
                              <p:par>
                                <p:cTn id="90" presetID="1" presetClass="entr" presetSubtype="0" fill="hold" grpId="0" nodeType="afterEffect">
                                  <p:stCondLst>
                                    <p:cond delay="600"/>
                                  </p:stCondLst>
                                  <p:childTnLst>
                                    <p:set>
                                      <p:cBhvr>
                                        <p:cTn id="91" dur="1" fill="hold">
                                          <p:stCondLst>
                                            <p:cond delay="0"/>
                                          </p:stCondLst>
                                        </p:cTn>
                                        <p:tgtEl>
                                          <p:spTgt spid="26"/>
                                        </p:tgtEl>
                                        <p:attrNameLst>
                                          <p:attrName>style.visibility</p:attrName>
                                        </p:attrNameLst>
                                      </p:cBhvr>
                                      <p:to>
                                        <p:strVal val="visible"/>
                                      </p:to>
                                    </p:set>
                                  </p:childTnLst>
                                </p:cTn>
                              </p:par>
                            </p:childTnLst>
                          </p:cTn>
                        </p:par>
                        <p:par>
                          <p:cTn id="92" fill="hold">
                            <p:stCondLst>
                              <p:cond delay="31700"/>
                            </p:stCondLst>
                            <p:childTnLst>
                              <p:par>
                                <p:cTn id="93" presetID="1" presetClass="entr" presetSubtype="0" fill="hold" grpId="0" nodeType="afterEffect">
                                  <p:stCondLst>
                                    <p:cond delay="500"/>
                                  </p:stCondLst>
                                  <p:childTnLst>
                                    <p:set>
                                      <p:cBhvr>
                                        <p:cTn id="94" dur="1" fill="hold">
                                          <p:stCondLst>
                                            <p:cond delay="0"/>
                                          </p:stCondLst>
                                        </p:cTn>
                                        <p:tgtEl>
                                          <p:spTgt spid="25"/>
                                        </p:tgtEl>
                                        <p:attrNameLst>
                                          <p:attrName>style.visibility</p:attrName>
                                        </p:attrNameLst>
                                      </p:cBhvr>
                                      <p:to>
                                        <p:strVal val="visible"/>
                                      </p:to>
                                    </p:set>
                                  </p:childTnLst>
                                </p:cTn>
                              </p:par>
                            </p:childTnLst>
                          </p:cTn>
                        </p:par>
                        <p:par>
                          <p:cTn id="95" fill="hold">
                            <p:stCondLst>
                              <p:cond delay="32200"/>
                            </p:stCondLst>
                            <p:childTnLst>
                              <p:par>
                                <p:cTn id="96" presetID="1" presetClass="entr" presetSubtype="0" fill="hold" grpId="0" nodeType="afterEffect">
                                  <p:stCondLst>
                                    <p:cond delay="500"/>
                                  </p:stCondLst>
                                  <p:childTnLst>
                                    <p:set>
                                      <p:cBhvr>
                                        <p:cTn id="97"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4" grpId="0"/>
      <p:bldP spid="26" grpId="0"/>
      <p:bldP spid="2" grpId="0"/>
      <p:bldP spid="25" grpId="0"/>
      <p:bldP spid="27"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r="1070" b="7681"/>
          <a:stretch/>
        </p:blipFill>
        <p:spPr bwMode="auto">
          <a:xfrm>
            <a:off x="59375" y="15161"/>
            <a:ext cx="1216668" cy="10061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30 CuadroTexto"/>
          <p:cNvSpPr txBox="1"/>
          <p:nvPr/>
        </p:nvSpPr>
        <p:spPr>
          <a:xfrm>
            <a:off x="2731995" y="4480178"/>
            <a:ext cx="2878940" cy="400110"/>
          </a:xfrm>
          <a:prstGeom prst="rect">
            <a:avLst/>
          </a:prstGeom>
          <a:solidFill>
            <a:schemeClr val="tx1"/>
          </a:solidFill>
          <a:ln w="66675">
            <a:solidFill>
              <a:schemeClr val="bg1">
                <a:lumMod val="85000"/>
              </a:schemeClr>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Sede Presidencial</a:t>
            </a:r>
            <a:endParaRPr lang="es-AR" sz="2000" b="1" dirty="0">
              <a:ln w="11430"/>
              <a:solidFill>
                <a:srgbClr val="18BE02"/>
              </a:solidFill>
              <a:effectLst/>
            </a:endParaRPr>
          </a:p>
        </p:txBody>
      </p:sp>
      <p:pic>
        <p:nvPicPr>
          <p:cNvPr id="6146" name="Picture 2"/>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7000993" y="246306"/>
            <a:ext cx="1812334" cy="14943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rrowheads="1"/>
          </p:cNvPicPr>
          <p:nvPr/>
        </p:nvPicPr>
        <p:blipFill>
          <a:blip r:embed="rId7">
            <a:extLst>
              <a:ext uri="{28A0092B-C50C-407E-A947-70E740481C1C}">
                <a14:useLocalDpi xmlns:a14="http://schemas.microsoft.com/office/drawing/2010/main"/>
              </a:ext>
            </a:extLst>
          </a:blip>
          <a:stretch>
            <a:fillRect/>
          </a:stretch>
        </p:blipFill>
        <p:spPr bwMode="auto">
          <a:xfrm>
            <a:off x="5748730" y="2009825"/>
            <a:ext cx="3094925" cy="20736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000000"/>
            </a:camera>
            <a:lightRig rig="threePt" dir="t">
              <a:rot lat="0" lon="0" rev="2700000"/>
            </a:lightRig>
          </a:scene3d>
          <a:sp3d>
            <a:bevelT h="38100"/>
            <a:contourClr>
              <a:srgbClr val="C0C0C0"/>
            </a:contourClr>
          </a:sp3d>
          <a:extLst/>
        </p:spPr>
      </p:pic>
      <p:sp>
        <p:nvSpPr>
          <p:cNvPr id="14" name="13 CuadroTexto"/>
          <p:cNvSpPr txBox="1"/>
          <p:nvPr/>
        </p:nvSpPr>
        <p:spPr>
          <a:xfrm>
            <a:off x="1318248" y="766943"/>
            <a:ext cx="2283987" cy="400110"/>
          </a:xfrm>
          <a:prstGeom prst="rect">
            <a:avLst/>
          </a:prstGeom>
          <a:noFill/>
        </p:spPr>
        <p:txBody>
          <a:bodyPr wrap="square" rtlCol="0">
            <a:spAutoFit/>
          </a:bodyPr>
          <a:lstStyle>
            <a:defPPr>
              <a:defRPr lang="es-AR"/>
            </a:defPPr>
            <a:lvl1pPr>
              <a:defRPr sz="2000">
                <a:solidFill>
                  <a:schemeClr val="bg1"/>
                </a:solidFill>
              </a:defRPr>
            </a:lvl1pPr>
          </a:lstStyle>
          <a:p>
            <a:r>
              <a:rPr lang="es-AR" dirty="0" smtClean="0"/>
              <a:t>Capital:  Asunción</a:t>
            </a:r>
            <a:endParaRPr lang="es-AR" dirty="0"/>
          </a:p>
        </p:txBody>
      </p:sp>
      <p:pic>
        <p:nvPicPr>
          <p:cNvPr id="1027" name="Picture 3"/>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a:off x="434071" y="1729573"/>
            <a:ext cx="1905274" cy="1891161"/>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3" name="22 CuadroTexto"/>
          <p:cNvSpPr txBox="1"/>
          <p:nvPr/>
        </p:nvSpPr>
        <p:spPr>
          <a:xfrm>
            <a:off x="1326993" y="1169801"/>
            <a:ext cx="2955809" cy="400110"/>
          </a:xfrm>
          <a:prstGeom prst="rect">
            <a:avLst/>
          </a:prstGeom>
          <a:noFill/>
        </p:spPr>
        <p:txBody>
          <a:bodyPr wrap="none" rtlCol="0">
            <a:spAutoFit/>
          </a:bodyPr>
          <a:lstStyle/>
          <a:p>
            <a:r>
              <a:rPr lang="es-AR" sz="2000" dirty="0" smtClean="0">
                <a:solidFill>
                  <a:schemeClr val="bg1"/>
                </a:solidFill>
              </a:rPr>
              <a:t>Idioma:  Español y Guaraní</a:t>
            </a:r>
            <a:endParaRPr lang="es-AR" sz="2000" dirty="0">
              <a:solidFill>
                <a:schemeClr val="bg1"/>
              </a:solidFill>
            </a:endParaRPr>
          </a:p>
        </p:txBody>
      </p:sp>
      <p:sp>
        <p:nvSpPr>
          <p:cNvPr id="24" name="23 CuadroTexto"/>
          <p:cNvSpPr txBox="1"/>
          <p:nvPr/>
        </p:nvSpPr>
        <p:spPr>
          <a:xfrm>
            <a:off x="3614881" y="769691"/>
            <a:ext cx="3443315" cy="400110"/>
          </a:xfrm>
          <a:prstGeom prst="rect">
            <a:avLst/>
          </a:prstGeom>
          <a:noFill/>
        </p:spPr>
        <p:txBody>
          <a:bodyPr wrap="none" rtlCol="0">
            <a:spAutoFit/>
          </a:bodyPr>
          <a:lstStyle/>
          <a:p>
            <a:r>
              <a:rPr lang="es-AR" sz="2000" dirty="0" smtClean="0">
                <a:solidFill>
                  <a:schemeClr val="bg1"/>
                </a:solidFill>
              </a:rPr>
              <a:t>Habitantes (2013):  </a:t>
            </a:r>
            <a:r>
              <a:rPr lang="es-AR" sz="2000" dirty="0">
                <a:solidFill>
                  <a:schemeClr val="bg1"/>
                </a:solidFill>
              </a:rPr>
              <a:t> 6.802.295 </a:t>
            </a:r>
            <a:r>
              <a:rPr lang="es-AR" sz="2000" dirty="0"/>
              <a:t> </a:t>
            </a:r>
            <a:endParaRPr lang="es-AR" sz="2000" dirty="0">
              <a:solidFill>
                <a:schemeClr val="bg1"/>
              </a:solidFill>
            </a:endParaRPr>
          </a:p>
        </p:txBody>
      </p:sp>
      <p:sp>
        <p:nvSpPr>
          <p:cNvPr id="12" name="11 CuadroTexto"/>
          <p:cNvSpPr txBox="1"/>
          <p:nvPr/>
        </p:nvSpPr>
        <p:spPr>
          <a:xfrm>
            <a:off x="4397678" y="1167053"/>
            <a:ext cx="2749086" cy="400110"/>
          </a:xfrm>
          <a:prstGeom prst="rect">
            <a:avLst/>
          </a:prstGeom>
          <a:noFill/>
        </p:spPr>
        <p:txBody>
          <a:bodyPr wrap="none" rtlCol="0">
            <a:spAutoFit/>
          </a:bodyPr>
          <a:lstStyle/>
          <a:p>
            <a:r>
              <a:rPr lang="es-AR" sz="2000" dirty="0" smtClean="0">
                <a:solidFill>
                  <a:schemeClr val="bg1"/>
                </a:solidFill>
              </a:rPr>
              <a:t>Extensión:  406.752 </a:t>
            </a:r>
            <a:r>
              <a:rPr lang="es-AR" sz="2000" dirty="0">
                <a:solidFill>
                  <a:schemeClr val="bg1"/>
                </a:solidFill>
              </a:rPr>
              <a:t>km²</a:t>
            </a:r>
          </a:p>
        </p:txBody>
      </p:sp>
      <p:pic>
        <p:nvPicPr>
          <p:cNvPr id="7171" name="Picture 3"/>
          <p:cNvPicPr>
            <a:picLocks noChangeArrowheads="1"/>
          </p:cNvPicPr>
          <p:nvPr/>
        </p:nvPicPr>
        <p:blipFill>
          <a:blip r:embed="rId9">
            <a:extLst>
              <a:ext uri="{28A0092B-C50C-407E-A947-70E740481C1C}">
                <a14:useLocalDpi xmlns:a14="http://schemas.microsoft.com/office/drawing/2010/main"/>
              </a:ext>
            </a:extLst>
          </a:blip>
          <a:stretch>
            <a:fillRect/>
          </a:stretch>
        </p:blipFill>
        <p:spPr bwMode="auto">
          <a:xfrm>
            <a:off x="2561247" y="1851670"/>
            <a:ext cx="3240000" cy="2304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6" name="15 CuadroTexto"/>
          <p:cNvSpPr txBox="1"/>
          <p:nvPr/>
        </p:nvSpPr>
        <p:spPr>
          <a:xfrm>
            <a:off x="507053" y="3875151"/>
            <a:ext cx="2113305"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720000" lon="19800000" rev="216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rPr>
              <a:t>Escudo Nacional</a:t>
            </a:r>
            <a:endParaRPr lang="es-AR" sz="20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endParaRPr>
          </a:p>
        </p:txBody>
      </p:sp>
      <p:sp>
        <p:nvSpPr>
          <p:cNvPr id="17" name="16 CuadroTexto"/>
          <p:cNvSpPr txBox="1"/>
          <p:nvPr/>
        </p:nvSpPr>
        <p:spPr>
          <a:xfrm>
            <a:off x="5930283" y="4275261"/>
            <a:ext cx="2113305" cy="400110"/>
          </a:xfrm>
          <a:prstGeom prst="rect">
            <a:avLst/>
          </a:prstGeom>
          <a:solidFill>
            <a:schemeClr val="tx1"/>
          </a:solidFill>
          <a:ln w="66675">
            <a:solidFill>
              <a:schemeClr val="tx2">
                <a:lumMod val="60000"/>
                <a:lumOff val="40000"/>
              </a:schemeClr>
            </a:solidFill>
          </a:ln>
          <a:effectLst>
            <a:reflection blurRad="6350" stA="50000" endA="295" endPos="92000" dist="101600" dir="5400000" sy="-100000" algn="bl" rotWithShape="0"/>
          </a:effectLst>
          <a:scene3d>
            <a:camera prst="perspectiveContrastingRightFacing">
              <a:rot lat="780000" lon="1500000" rev="2100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Bandera Nacional</a:t>
            </a:r>
            <a:endParaRPr lang="es-AR" sz="2000" b="1" dirty="0">
              <a:ln w="11430"/>
              <a:solidFill>
                <a:srgbClr val="18BE02"/>
              </a:solidFill>
              <a:effectLst/>
            </a:endParaRPr>
          </a:p>
        </p:txBody>
      </p:sp>
      <p:sp>
        <p:nvSpPr>
          <p:cNvPr id="18" name="17 CuadroTexto"/>
          <p:cNvSpPr txBox="1"/>
          <p:nvPr/>
        </p:nvSpPr>
        <p:spPr>
          <a:xfrm>
            <a:off x="2727125" y="4475316"/>
            <a:ext cx="2878940" cy="400110"/>
          </a:xfrm>
          <a:prstGeom prst="rect">
            <a:avLst/>
          </a:prstGeom>
          <a:solidFill>
            <a:schemeClr val="tx1"/>
          </a:solidFill>
          <a:ln w="66675">
            <a:solidFill>
              <a:schemeClr val="bg1">
                <a:lumMod val="85000"/>
              </a:schemeClr>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Monumento a la Libertad</a:t>
            </a:r>
            <a:endParaRPr lang="es-AR" sz="2000" b="1" dirty="0">
              <a:ln w="11430"/>
              <a:solidFill>
                <a:srgbClr val="18BE02"/>
              </a:solidFill>
              <a:effectLst/>
            </a:endParaRPr>
          </a:p>
        </p:txBody>
      </p:sp>
      <p:sp>
        <p:nvSpPr>
          <p:cNvPr id="15" name="14 CuadroTexto"/>
          <p:cNvSpPr txBox="1"/>
          <p:nvPr/>
        </p:nvSpPr>
        <p:spPr>
          <a:xfrm>
            <a:off x="-756592" y="-1009694"/>
            <a:ext cx="2510111"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defPPr>
              <a:defRPr lang="es-AR"/>
            </a:defPPr>
            <a:lvl1pPr lvl="0">
              <a:defRPr sz="4000" b="1" cap="all">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defRPr>
            </a:lvl1pPr>
          </a:lstStyle>
          <a:p>
            <a:r>
              <a:rPr lang="es-AR" dirty="0" smtClean="0">
                <a:solidFill>
                  <a:schemeClr val="accent6">
                    <a:lumMod val="50000"/>
                  </a:schemeClr>
                </a:solidFill>
              </a:rPr>
              <a:t>PARAGUAY</a:t>
            </a:r>
            <a:endParaRPr lang="es-AR" dirty="0">
              <a:solidFill>
                <a:schemeClr val="accent6">
                  <a:lumMod val="50000"/>
                </a:schemeClr>
              </a:solidFill>
            </a:endParaRPr>
          </a:p>
        </p:txBody>
      </p:sp>
      <p:sp>
        <p:nvSpPr>
          <p:cNvPr id="20" name="4-Point Star 8"/>
          <p:cNvSpPr/>
          <p:nvPr/>
        </p:nvSpPr>
        <p:spPr>
          <a:xfrm rot="890656">
            <a:off x="4233735" y="569253"/>
            <a:ext cx="564406" cy="423305"/>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1" name="4-Point Star 9"/>
          <p:cNvSpPr/>
          <p:nvPr/>
        </p:nvSpPr>
        <p:spPr>
          <a:xfrm rot="890656">
            <a:off x="2252761" y="294689"/>
            <a:ext cx="634271" cy="475703"/>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2" name="4-Point Star 10"/>
          <p:cNvSpPr/>
          <p:nvPr/>
        </p:nvSpPr>
        <p:spPr>
          <a:xfrm rot="890656">
            <a:off x="5431530" y="522556"/>
            <a:ext cx="761624" cy="571218"/>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4-Point Star 11"/>
          <p:cNvSpPr/>
          <p:nvPr/>
        </p:nvSpPr>
        <p:spPr>
          <a:xfrm rot="890656">
            <a:off x="6170373" y="-68564"/>
            <a:ext cx="704088" cy="528066"/>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6" name="4-Point Star 12"/>
          <p:cNvSpPr/>
          <p:nvPr/>
        </p:nvSpPr>
        <p:spPr>
          <a:xfrm rot="890656">
            <a:off x="3221556" y="-55289"/>
            <a:ext cx="703573" cy="527680"/>
          </a:xfrm>
          <a:prstGeom prst="star4">
            <a:avLst>
              <a:gd name="adj" fmla="val 6656"/>
            </a:avLst>
          </a:prstGeom>
          <a:gradFill flip="none" rotWithShape="1">
            <a:gsLst>
              <a:gs pos="0">
                <a:schemeClr val="bg1"/>
              </a:gs>
              <a:gs pos="63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pic>
        <p:nvPicPr>
          <p:cNvPr id="2" name="Polka Paraguaya (mp3cut.ne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3866665" y="-1240618"/>
            <a:ext cx="609600" cy="609600"/>
          </a:xfrm>
          <a:prstGeom prst="rect">
            <a:avLst/>
          </a:prstGeom>
        </p:spPr>
      </p:pic>
      <p:sp>
        <p:nvSpPr>
          <p:cNvPr id="29" name="28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pic>
        <p:nvPicPr>
          <p:cNvPr id="30" name="Picture 3"/>
          <p:cNvPicPr>
            <a:picLocks noChangeArrowheads="1"/>
          </p:cNvPicPr>
          <p:nvPr/>
        </p:nvPicPr>
        <p:blipFill>
          <a:blip r:embed="rId11" cstate="screen">
            <a:extLst>
              <a:ext uri="{28A0092B-C50C-407E-A947-70E740481C1C}">
                <a14:useLocalDpi xmlns:a14="http://schemas.microsoft.com/office/drawing/2010/main"/>
              </a:ext>
            </a:extLst>
          </a:blip>
          <a:stretch>
            <a:fillRect/>
          </a:stretch>
        </p:blipFill>
        <p:spPr bwMode="auto">
          <a:xfrm>
            <a:off x="2563200" y="1850400"/>
            <a:ext cx="3240000" cy="2304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3" name="Picture 3"/>
          <p:cNvPicPr>
            <a:picLocks noChangeArrowheads="1"/>
          </p:cNvPicPr>
          <p:nvPr/>
        </p:nvPicPr>
        <p:blipFill>
          <a:blip r:embed="rId12" cstate="screen">
            <a:extLst>
              <a:ext uri="{28A0092B-C50C-407E-A947-70E740481C1C}">
                <a14:useLocalDpi xmlns:a14="http://schemas.microsoft.com/office/drawing/2010/main"/>
              </a:ext>
            </a:extLst>
          </a:blip>
          <a:stretch>
            <a:fillRect/>
          </a:stretch>
        </p:blipFill>
        <p:spPr bwMode="auto">
          <a:xfrm>
            <a:off x="2563200" y="1850400"/>
            <a:ext cx="3240000" cy="2304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4" name="33 CuadroTexto"/>
          <p:cNvSpPr txBox="1"/>
          <p:nvPr/>
        </p:nvSpPr>
        <p:spPr>
          <a:xfrm>
            <a:off x="2727125" y="4475316"/>
            <a:ext cx="2878940" cy="400110"/>
          </a:xfrm>
          <a:prstGeom prst="rect">
            <a:avLst/>
          </a:prstGeom>
          <a:solidFill>
            <a:schemeClr val="tx1"/>
          </a:solidFill>
          <a:ln w="66675">
            <a:solidFill>
              <a:schemeClr val="bg1">
                <a:lumMod val="85000"/>
              </a:schemeClr>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Panteón de los Héroes</a:t>
            </a:r>
            <a:endParaRPr lang="es-AR" sz="2000" b="1" dirty="0">
              <a:ln w="11430"/>
              <a:solidFill>
                <a:srgbClr val="18BE02"/>
              </a:solidFill>
              <a:effectLst/>
            </a:endParaRPr>
          </a:p>
        </p:txBody>
      </p:sp>
      <p:pic>
        <p:nvPicPr>
          <p:cNvPr id="35" name="Picture 3"/>
          <p:cNvPicPr>
            <a:picLocks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2563200" y="1850400"/>
            <a:ext cx="3240000" cy="2304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 name="35 CuadroTexto"/>
          <p:cNvSpPr txBox="1"/>
          <p:nvPr/>
        </p:nvSpPr>
        <p:spPr>
          <a:xfrm>
            <a:off x="2744458" y="4480178"/>
            <a:ext cx="2878940" cy="400110"/>
          </a:xfrm>
          <a:prstGeom prst="rect">
            <a:avLst/>
          </a:prstGeom>
          <a:solidFill>
            <a:schemeClr val="tx1"/>
          </a:solidFill>
          <a:ln w="66675">
            <a:solidFill>
              <a:schemeClr val="bg1">
                <a:lumMod val="85000"/>
              </a:schemeClr>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rgbClr val="18BE02"/>
                </a:solidFill>
                <a:effectLst/>
              </a:rPr>
              <a:t>Catedral</a:t>
            </a:r>
            <a:endParaRPr lang="es-AR" sz="2000" b="1" dirty="0">
              <a:ln w="11430"/>
              <a:solidFill>
                <a:srgbClr val="18BE02"/>
              </a:solidFill>
              <a:effectLst/>
            </a:endParaRPr>
          </a:p>
        </p:txBody>
      </p:sp>
      <p:sp>
        <p:nvSpPr>
          <p:cNvPr id="28" name="27 CuadroTexto"/>
          <p:cNvSpPr txBox="1"/>
          <p:nvPr/>
        </p:nvSpPr>
        <p:spPr>
          <a:xfrm>
            <a:off x="106954" y="1026327"/>
            <a:ext cx="829330"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smtClean="0">
                <a:ln/>
                <a:solidFill>
                  <a:schemeClr val="accent3"/>
                </a:solidFill>
              </a:rPr>
              <a:t>Azúcar</a:t>
            </a:r>
            <a:endParaRPr lang="es-AR" b="1" dirty="0">
              <a:ln/>
              <a:solidFill>
                <a:schemeClr val="accent3"/>
              </a:solidFill>
            </a:endParaRPr>
          </a:p>
        </p:txBody>
      </p:sp>
    </p:spTree>
    <p:extLst>
      <p:ext uri="{BB962C8B-B14F-4D97-AF65-F5344CB8AC3E}">
        <p14:creationId xmlns:p14="http://schemas.microsoft.com/office/powerpoint/2010/main" val="171540760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2"/>
                                        </p:tgtEl>
                                      </p:cBhvr>
                                    </p:cmd>
                                  </p:childTnLst>
                                </p:cTn>
                              </p:par>
                              <p:par>
                                <p:cTn id="7" presetID="48" presetClass="path" presetSubtype="0" fill="hold" grpId="0" nodeType="withEffect">
                                  <p:stCondLst>
                                    <p:cond delay="0"/>
                                  </p:stCondLst>
                                  <p:iterate type="lt">
                                    <p:tmPct val="10000"/>
                                  </p:iterate>
                                  <p:childTnLst>
                                    <p:animMotion origin="layout" path="M 0.6474 0.19358 C 0.65538 0.20161 0.66441 0.20963 0.6684 0.21951 C 0.6724 0.23063 0.67448 0.2436 0.67639 0.25656 C 0.67847 0.26953 0.67639 0.28064 0.67448 0.29238 C 0.6724 0.30349 0.66944 0.31553 0.66233 0.32572 C 0.65642 0.3356 0.64635 0.34363 0.63542 0.34949 C 0.62535 0.35567 0.61337 0.35968 0.60139 0.36153 C 0.58941 0.36369 0.57743 0.36369 0.56632 0.36153 C 0.55434 0.35968 0.5434 0.35443 0.53437 0.34671 C 0.52535 0.33961 0.51736 0.33066 0.51337 0.31954 C 0.50833 0.30966 0.50642 0.29546 0.50642 0.28466 C 0.50538 0.27354 0.50642 0.26058 0.51146 0.24946 C 0.51632 0.23958 0.52535 0.23155 0.53733 0.22754 C 0.54948 0.22445 0.56146 0.22847 0.56944 0.23557 C 0.57639 0.24267 0.58142 0.25347 0.58246 0.26644 C 0.58246 0.27972 0.58142 0.29145 0.57639 0.30164 C 0.57135 0.31152 0.5724 0.31368 0.55243 0.32665 C 0.53437 0.34054 0.51632 0.33653 0.50538 0.33745 C 0.49444 0.33745 0.48542 0.33344 0.47448 0.32973 C 0.46233 0.32448 0.45243 0.31553 0.44531 0.3075 C 0.43837 0.29948 0.43542 0.28929 0.43142 0.27354 C 0.42847 0.25749 0.42847 0.24946 0.42847 0.23773 C 0.42847 0.22569 0.42847 0.21365 0.42847 0.20161 " pathEditMode="relative" rAng="0" ptsTypes="fffffffffffffffffffffff">
                                      <p:cBhvr>
                                        <p:cTn id="8" dur="2000" fill="hold"/>
                                        <p:tgtEl>
                                          <p:spTgt spid="15"/>
                                        </p:tgtEl>
                                        <p:attrNameLst>
                                          <p:attrName>ppt_x</p:attrName>
                                          <p:attrName>ppt_y</p:attrName>
                                        </p:attrNameLst>
                                      </p:cBhvr>
                                      <p:rCtr x="-9392" y="8490"/>
                                    </p:animMotion>
                                  </p:childTnLst>
                                </p:cTn>
                              </p:par>
                            </p:childTnLst>
                          </p:cTn>
                        </p:par>
                        <p:par>
                          <p:cTn id="9" fill="hold">
                            <p:stCondLst>
                              <p:cond delay="3400"/>
                            </p:stCondLst>
                            <p:childTnLst>
                              <p:par>
                                <p:cTn id="10" presetID="10" presetClass="entr" presetSubtype="0" fill="hold" nodeType="afterEffect">
                                  <p:stCondLst>
                                    <p:cond delay="0"/>
                                  </p:stCondLst>
                                  <p:childTnLst>
                                    <p:set>
                                      <p:cBhvr>
                                        <p:cTn id="11" dur="1" fill="hold">
                                          <p:stCondLst>
                                            <p:cond delay="0"/>
                                          </p:stCondLst>
                                        </p:cTn>
                                        <p:tgtEl>
                                          <p:spTgt spid="1026"/>
                                        </p:tgtEl>
                                        <p:attrNameLst>
                                          <p:attrName>style.visibility</p:attrName>
                                        </p:attrNameLst>
                                      </p:cBhvr>
                                      <p:to>
                                        <p:strVal val="visible"/>
                                      </p:to>
                                    </p:set>
                                    <p:animEffect transition="in" filter="fade">
                                      <p:cBhvr>
                                        <p:cTn id="12" dur="2000"/>
                                        <p:tgtEl>
                                          <p:spTgt spid="1026"/>
                                        </p:tgtEl>
                                      </p:cBhvr>
                                    </p:animEffect>
                                  </p:childTnLst>
                                </p:cTn>
                              </p:par>
                            </p:childTnLst>
                          </p:cTn>
                        </p:par>
                        <p:par>
                          <p:cTn id="13" fill="hold">
                            <p:stCondLst>
                              <p:cond delay="54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8"/>
                                        </p:tgtEl>
                                        <p:attrNameLst>
                                          <p:attrName>style.visibility</p:attrName>
                                        </p:attrNameLst>
                                      </p:cBhvr>
                                      <p:to>
                                        <p:strVal val="visible"/>
                                      </p:to>
                                    </p:set>
                                    <p:anim calcmode="lin" valueType="num">
                                      <p:cBhvr>
                                        <p:cTn id="16" dur="500" fill="hold"/>
                                        <p:tgtEl>
                                          <p:spTgt spid="28"/>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8"/>
                                        </p:tgtEl>
                                        <p:attrNameLst>
                                          <p:attrName>ppt_y</p:attrName>
                                        </p:attrNameLst>
                                      </p:cBhvr>
                                      <p:tavLst>
                                        <p:tav tm="0">
                                          <p:val>
                                            <p:strVal val="#ppt_y"/>
                                          </p:val>
                                        </p:tav>
                                        <p:tav tm="100000">
                                          <p:val>
                                            <p:strVal val="#ppt_y"/>
                                          </p:val>
                                        </p:tav>
                                      </p:tavLst>
                                    </p:anim>
                                    <p:anim calcmode="lin" valueType="num">
                                      <p:cBhvr>
                                        <p:cTn id="18" dur="500" fill="hold"/>
                                        <p:tgtEl>
                                          <p:spTgt spid="28"/>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8"/>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8"/>
                                        </p:tgtEl>
                                      </p:cBhvr>
                                    </p:animEffect>
                                  </p:childTnLst>
                                </p:cTn>
                              </p:par>
                            </p:childTnLst>
                          </p:cTn>
                        </p:par>
                        <p:par>
                          <p:cTn id="21" fill="hold">
                            <p:stCondLst>
                              <p:cond delay="6150"/>
                            </p:stCondLst>
                            <p:childTnLst>
                              <p:par>
                                <p:cTn id="22" presetID="31" presetClass="entr" presetSubtype="0" fill="hold" grpId="0" nodeType="afterEffect">
                                  <p:stCondLst>
                                    <p:cond delay="0"/>
                                  </p:stCondLst>
                                  <p:iterate type="lt">
                                    <p:tmPct val="5000"/>
                                  </p:iterate>
                                  <p:childTnLst>
                                    <p:set>
                                      <p:cBhvr>
                                        <p:cTn id="23" dur="1" fill="hold">
                                          <p:stCondLst>
                                            <p:cond delay="0"/>
                                          </p:stCondLst>
                                        </p:cTn>
                                        <p:tgtEl>
                                          <p:spTgt spid="21"/>
                                        </p:tgtEl>
                                        <p:attrNameLst>
                                          <p:attrName>style.visibility</p:attrName>
                                        </p:attrNameLst>
                                      </p:cBhvr>
                                      <p:to>
                                        <p:strVal val="visible"/>
                                      </p:to>
                                    </p:set>
                                    <p:anim calcmode="lin" valueType="num">
                                      <p:cBhvr>
                                        <p:cTn id="24" dur="500" fill="hold"/>
                                        <p:tgtEl>
                                          <p:spTgt spid="21"/>
                                        </p:tgtEl>
                                        <p:attrNameLst>
                                          <p:attrName>ppt_w</p:attrName>
                                        </p:attrNameLst>
                                      </p:cBhvr>
                                      <p:tavLst>
                                        <p:tav tm="0">
                                          <p:val>
                                            <p:fltVal val="0"/>
                                          </p:val>
                                        </p:tav>
                                        <p:tav tm="100000">
                                          <p:val>
                                            <p:strVal val="#ppt_w"/>
                                          </p:val>
                                        </p:tav>
                                      </p:tavLst>
                                    </p:anim>
                                    <p:anim calcmode="lin" valueType="num">
                                      <p:cBhvr>
                                        <p:cTn id="25" dur="500" fill="hold"/>
                                        <p:tgtEl>
                                          <p:spTgt spid="21"/>
                                        </p:tgtEl>
                                        <p:attrNameLst>
                                          <p:attrName>ppt_h</p:attrName>
                                        </p:attrNameLst>
                                      </p:cBhvr>
                                      <p:tavLst>
                                        <p:tav tm="0">
                                          <p:val>
                                            <p:fltVal val="0"/>
                                          </p:val>
                                        </p:tav>
                                        <p:tav tm="100000">
                                          <p:val>
                                            <p:strVal val="#ppt_h"/>
                                          </p:val>
                                        </p:tav>
                                      </p:tavLst>
                                    </p:anim>
                                    <p:anim calcmode="lin" valueType="num">
                                      <p:cBhvr>
                                        <p:cTn id="26" dur="500" fill="hold"/>
                                        <p:tgtEl>
                                          <p:spTgt spid="21"/>
                                        </p:tgtEl>
                                        <p:attrNameLst>
                                          <p:attrName>style.rotation</p:attrName>
                                        </p:attrNameLst>
                                      </p:cBhvr>
                                      <p:tavLst>
                                        <p:tav tm="0">
                                          <p:val>
                                            <p:fltVal val="90"/>
                                          </p:val>
                                        </p:tav>
                                        <p:tav tm="100000">
                                          <p:val>
                                            <p:fltVal val="0"/>
                                          </p:val>
                                        </p:tav>
                                      </p:tavLst>
                                    </p:anim>
                                    <p:animEffect transition="in" filter="fade">
                                      <p:cBhvr>
                                        <p:cTn id="27" dur="500"/>
                                        <p:tgtEl>
                                          <p:spTgt spid="21"/>
                                        </p:tgtEl>
                                      </p:cBhvr>
                                    </p:animEffect>
                                  </p:childTnLst>
                                </p:cTn>
                              </p:par>
                              <p:par>
                                <p:cTn id="28" presetID="31" presetClass="exit" presetSubtype="0" fill="hold" grpId="1" nodeType="withEffect">
                                  <p:stCondLst>
                                    <p:cond delay="700"/>
                                  </p:stCondLst>
                                  <p:iterate type="lt">
                                    <p:tmPct val="5000"/>
                                  </p:iterate>
                                  <p:childTnLst>
                                    <p:anim calcmode="lin" valueType="num">
                                      <p:cBhvr>
                                        <p:cTn id="29" dur="500"/>
                                        <p:tgtEl>
                                          <p:spTgt spid="21"/>
                                        </p:tgtEl>
                                        <p:attrNameLst>
                                          <p:attrName>ppt_w</p:attrName>
                                        </p:attrNameLst>
                                      </p:cBhvr>
                                      <p:tavLst>
                                        <p:tav tm="0">
                                          <p:val>
                                            <p:strVal val="ppt_w"/>
                                          </p:val>
                                        </p:tav>
                                        <p:tav tm="100000">
                                          <p:val>
                                            <p:fltVal val="0"/>
                                          </p:val>
                                        </p:tav>
                                      </p:tavLst>
                                    </p:anim>
                                    <p:anim calcmode="lin" valueType="num">
                                      <p:cBhvr>
                                        <p:cTn id="30" dur="500"/>
                                        <p:tgtEl>
                                          <p:spTgt spid="21"/>
                                        </p:tgtEl>
                                        <p:attrNameLst>
                                          <p:attrName>ppt_h</p:attrName>
                                        </p:attrNameLst>
                                      </p:cBhvr>
                                      <p:tavLst>
                                        <p:tav tm="0">
                                          <p:val>
                                            <p:strVal val="ppt_h"/>
                                          </p:val>
                                        </p:tav>
                                        <p:tav tm="100000">
                                          <p:val>
                                            <p:fltVal val="0"/>
                                          </p:val>
                                        </p:tav>
                                      </p:tavLst>
                                    </p:anim>
                                    <p:anim calcmode="lin" valueType="num">
                                      <p:cBhvr>
                                        <p:cTn id="31" dur="500"/>
                                        <p:tgtEl>
                                          <p:spTgt spid="21"/>
                                        </p:tgtEl>
                                        <p:attrNameLst>
                                          <p:attrName>style.rotation</p:attrName>
                                        </p:attrNameLst>
                                      </p:cBhvr>
                                      <p:tavLst>
                                        <p:tav tm="0">
                                          <p:val>
                                            <p:fltVal val="0"/>
                                          </p:val>
                                        </p:tav>
                                        <p:tav tm="100000">
                                          <p:val>
                                            <p:fltVal val="90"/>
                                          </p:val>
                                        </p:tav>
                                      </p:tavLst>
                                    </p:anim>
                                    <p:animEffect transition="out" filter="fade">
                                      <p:cBhvr>
                                        <p:cTn id="32" dur="500"/>
                                        <p:tgtEl>
                                          <p:spTgt spid="21"/>
                                        </p:tgtEl>
                                      </p:cBhvr>
                                    </p:animEffect>
                                    <p:set>
                                      <p:cBhvr>
                                        <p:cTn id="33" dur="1" fill="hold">
                                          <p:stCondLst>
                                            <p:cond delay="499"/>
                                          </p:stCondLst>
                                        </p:cTn>
                                        <p:tgtEl>
                                          <p:spTgt spid="21"/>
                                        </p:tgtEl>
                                        <p:attrNameLst>
                                          <p:attrName>style.visibility</p:attrName>
                                        </p:attrNameLst>
                                      </p:cBhvr>
                                      <p:to>
                                        <p:strVal val="hidden"/>
                                      </p:to>
                                    </p:set>
                                  </p:childTnLst>
                                </p:cTn>
                              </p:par>
                              <p:par>
                                <p:cTn id="34" presetID="31" presetClass="entr" presetSubtype="0" fill="hold" grpId="0" nodeType="withEffect">
                                  <p:stCondLst>
                                    <p:cond delay="200"/>
                                  </p:stCondLst>
                                  <p:iterate type="lt">
                                    <p:tmPct val="5000"/>
                                  </p:iterate>
                                  <p:childTnLst>
                                    <p:set>
                                      <p:cBhvr>
                                        <p:cTn id="35" dur="1" fill="hold">
                                          <p:stCondLst>
                                            <p:cond delay="0"/>
                                          </p:stCondLst>
                                        </p:cTn>
                                        <p:tgtEl>
                                          <p:spTgt spid="20"/>
                                        </p:tgtEl>
                                        <p:attrNameLst>
                                          <p:attrName>style.visibility</p:attrName>
                                        </p:attrNameLst>
                                      </p:cBhvr>
                                      <p:to>
                                        <p:strVal val="visible"/>
                                      </p:to>
                                    </p:set>
                                    <p:anim calcmode="lin" valueType="num">
                                      <p:cBhvr>
                                        <p:cTn id="36" dur="500" fill="hold"/>
                                        <p:tgtEl>
                                          <p:spTgt spid="20"/>
                                        </p:tgtEl>
                                        <p:attrNameLst>
                                          <p:attrName>ppt_w</p:attrName>
                                        </p:attrNameLst>
                                      </p:cBhvr>
                                      <p:tavLst>
                                        <p:tav tm="0">
                                          <p:val>
                                            <p:fltVal val="0"/>
                                          </p:val>
                                        </p:tav>
                                        <p:tav tm="100000">
                                          <p:val>
                                            <p:strVal val="#ppt_w"/>
                                          </p:val>
                                        </p:tav>
                                      </p:tavLst>
                                    </p:anim>
                                    <p:anim calcmode="lin" valueType="num">
                                      <p:cBhvr>
                                        <p:cTn id="37" dur="500" fill="hold"/>
                                        <p:tgtEl>
                                          <p:spTgt spid="20"/>
                                        </p:tgtEl>
                                        <p:attrNameLst>
                                          <p:attrName>ppt_h</p:attrName>
                                        </p:attrNameLst>
                                      </p:cBhvr>
                                      <p:tavLst>
                                        <p:tav tm="0">
                                          <p:val>
                                            <p:fltVal val="0"/>
                                          </p:val>
                                        </p:tav>
                                        <p:tav tm="100000">
                                          <p:val>
                                            <p:strVal val="#ppt_h"/>
                                          </p:val>
                                        </p:tav>
                                      </p:tavLst>
                                    </p:anim>
                                    <p:anim calcmode="lin" valueType="num">
                                      <p:cBhvr>
                                        <p:cTn id="38" dur="500" fill="hold"/>
                                        <p:tgtEl>
                                          <p:spTgt spid="20"/>
                                        </p:tgtEl>
                                        <p:attrNameLst>
                                          <p:attrName>style.rotation</p:attrName>
                                        </p:attrNameLst>
                                      </p:cBhvr>
                                      <p:tavLst>
                                        <p:tav tm="0">
                                          <p:val>
                                            <p:fltVal val="90"/>
                                          </p:val>
                                        </p:tav>
                                        <p:tav tm="100000">
                                          <p:val>
                                            <p:fltVal val="0"/>
                                          </p:val>
                                        </p:tav>
                                      </p:tavLst>
                                    </p:anim>
                                    <p:animEffect transition="in" filter="fade">
                                      <p:cBhvr>
                                        <p:cTn id="39" dur="500"/>
                                        <p:tgtEl>
                                          <p:spTgt spid="20"/>
                                        </p:tgtEl>
                                      </p:cBhvr>
                                    </p:animEffect>
                                  </p:childTnLst>
                                </p:cTn>
                              </p:par>
                              <p:par>
                                <p:cTn id="40" presetID="31" presetClass="exit" presetSubtype="0" fill="hold" grpId="1" nodeType="withEffect">
                                  <p:stCondLst>
                                    <p:cond delay="900"/>
                                  </p:stCondLst>
                                  <p:iterate type="lt">
                                    <p:tmPct val="5000"/>
                                  </p:iterate>
                                  <p:childTnLst>
                                    <p:anim calcmode="lin" valueType="num">
                                      <p:cBhvr>
                                        <p:cTn id="41" dur="500"/>
                                        <p:tgtEl>
                                          <p:spTgt spid="20"/>
                                        </p:tgtEl>
                                        <p:attrNameLst>
                                          <p:attrName>ppt_w</p:attrName>
                                        </p:attrNameLst>
                                      </p:cBhvr>
                                      <p:tavLst>
                                        <p:tav tm="0">
                                          <p:val>
                                            <p:strVal val="ppt_w"/>
                                          </p:val>
                                        </p:tav>
                                        <p:tav tm="100000">
                                          <p:val>
                                            <p:fltVal val="0"/>
                                          </p:val>
                                        </p:tav>
                                      </p:tavLst>
                                    </p:anim>
                                    <p:anim calcmode="lin" valueType="num">
                                      <p:cBhvr>
                                        <p:cTn id="42" dur="500"/>
                                        <p:tgtEl>
                                          <p:spTgt spid="20"/>
                                        </p:tgtEl>
                                        <p:attrNameLst>
                                          <p:attrName>ppt_h</p:attrName>
                                        </p:attrNameLst>
                                      </p:cBhvr>
                                      <p:tavLst>
                                        <p:tav tm="0">
                                          <p:val>
                                            <p:strVal val="ppt_h"/>
                                          </p:val>
                                        </p:tav>
                                        <p:tav tm="100000">
                                          <p:val>
                                            <p:fltVal val="0"/>
                                          </p:val>
                                        </p:tav>
                                      </p:tavLst>
                                    </p:anim>
                                    <p:anim calcmode="lin" valueType="num">
                                      <p:cBhvr>
                                        <p:cTn id="43" dur="500"/>
                                        <p:tgtEl>
                                          <p:spTgt spid="20"/>
                                        </p:tgtEl>
                                        <p:attrNameLst>
                                          <p:attrName>style.rotation</p:attrName>
                                        </p:attrNameLst>
                                      </p:cBhvr>
                                      <p:tavLst>
                                        <p:tav tm="0">
                                          <p:val>
                                            <p:fltVal val="0"/>
                                          </p:val>
                                        </p:tav>
                                        <p:tav tm="100000">
                                          <p:val>
                                            <p:fltVal val="90"/>
                                          </p:val>
                                        </p:tav>
                                      </p:tavLst>
                                    </p:anim>
                                    <p:animEffect transition="out" filter="fade">
                                      <p:cBhvr>
                                        <p:cTn id="44" dur="500"/>
                                        <p:tgtEl>
                                          <p:spTgt spid="20"/>
                                        </p:tgtEl>
                                      </p:cBhvr>
                                    </p:animEffect>
                                    <p:set>
                                      <p:cBhvr>
                                        <p:cTn id="45" dur="1" fill="hold">
                                          <p:stCondLst>
                                            <p:cond delay="499"/>
                                          </p:stCondLst>
                                        </p:cTn>
                                        <p:tgtEl>
                                          <p:spTgt spid="20"/>
                                        </p:tgtEl>
                                        <p:attrNameLst>
                                          <p:attrName>style.visibility</p:attrName>
                                        </p:attrNameLst>
                                      </p:cBhvr>
                                      <p:to>
                                        <p:strVal val="hidden"/>
                                      </p:to>
                                    </p:set>
                                  </p:childTnLst>
                                </p:cTn>
                              </p:par>
                              <p:par>
                                <p:cTn id="46" presetID="31" presetClass="entr" presetSubtype="0" fill="hold" grpId="0" nodeType="withEffect">
                                  <p:stCondLst>
                                    <p:cond delay="400"/>
                                  </p:stCondLst>
                                  <p:iterate type="lt">
                                    <p:tmPct val="5000"/>
                                  </p:iterate>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anim calcmode="lin" valueType="num">
                                      <p:cBhvr>
                                        <p:cTn id="50" dur="500" fill="hold"/>
                                        <p:tgtEl>
                                          <p:spTgt spid="26"/>
                                        </p:tgtEl>
                                        <p:attrNameLst>
                                          <p:attrName>style.rotation</p:attrName>
                                        </p:attrNameLst>
                                      </p:cBhvr>
                                      <p:tavLst>
                                        <p:tav tm="0">
                                          <p:val>
                                            <p:fltVal val="90"/>
                                          </p:val>
                                        </p:tav>
                                        <p:tav tm="100000">
                                          <p:val>
                                            <p:fltVal val="0"/>
                                          </p:val>
                                        </p:tav>
                                      </p:tavLst>
                                    </p:anim>
                                    <p:animEffect transition="in" filter="fade">
                                      <p:cBhvr>
                                        <p:cTn id="51" dur="500"/>
                                        <p:tgtEl>
                                          <p:spTgt spid="26"/>
                                        </p:tgtEl>
                                      </p:cBhvr>
                                    </p:animEffect>
                                  </p:childTnLst>
                                </p:cTn>
                              </p:par>
                              <p:par>
                                <p:cTn id="52" presetID="31" presetClass="exit" presetSubtype="0" fill="hold" grpId="1" nodeType="withEffect">
                                  <p:stCondLst>
                                    <p:cond delay="1100"/>
                                  </p:stCondLst>
                                  <p:iterate type="lt">
                                    <p:tmPct val="5000"/>
                                  </p:iterate>
                                  <p:childTnLst>
                                    <p:anim calcmode="lin" valueType="num">
                                      <p:cBhvr>
                                        <p:cTn id="53" dur="500"/>
                                        <p:tgtEl>
                                          <p:spTgt spid="26"/>
                                        </p:tgtEl>
                                        <p:attrNameLst>
                                          <p:attrName>ppt_w</p:attrName>
                                        </p:attrNameLst>
                                      </p:cBhvr>
                                      <p:tavLst>
                                        <p:tav tm="0">
                                          <p:val>
                                            <p:strVal val="ppt_w"/>
                                          </p:val>
                                        </p:tav>
                                        <p:tav tm="100000">
                                          <p:val>
                                            <p:fltVal val="0"/>
                                          </p:val>
                                        </p:tav>
                                      </p:tavLst>
                                    </p:anim>
                                    <p:anim calcmode="lin" valueType="num">
                                      <p:cBhvr>
                                        <p:cTn id="54" dur="500"/>
                                        <p:tgtEl>
                                          <p:spTgt spid="26"/>
                                        </p:tgtEl>
                                        <p:attrNameLst>
                                          <p:attrName>ppt_h</p:attrName>
                                        </p:attrNameLst>
                                      </p:cBhvr>
                                      <p:tavLst>
                                        <p:tav tm="0">
                                          <p:val>
                                            <p:strVal val="ppt_h"/>
                                          </p:val>
                                        </p:tav>
                                        <p:tav tm="100000">
                                          <p:val>
                                            <p:fltVal val="0"/>
                                          </p:val>
                                        </p:tav>
                                      </p:tavLst>
                                    </p:anim>
                                    <p:anim calcmode="lin" valueType="num">
                                      <p:cBhvr>
                                        <p:cTn id="55" dur="500"/>
                                        <p:tgtEl>
                                          <p:spTgt spid="26"/>
                                        </p:tgtEl>
                                        <p:attrNameLst>
                                          <p:attrName>style.rotation</p:attrName>
                                        </p:attrNameLst>
                                      </p:cBhvr>
                                      <p:tavLst>
                                        <p:tav tm="0">
                                          <p:val>
                                            <p:fltVal val="0"/>
                                          </p:val>
                                        </p:tav>
                                        <p:tav tm="100000">
                                          <p:val>
                                            <p:fltVal val="90"/>
                                          </p:val>
                                        </p:tav>
                                      </p:tavLst>
                                    </p:anim>
                                    <p:animEffect transition="out" filter="fade">
                                      <p:cBhvr>
                                        <p:cTn id="56" dur="500"/>
                                        <p:tgtEl>
                                          <p:spTgt spid="26"/>
                                        </p:tgtEl>
                                      </p:cBhvr>
                                    </p:animEffect>
                                    <p:set>
                                      <p:cBhvr>
                                        <p:cTn id="57" dur="1" fill="hold">
                                          <p:stCondLst>
                                            <p:cond delay="499"/>
                                          </p:stCondLst>
                                        </p:cTn>
                                        <p:tgtEl>
                                          <p:spTgt spid="26"/>
                                        </p:tgtEl>
                                        <p:attrNameLst>
                                          <p:attrName>style.visibility</p:attrName>
                                        </p:attrNameLst>
                                      </p:cBhvr>
                                      <p:to>
                                        <p:strVal val="hidden"/>
                                      </p:to>
                                    </p:set>
                                  </p:childTnLst>
                                </p:cTn>
                              </p:par>
                              <p:par>
                                <p:cTn id="58" presetID="31" presetClass="entr" presetSubtype="0" fill="hold" grpId="0" nodeType="withEffect">
                                  <p:stCondLst>
                                    <p:cond delay="600"/>
                                  </p:stCondLst>
                                  <p:iterate type="lt">
                                    <p:tmPct val="5000"/>
                                  </p:iterate>
                                  <p:childTnLst>
                                    <p:set>
                                      <p:cBhvr>
                                        <p:cTn id="59" dur="1" fill="hold">
                                          <p:stCondLst>
                                            <p:cond delay="0"/>
                                          </p:stCondLst>
                                        </p:cTn>
                                        <p:tgtEl>
                                          <p:spTgt spid="25"/>
                                        </p:tgtEl>
                                        <p:attrNameLst>
                                          <p:attrName>style.visibility</p:attrName>
                                        </p:attrNameLst>
                                      </p:cBhvr>
                                      <p:to>
                                        <p:strVal val="visible"/>
                                      </p:to>
                                    </p:set>
                                    <p:anim calcmode="lin" valueType="num">
                                      <p:cBhvr>
                                        <p:cTn id="60" dur="500" fill="hold"/>
                                        <p:tgtEl>
                                          <p:spTgt spid="25"/>
                                        </p:tgtEl>
                                        <p:attrNameLst>
                                          <p:attrName>ppt_w</p:attrName>
                                        </p:attrNameLst>
                                      </p:cBhvr>
                                      <p:tavLst>
                                        <p:tav tm="0">
                                          <p:val>
                                            <p:fltVal val="0"/>
                                          </p:val>
                                        </p:tav>
                                        <p:tav tm="100000">
                                          <p:val>
                                            <p:strVal val="#ppt_w"/>
                                          </p:val>
                                        </p:tav>
                                      </p:tavLst>
                                    </p:anim>
                                    <p:anim calcmode="lin" valueType="num">
                                      <p:cBhvr>
                                        <p:cTn id="61" dur="500" fill="hold"/>
                                        <p:tgtEl>
                                          <p:spTgt spid="25"/>
                                        </p:tgtEl>
                                        <p:attrNameLst>
                                          <p:attrName>ppt_h</p:attrName>
                                        </p:attrNameLst>
                                      </p:cBhvr>
                                      <p:tavLst>
                                        <p:tav tm="0">
                                          <p:val>
                                            <p:fltVal val="0"/>
                                          </p:val>
                                        </p:tav>
                                        <p:tav tm="100000">
                                          <p:val>
                                            <p:strVal val="#ppt_h"/>
                                          </p:val>
                                        </p:tav>
                                      </p:tavLst>
                                    </p:anim>
                                    <p:anim calcmode="lin" valueType="num">
                                      <p:cBhvr>
                                        <p:cTn id="62" dur="500" fill="hold"/>
                                        <p:tgtEl>
                                          <p:spTgt spid="25"/>
                                        </p:tgtEl>
                                        <p:attrNameLst>
                                          <p:attrName>style.rotation</p:attrName>
                                        </p:attrNameLst>
                                      </p:cBhvr>
                                      <p:tavLst>
                                        <p:tav tm="0">
                                          <p:val>
                                            <p:fltVal val="90"/>
                                          </p:val>
                                        </p:tav>
                                        <p:tav tm="100000">
                                          <p:val>
                                            <p:fltVal val="0"/>
                                          </p:val>
                                        </p:tav>
                                      </p:tavLst>
                                    </p:anim>
                                    <p:animEffect transition="in" filter="fade">
                                      <p:cBhvr>
                                        <p:cTn id="63" dur="500"/>
                                        <p:tgtEl>
                                          <p:spTgt spid="25"/>
                                        </p:tgtEl>
                                      </p:cBhvr>
                                    </p:animEffect>
                                  </p:childTnLst>
                                </p:cTn>
                              </p:par>
                              <p:par>
                                <p:cTn id="64" presetID="31" presetClass="exit" presetSubtype="0" fill="hold" grpId="1" nodeType="withEffect">
                                  <p:stCondLst>
                                    <p:cond delay="1300"/>
                                  </p:stCondLst>
                                  <p:iterate type="lt">
                                    <p:tmPct val="5000"/>
                                  </p:iterate>
                                  <p:childTnLst>
                                    <p:anim calcmode="lin" valueType="num">
                                      <p:cBhvr>
                                        <p:cTn id="65" dur="500"/>
                                        <p:tgtEl>
                                          <p:spTgt spid="25"/>
                                        </p:tgtEl>
                                        <p:attrNameLst>
                                          <p:attrName>ppt_w</p:attrName>
                                        </p:attrNameLst>
                                      </p:cBhvr>
                                      <p:tavLst>
                                        <p:tav tm="0">
                                          <p:val>
                                            <p:strVal val="ppt_w"/>
                                          </p:val>
                                        </p:tav>
                                        <p:tav tm="100000">
                                          <p:val>
                                            <p:fltVal val="0"/>
                                          </p:val>
                                        </p:tav>
                                      </p:tavLst>
                                    </p:anim>
                                    <p:anim calcmode="lin" valueType="num">
                                      <p:cBhvr>
                                        <p:cTn id="66" dur="500"/>
                                        <p:tgtEl>
                                          <p:spTgt spid="25"/>
                                        </p:tgtEl>
                                        <p:attrNameLst>
                                          <p:attrName>ppt_h</p:attrName>
                                        </p:attrNameLst>
                                      </p:cBhvr>
                                      <p:tavLst>
                                        <p:tav tm="0">
                                          <p:val>
                                            <p:strVal val="ppt_h"/>
                                          </p:val>
                                        </p:tav>
                                        <p:tav tm="100000">
                                          <p:val>
                                            <p:fltVal val="0"/>
                                          </p:val>
                                        </p:tav>
                                      </p:tavLst>
                                    </p:anim>
                                    <p:anim calcmode="lin" valueType="num">
                                      <p:cBhvr>
                                        <p:cTn id="67" dur="500"/>
                                        <p:tgtEl>
                                          <p:spTgt spid="25"/>
                                        </p:tgtEl>
                                        <p:attrNameLst>
                                          <p:attrName>style.rotation</p:attrName>
                                        </p:attrNameLst>
                                      </p:cBhvr>
                                      <p:tavLst>
                                        <p:tav tm="0">
                                          <p:val>
                                            <p:fltVal val="0"/>
                                          </p:val>
                                        </p:tav>
                                        <p:tav tm="100000">
                                          <p:val>
                                            <p:fltVal val="90"/>
                                          </p:val>
                                        </p:tav>
                                      </p:tavLst>
                                    </p:anim>
                                    <p:animEffect transition="out" filter="fade">
                                      <p:cBhvr>
                                        <p:cTn id="68" dur="500"/>
                                        <p:tgtEl>
                                          <p:spTgt spid="25"/>
                                        </p:tgtEl>
                                      </p:cBhvr>
                                    </p:animEffect>
                                    <p:set>
                                      <p:cBhvr>
                                        <p:cTn id="69" dur="1" fill="hold">
                                          <p:stCondLst>
                                            <p:cond delay="499"/>
                                          </p:stCondLst>
                                        </p:cTn>
                                        <p:tgtEl>
                                          <p:spTgt spid="25"/>
                                        </p:tgtEl>
                                        <p:attrNameLst>
                                          <p:attrName>style.visibility</p:attrName>
                                        </p:attrNameLst>
                                      </p:cBhvr>
                                      <p:to>
                                        <p:strVal val="hidden"/>
                                      </p:to>
                                    </p:set>
                                  </p:childTnLst>
                                </p:cTn>
                              </p:par>
                              <p:par>
                                <p:cTn id="70" presetID="31" presetClass="entr" presetSubtype="0" fill="hold" grpId="0" nodeType="withEffect">
                                  <p:stCondLst>
                                    <p:cond delay="800"/>
                                  </p:stCondLst>
                                  <p:iterate type="lt">
                                    <p:tmPct val="5000"/>
                                  </p:iterate>
                                  <p:childTnLst>
                                    <p:set>
                                      <p:cBhvr>
                                        <p:cTn id="71" dur="1" fill="hold">
                                          <p:stCondLst>
                                            <p:cond delay="0"/>
                                          </p:stCondLst>
                                        </p:cTn>
                                        <p:tgtEl>
                                          <p:spTgt spid="22"/>
                                        </p:tgtEl>
                                        <p:attrNameLst>
                                          <p:attrName>style.visibility</p:attrName>
                                        </p:attrNameLst>
                                      </p:cBhvr>
                                      <p:to>
                                        <p:strVal val="visible"/>
                                      </p:to>
                                    </p:set>
                                    <p:anim calcmode="lin" valueType="num">
                                      <p:cBhvr>
                                        <p:cTn id="72" dur="500" fill="hold"/>
                                        <p:tgtEl>
                                          <p:spTgt spid="22"/>
                                        </p:tgtEl>
                                        <p:attrNameLst>
                                          <p:attrName>ppt_w</p:attrName>
                                        </p:attrNameLst>
                                      </p:cBhvr>
                                      <p:tavLst>
                                        <p:tav tm="0">
                                          <p:val>
                                            <p:fltVal val="0"/>
                                          </p:val>
                                        </p:tav>
                                        <p:tav tm="100000">
                                          <p:val>
                                            <p:strVal val="#ppt_w"/>
                                          </p:val>
                                        </p:tav>
                                      </p:tavLst>
                                    </p:anim>
                                    <p:anim calcmode="lin" valueType="num">
                                      <p:cBhvr>
                                        <p:cTn id="73" dur="500" fill="hold"/>
                                        <p:tgtEl>
                                          <p:spTgt spid="22"/>
                                        </p:tgtEl>
                                        <p:attrNameLst>
                                          <p:attrName>ppt_h</p:attrName>
                                        </p:attrNameLst>
                                      </p:cBhvr>
                                      <p:tavLst>
                                        <p:tav tm="0">
                                          <p:val>
                                            <p:fltVal val="0"/>
                                          </p:val>
                                        </p:tav>
                                        <p:tav tm="100000">
                                          <p:val>
                                            <p:strVal val="#ppt_h"/>
                                          </p:val>
                                        </p:tav>
                                      </p:tavLst>
                                    </p:anim>
                                    <p:anim calcmode="lin" valueType="num">
                                      <p:cBhvr>
                                        <p:cTn id="74" dur="500" fill="hold"/>
                                        <p:tgtEl>
                                          <p:spTgt spid="22"/>
                                        </p:tgtEl>
                                        <p:attrNameLst>
                                          <p:attrName>style.rotation</p:attrName>
                                        </p:attrNameLst>
                                      </p:cBhvr>
                                      <p:tavLst>
                                        <p:tav tm="0">
                                          <p:val>
                                            <p:fltVal val="90"/>
                                          </p:val>
                                        </p:tav>
                                        <p:tav tm="100000">
                                          <p:val>
                                            <p:fltVal val="0"/>
                                          </p:val>
                                        </p:tav>
                                      </p:tavLst>
                                    </p:anim>
                                    <p:animEffect transition="in" filter="fade">
                                      <p:cBhvr>
                                        <p:cTn id="75" dur="500"/>
                                        <p:tgtEl>
                                          <p:spTgt spid="22"/>
                                        </p:tgtEl>
                                      </p:cBhvr>
                                    </p:animEffect>
                                  </p:childTnLst>
                                </p:cTn>
                              </p:par>
                              <p:par>
                                <p:cTn id="76" presetID="31" presetClass="exit" presetSubtype="0" fill="hold" grpId="1" nodeType="withEffect">
                                  <p:stCondLst>
                                    <p:cond delay="1500"/>
                                  </p:stCondLst>
                                  <p:iterate type="lt">
                                    <p:tmPct val="5000"/>
                                  </p:iterate>
                                  <p:childTnLst>
                                    <p:anim calcmode="lin" valueType="num">
                                      <p:cBhvr>
                                        <p:cTn id="77" dur="500"/>
                                        <p:tgtEl>
                                          <p:spTgt spid="22"/>
                                        </p:tgtEl>
                                        <p:attrNameLst>
                                          <p:attrName>ppt_w</p:attrName>
                                        </p:attrNameLst>
                                      </p:cBhvr>
                                      <p:tavLst>
                                        <p:tav tm="0">
                                          <p:val>
                                            <p:strVal val="ppt_w"/>
                                          </p:val>
                                        </p:tav>
                                        <p:tav tm="100000">
                                          <p:val>
                                            <p:fltVal val="0"/>
                                          </p:val>
                                        </p:tav>
                                      </p:tavLst>
                                    </p:anim>
                                    <p:anim calcmode="lin" valueType="num">
                                      <p:cBhvr>
                                        <p:cTn id="78" dur="500"/>
                                        <p:tgtEl>
                                          <p:spTgt spid="22"/>
                                        </p:tgtEl>
                                        <p:attrNameLst>
                                          <p:attrName>ppt_h</p:attrName>
                                        </p:attrNameLst>
                                      </p:cBhvr>
                                      <p:tavLst>
                                        <p:tav tm="0">
                                          <p:val>
                                            <p:strVal val="ppt_h"/>
                                          </p:val>
                                        </p:tav>
                                        <p:tav tm="100000">
                                          <p:val>
                                            <p:fltVal val="0"/>
                                          </p:val>
                                        </p:tav>
                                      </p:tavLst>
                                    </p:anim>
                                    <p:anim calcmode="lin" valueType="num">
                                      <p:cBhvr>
                                        <p:cTn id="79" dur="500"/>
                                        <p:tgtEl>
                                          <p:spTgt spid="22"/>
                                        </p:tgtEl>
                                        <p:attrNameLst>
                                          <p:attrName>style.rotation</p:attrName>
                                        </p:attrNameLst>
                                      </p:cBhvr>
                                      <p:tavLst>
                                        <p:tav tm="0">
                                          <p:val>
                                            <p:fltVal val="0"/>
                                          </p:val>
                                        </p:tav>
                                        <p:tav tm="100000">
                                          <p:val>
                                            <p:fltVal val="90"/>
                                          </p:val>
                                        </p:tav>
                                      </p:tavLst>
                                    </p:anim>
                                    <p:animEffect transition="out" filter="fade">
                                      <p:cBhvr>
                                        <p:cTn id="80" dur="500"/>
                                        <p:tgtEl>
                                          <p:spTgt spid="22"/>
                                        </p:tgtEl>
                                      </p:cBhvr>
                                    </p:animEffect>
                                    <p:set>
                                      <p:cBhvr>
                                        <p:cTn id="81" dur="1" fill="hold">
                                          <p:stCondLst>
                                            <p:cond delay="499"/>
                                          </p:stCondLst>
                                        </p:cTn>
                                        <p:tgtEl>
                                          <p:spTgt spid="22"/>
                                        </p:tgtEl>
                                        <p:attrNameLst>
                                          <p:attrName>style.visibility</p:attrName>
                                        </p:attrNameLst>
                                      </p:cBhvr>
                                      <p:to>
                                        <p:strVal val="hidden"/>
                                      </p:to>
                                    </p:set>
                                  </p:childTnLst>
                                </p:cTn>
                              </p:par>
                            </p:childTnLst>
                          </p:cTn>
                        </p:par>
                        <p:par>
                          <p:cTn id="82" fill="hold">
                            <p:stCondLst>
                              <p:cond delay="8150"/>
                            </p:stCondLst>
                            <p:childTnLst>
                              <p:par>
                                <p:cTn id="83" presetID="42" presetClass="entr" presetSubtype="0" fill="hold" nodeType="afterEffect">
                                  <p:stCondLst>
                                    <p:cond delay="0"/>
                                  </p:stCondLst>
                                  <p:childTnLst>
                                    <p:set>
                                      <p:cBhvr>
                                        <p:cTn id="84" dur="1" fill="hold">
                                          <p:stCondLst>
                                            <p:cond delay="0"/>
                                          </p:stCondLst>
                                        </p:cTn>
                                        <p:tgtEl>
                                          <p:spTgt spid="6146"/>
                                        </p:tgtEl>
                                        <p:attrNameLst>
                                          <p:attrName>style.visibility</p:attrName>
                                        </p:attrNameLst>
                                      </p:cBhvr>
                                      <p:to>
                                        <p:strVal val="visible"/>
                                      </p:to>
                                    </p:set>
                                    <p:animEffect transition="in" filter="fade">
                                      <p:cBhvr>
                                        <p:cTn id="85" dur="1000"/>
                                        <p:tgtEl>
                                          <p:spTgt spid="6146"/>
                                        </p:tgtEl>
                                      </p:cBhvr>
                                    </p:animEffect>
                                    <p:anim calcmode="lin" valueType="num">
                                      <p:cBhvr>
                                        <p:cTn id="86" dur="1000" fill="hold"/>
                                        <p:tgtEl>
                                          <p:spTgt spid="6146"/>
                                        </p:tgtEl>
                                        <p:attrNameLst>
                                          <p:attrName>ppt_x</p:attrName>
                                        </p:attrNameLst>
                                      </p:cBhvr>
                                      <p:tavLst>
                                        <p:tav tm="0">
                                          <p:val>
                                            <p:strVal val="#ppt_x"/>
                                          </p:val>
                                        </p:tav>
                                        <p:tav tm="100000">
                                          <p:val>
                                            <p:strVal val="#ppt_x"/>
                                          </p:val>
                                        </p:tav>
                                      </p:tavLst>
                                    </p:anim>
                                    <p:anim calcmode="lin" valueType="num">
                                      <p:cBhvr>
                                        <p:cTn id="87" dur="1000" fill="hold"/>
                                        <p:tgtEl>
                                          <p:spTgt spid="6146"/>
                                        </p:tgtEl>
                                        <p:attrNameLst>
                                          <p:attrName>ppt_y</p:attrName>
                                        </p:attrNameLst>
                                      </p:cBhvr>
                                      <p:tavLst>
                                        <p:tav tm="0">
                                          <p:val>
                                            <p:strVal val="#ppt_y+.1"/>
                                          </p:val>
                                        </p:tav>
                                        <p:tav tm="100000">
                                          <p:val>
                                            <p:strVal val="#ppt_y"/>
                                          </p:val>
                                        </p:tav>
                                      </p:tavLst>
                                    </p:anim>
                                  </p:childTnLst>
                                </p:cTn>
                              </p:par>
                              <p:par>
                                <p:cTn id="88" presetID="26" presetClass="entr" presetSubtype="0" fill="hold" grpId="0" nodeType="withEffect">
                                  <p:stCondLst>
                                    <p:cond delay="1000"/>
                                  </p:stCondLst>
                                  <p:iterate type="lt">
                                    <p:tmPct val="10000"/>
                                  </p:iterate>
                                  <p:childTnLst>
                                    <p:set>
                                      <p:cBhvr>
                                        <p:cTn id="89" dur="1" fill="hold">
                                          <p:stCondLst>
                                            <p:cond delay="0"/>
                                          </p:stCondLst>
                                        </p:cTn>
                                        <p:tgtEl>
                                          <p:spTgt spid="14"/>
                                        </p:tgtEl>
                                        <p:attrNameLst>
                                          <p:attrName>style.visibility</p:attrName>
                                        </p:attrNameLst>
                                      </p:cBhvr>
                                      <p:to>
                                        <p:strVal val="visible"/>
                                      </p:to>
                                    </p:set>
                                    <p:animEffect transition="in" filter="wipe(down)">
                                      <p:cBhvr>
                                        <p:cTn id="90" dur="290">
                                          <p:stCondLst>
                                            <p:cond delay="0"/>
                                          </p:stCondLst>
                                        </p:cTn>
                                        <p:tgtEl>
                                          <p:spTgt spid="14"/>
                                        </p:tgtEl>
                                      </p:cBhvr>
                                    </p:animEffect>
                                    <p:anim calcmode="lin" valueType="num">
                                      <p:cBhvr>
                                        <p:cTn id="91" dur="911" tmFilter="0,0; 0.14,0.36; 0.43,0.73; 0.71,0.91; 1.0,1.0">
                                          <p:stCondLst>
                                            <p:cond delay="0"/>
                                          </p:stCondLst>
                                        </p:cTn>
                                        <p:tgtEl>
                                          <p:spTgt spid="14"/>
                                        </p:tgtEl>
                                        <p:attrNameLst>
                                          <p:attrName>ppt_x</p:attrName>
                                        </p:attrNameLst>
                                      </p:cBhvr>
                                      <p:tavLst>
                                        <p:tav tm="0">
                                          <p:val>
                                            <p:strVal val="#ppt_x-0.25"/>
                                          </p:val>
                                        </p:tav>
                                        <p:tav tm="100000">
                                          <p:val>
                                            <p:strVal val="#ppt_x"/>
                                          </p:val>
                                        </p:tav>
                                      </p:tavLst>
                                    </p:anim>
                                    <p:anim calcmode="lin" valueType="num">
                                      <p:cBhvr>
                                        <p:cTn id="92" dur="332" tmFilter="0.0,0.0; 0.25,0.07; 0.50,0.2; 0.75,0.467; 1.0,1.0">
                                          <p:stCondLst>
                                            <p:cond delay="0"/>
                                          </p:stCondLst>
                                        </p:cTn>
                                        <p:tgtEl>
                                          <p:spTgt spid="14"/>
                                        </p:tgtEl>
                                        <p:attrNameLst>
                                          <p:attrName>ppt_y</p:attrName>
                                        </p:attrNameLst>
                                      </p:cBhvr>
                                      <p:tavLst>
                                        <p:tav tm="0" fmla="#ppt_y-sin(pi*$)/3">
                                          <p:val>
                                            <p:fltVal val="0.5"/>
                                          </p:val>
                                        </p:tav>
                                        <p:tav tm="100000">
                                          <p:val>
                                            <p:fltVal val="1"/>
                                          </p:val>
                                        </p:tav>
                                      </p:tavLst>
                                    </p:anim>
                                    <p:anim calcmode="lin" valueType="num">
                                      <p:cBhvr>
                                        <p:cTn id="93" dur="332" tmFilter="0, 0; 0.125,0.2665; 0.25,0.4; 0.375,0.465; 0.5,0.5;  0.625,0.535; 0.75,0.6; 0.875,0.7335; 1,1">
                                          <p:stCondLst>
                                            <p:cond delay="332"/>
                                          </p:stCondLst>
                                        </p:cTn>
                                        <p:tgtEl>
                                          <p:spTgt spid="14"/>
                                        </p:tgtEl>
                                        <p:attrNameLst>
                                          <p:attrName>ppt_y</p:attrName>
                                        </p:attrNameLst>
                                      </p:cBhvr>
                                      <p:tavLst>
                                        <p:tav tm="0" fmla="#ppt_y-sin(pi*$)/9">
                                          <p:val>
                                            <p:fltVal val="0"/>
                                          </p:val>
                                        </p:tav>
                                        <p:tav tm="100000">
                                          <p:val>
                                            <p:fltVal val="1"/>
                                          </p:val>
                                        </p:tav>
                                      </p:tavLst>
                                    </p:anim>
                                    <p:anim calcmode="lin" valueType="num">
                                      <p:cBhvr>
                                        <p:cTn id="94" dur="166" tmFilter="0, 0; 0.125,0.2665; 0.25,0.4; 0.375,0.465; 0.5,0.5;  0.625,0.535; 0.75,0.6; 0.875,0.7335; 1,1">
                                          <p:stCondLst>
                                            <p:cond delay="662"/>
                                          </p:stCondLst>
                                        </p:cTn>
                                        <p:tgtEl>
                                          <p:spTgt spid="14"/>
                                        </p:tgtEl>
                                        <p:attrNameLst>
                                          <p:attrName>ppt_y</p:attrName>
                                        </p:attrNameLst>
                                      </p:cBhvr>
                                      <p:tavLst>
                                        <p:tav tm="0" fmla="#ppt_y-sin(pi*$)/27">
                                          <p:val>
                                            <p:fltVal val="0"/>
                                          </p:val>
                                        </p:tav>
                                        <p:tav tm="100000">
                                          <p:val>
                                            <p:fltVal val="1"/>
                                          </p:val>
                                        </p:tav>
                                      </p:tavLst>
                                    </p:anim>
                                    <p:anim calcmode="lin" valueType="num">
                                      <p:cBhvr>
                                        <p:cTn id="95" dur="82" tmFilter="0, 0; 0.125,0.2665; 0.25,0.4; 0.375,0.465; 0.5,0.5;  0.625,0.535; 0.75,0.6; 0.875,0.7335; 1,1">
                                          <p:stCondLst>
                                            <p:cond delay="828"/>
                                          </p:stCondLst>
                                        </p:cTn>
                                        <p:tgtEl>
                                          <p:spTgt spid="14"/>
                                        </p:tgtEl>
                                        <p:attrNameLst>
                                          <p:attrName>ppt_y</p:attrName>
                                        </p:attrNameLst>
                                      </p:cBhvr>
                                      <p:tavLst>
                                        <p:tav tm="0" fmla="#ppt_y-sin(pi*$)/81">
                                          <p:val>
                                            <p:fltVal val="0"/>
                                          </p:val>
                                        </p:tav>
                                        <p:tav tm="100000">
                                          <p:val>
                                            <p:fltVal val="1"/>
                                          </p:val>
                                        </p:tav>
                                      </p:tavLst>
                                    </p:anim>
                                    <p:animScale>
                                      <p:cBhvr>
                                        <p:cTn id="96" dur="13">
                                          <p:stCondLst>
                                            <p:cond delay="325"/>
                                          </p:stCondLst>
                                        </p:cTn>
                                        <p:tgtEl>
                                          <p:spTgt spid="14"/>
                                        </p:tgtEl>
                                      </p:cBhvr>
                                      <p:to x="100000" y="60000"/>
                                    </p:animScale>
                                    <p:animScale>
                                      <p:cBhvr>
                                        <p:cTn id="97" dur="83" decel="50000">
                                          <p:stCondLst>
                                            <p:cond delay="338"/>
                                          </p:stCondLst>
                                        </p:cTn>
                                        <p:tgtEl>
                                          <p:spTgt spid="14"/>
                                        </p:tgtEl>
                                      </p:cBhvr>
                                      <p:to x="100000" y="100000"/>
                                    </p:animScale>
                                    <p:animScale>
                                      <p:cBhvr>
                                        <p:cTn id="98" dur="13">
                                          <p:stCondLst>
                                            <p:cond delay="656"/>
                                          </p:stCondLst>
                                        </p:cTn>
                                        <p:tgtEl>
                                          <p:spTgt spid="14"/>
                                        </p:tgtEl>
                                      </p:cBhvr>
                                      <p:to x="100000" y="80000"/>
                                    </p:animScale>
                                    <p:animScale>
                                      <p:cBhvr>
                                        <p:cTn id="99" dur="83" decel="50000">
                                          <p:stCondLst>
                                            <p:cond delay="669"/>
                                          </p:stCondLst>
                                        </p:cTn>
                                        <p:tgtEl>
                                          <p:spTgt spid="14"/>
                                        </p:tgtEl>
                                      </p:cBhvr>
                                      <p:to x="100000" y="100000"/>
                                    </p:animScale>
                                    <p:animScale>
                                      <p:cBhvr>
                                        <p:cTn id="100" dur="13">
                                          <p:stCondLst>
                                            <p:cond delay="821"/>
                                          </p:stCondLst>
                                        </p:cTn>
                                        <p:tgtEl>
                                          <p:spTgt spid="14"/>
                                        </p:tgtEl>
                                      </p:cBhvr>
                                      <p:to x="100000" y="90000"/>
                                    </p:animScale>
                                    <p:animScale>
                                      <p:cBhvr>
                                        <p:cTn id="101" dur="83" decel="50000">
                                          <p:stCondLst>
                                            <p:cond delay="834"/>
                                          </p:stCondLst>
                                        </p:cTn>
                                        <p:tgtEl>
                                          <p:spTgt spid="14"/>
                                        </p:tgtEl>
                                      </p:cBhvr>
                                      <p:to x="100000" y="100000"/>
                                    </p:animScale>
                                    <p:animScale>
                                      <p:cBhvr>
                                        <p:cTn id="102" dur="13">
                                          <p:stCondLst>
                                            <p:cond delay="904"/>
                                          </p:stCondLst>
                                        </p:cTn>
                                        <p:tgtEl>
                                          <p:spTgt spid="14"/>
                                        </p:tgtEl>
                                      </p:cBhvr>
                                      <p:to x="100000" y="95000"/>
                                    </p:animScale>
                                    <p:animScale>
                                      <p:cBhvr>
                                        <p:cTn id="103" dur="83" decel="50000">
                                          <p:stCondLst>
                                            <p:cond delay="917"/>
                                          </p:stCondLst>
                                        </p:cTn>
                                        <p:tgtEl>
                                          <p:spTgt spid="14"/>
                                        </p:tgtEl>
                                      </p:cBhvr>
                                      <p:to x="100000" y="100000"/>
                                    </p:animScale>
                                  </p:childTnLst>
                                </p:cTn>
                              </p:par>
                            </p:childTnLst>
                          </p:cTn>
                        </p:par>
                        <p:par>
                          <p:cTn id="104" fill="hold">
                            <p:stCondLst>
                              <p:cond delay="11650"/>
                            </p:stCondLst>
                            <p:childTnLst>
                              <p:par>
                                <p:cTn id="105" presetID="26" presetClass="entr" presetSubtype="0" fill="hold" grpId="0" nodeType="afterEffect">
                                  <p:stCondLst>
                                    <p:cond delay="0"/>
                                  </p:stCondLst>
                                  <p:iterate type="lt">
                                    <p:tmPct val="10000"/>
                                  </p:iterate>
                                  <p:childTnLst>
                                    <p:set>
                                      <p:cBhvr>
                                        <p:cTn id="106" dur="1" fill="hold">
                                          <p:stCondLst>
                                            <p:cond delay="0"/>
                                          </p:stCondLst>
                                        </p:cTn>
                                        <p:tgtEl>
                                          <p:spTgt spid="23"/>
                                        </p:tgtEl>
                                        <p:attrNameLst>
                                          <p:attrName>style.visibility</p:attrName>
                                        </p:attrNameLst>
                                      </p:cBhvr>
                                      <p:to>
                                        <p:strVal val="visible"/>
                                      </p:to>
                                    </p:set>
                                    <p:animEffect transition="in" filter="wipe(down)">
                                      <p:cBhvr>
                                        <p:cTn id="107" dur="290">
                                          <p:stCondLst>
                                            <p:cond delay="0"/>
                                          </p:stCondLst>
                                        </p:cTn>
                                        <p:tgtEl>
                                          <p:spTgt spid="23"/>
                                        </p:tgtEl>
                                      </p:cBhvr>
                                    </p:animEffect>
                                    <p:anim calcmode="lin" valueType="num">
                                      <p:cBhvr>
                                        <p:cTn id="108" dur="911" tmFilter="0,0; 0.14,0.36; 0.43,0.73; 0.71,0.91; 1.0,1.0">
                                          <p:stCondLst>
                                            <p:cond delay="0"/>
                                          </p:stCondLst>
                                        </p:cTn>
                                        <p:tgtEl>
                                          <p:spTgt spid="23"/>
                                        </p:tgtEl>
                                        <p:attrNameLst>
                                          <p:attrName>ppt_x</p:attrName>
                                        </p:attrNameLst>
                                      </p:cBhvr>
                                      <p:tavLst>
                                        <p:tav tm="0">
                                          <p:val>
                                            <p:strVal val="#ppt_x-0.25"/>
                                          </p:val>
                                        </p:tav>
                                        <p:tav tm="100000">
                                          <p:val>
                                            <p:strVal val="#ppt_x"/>
                                          </p:val>
                                        </p:tav>
                                      </p:tavLst>
                                    </p:anim>
                                    <p:anim calcmode="lin" valueType="num">
                                      <p:cBhvr>
                                        <p:cTn id="109" dur="332" tmFilter="0.0,0.0; 0.25,0.07; 0.50,0.2; 0.75,0.467; 1.0,1.0">
                                          <p:stCondLst>
                                            <p:cond delay="0"/>
                                          </p:stCondLst>
                                        </p:cTn>
                                        <p:tgtEl>
                                          <p:spTgt spid="23"/>
                                        </p:tgtEl>
                                        <p:attrNameLst>
                                          <p:attrName>ppt_y</p:attrName>
                                        </p:attrNameLst>
                                      </p:cBhvr>
                                      <p:tavLst>
                                        <p:tav tm="0" fmla="#ppt_y-sin(pi*$)/3">
                                          <p:val>
                                            <p:fltVal val="0.5"/>
                                          </p:val>
                                        </p:tav>
                                        <p:tav tm="100000">
                                          <p:val>
                                            <p:fltVal val="1"/>
                                          </p:val>
                                        </p:tav>
                                      </p:tavLst>
                                    </p:anim>
                                    <p:anim calcmode="lin" valueType="num">
                                      <p:cBhvr>
                                        <p:cTn id="110" dur="332" tmFilter="0, 0; 0.125,0.2665; 0.25,0.4; 0.375,0.465; 0.5,0.5;  0.625,0.535; 0.75,0.6; 0.875,0.7335; 1,1">
                                          <p:stCondLst>
                                            <p:cond delay="332"/>
                                          </p:stCondLst>
                                        </p:cTn>
                                        <p:tgtEl>
                                          <p:spTgt spid="23"/>
                                        </p:tgtEl>
                                        <p:attrNameLst>
                                          <p:attrName>ppt_y</p:attrName>
                                        </p:attrNameLst>
                                      </p:cBhvr>
                                      <p:tavLst>
                                        <p:tav tm="0" fmla="#ppt_y-sin(pi*$)/9">
                                          <p:val>
                                            <p:fltVal val="0"/>
                                          </p:val>
                                        </p:tav>
                                        <p:tav tm="100000">
                                          <p:val>
                                            <p:fltVal val="1"/>
                                          </p:val>
                                        </p:tav>
                                      </p:tavLst>
                                    </p:anim>
                                    <p:anim calcmode="lin" valueType="num">
                                      <p:cBhvr>
                                        <p:cTn id="111" dur="166" tmFilter="0, 0; 0.125,0.2665; 0.25,0.4; 0.375,0.465; 0.5,0.5;  0.625,0.535; 0.75,0.6; 0.875,0.7335; 1,1">
                                          <p:stCondLst>
                                            <p:cond delay="662"/>
                                          </p:stCondLst>
                                        </p:cTn>
                                        <p:tgtEl>
                                          <p:spTgt spid="23"/>
                                        </p:tgtEl>
                                        <p:attrNameLst>
                                          <p:attrName>ppt_y</p:attrName>
                                        </p:attrNameLst>
                                      </p:cBhvr>
                                      <p:tavLst>
                                        <p:tav tm="0" fmla="#ppt_y-sin(pi*$)/27">
                                          <p:val>
                                            <p:fltVal val="0"/>
                                          </p:val>
                                        </p:tav>
                                        <p:tav tm="100000">
                                          <p:val>
                                            <p:fltVal val="1"/>
                                          </p:val>
                                        </p:tav>
                                      </p:tavLst>
                                    </p:anim>
                                    <p:anim calcmode="lin" valueType="num">
                                      <p:cBhvr>
                                        <p:cTn id="112" dur="82" tmFilter="0, 0; 0.125,0.2665; 0.25,0.4; 0.375,0.465; 0.5,0.5;  0.625,0.535; 0.75,0.6; 0.875,0.7335; 1,1">
                                          <p:stCondLst>
                                            <p:cond delay="828"/>
                                          </p:stCondLst>
                                        </p:cTn>
                                        <p:tgtEl>
                                          <p:spTgt spid="23"/>
                                        </p:tgtEl>
                                        <p:attrNameLst>
                                          <p:attrName>ppt_y</p:attrName>
                                        </p:attrNameLst>
                                      </p:cBhvr>
                                      <p:tavLst>
                                        <p:tav tm="0" fmla="#ppt_y-sin(pi*$)/81">
                                          <p:val>
                                            <p:fltVal val="0"/>
                                          </p:val>
                                        </p:tav>
                                        <p:tav tm="100000">
                                          <p:val>
                                            <p:fltVal val="1"/>
                                          </p:val>
                                        </p:tav>
                                      </p:tavLst>
                                    </p:anim>
                                    <p:animScale>
                                      <p:cBhvr>
                                        <p:cTn id="113" dur="13">
                                          <p:stCondLst>
                                            <p:cond delay="325"/>
                                          </p:stCondLst>
                                        </p:cTn>
                                        <p:tgtEl>
                                          <p:spTgt spid="23"/>
                                        </p:tgtEl>
                                      </p:cBhvr>
                                      <p:to x="100000" y="60000"/>
                                    </p:animScale>
                                    <p:animScale>
                                      <p:cBhvr>
                                        <p:cTn id="114" dur="83" decel="50000">
                                          <p:stCondLst>
                                            <p:cond delay="338"/>
                                          </p:stCondLst>
                                        </p:cTn>
                                        <p:tgtEl>
                                          <p:spTgt spid="23"/>
                                        </p:tgtEl>
                                      </p:cBhvr>
                                      <p:to x="100000" y="100000"/>
                                    </p:animScale>
                                    <p:animScale>
                                      <p:cBhvr>
                                        <p:cTn id="115" dur="13">
                                          <p:stCondLst>
                                            <p:cond delay="656"/>
                                          </p:stCondLst>
                                        </p:cTn>
                                        <p:tgtEl>
                                          <p:spTgt spid="23"/>
                                        </p:tgtEl>
                                      </p:cBhvr>
                                      <p:to x="100000" y="80000"/>
                                    </p:animScale>
                                    <p:animScale>
                                      <p:cBhvr>
                                        <p:cTn id="116" dur="83" decel="50000">
                                          <p:stCondLst>
                                            <p:cond delay="669"/>
                                          </p:stCondLst>
                                        </p:cTn>
                                        <p:tgtEl>
                                          <p:spTgt spid="23"/>
                                        </p:tgtEl>
                                      </p:cBhvr>
                                      <p:to x="100000" y="100000"/>
                                    </p:animScale>
                                    <p:animScale>
                                      <p:cBhvr>
                                        <p:cTn id="117" dur="13">
                                          <p:stCondLst>
                                            <p:cond delay="821"/>
                                          </p:stCondLst>
                                        </p:cTn>
                                        <p:tgtEl>
                                          <p:spTgt spid="23"/>
                                        </p:tgtEl>
                                      </p:cBhvr>
                                      <p:to x="100000" y="90000"/>
                                    </p:animScale>
                                    <p:animScale>
                                      <p:cBhvr>
                                        <p:cTn id="118" dur="83" decel="50000">
                                          <p:stCondLst>
                                            <p:cond delay="834"/>
                                          </p:stCondLst>
                                        </p:cTn>
                                        <p:tgtEl>
                                          <p:spTgt spid="23"/>
                                        </p:tgtEl>
                                      </p:cBhvr>
                                      <p:to x="100000" y="100000"/>
                                    </p:animScale>
                                    <p:animScale>
                                      <p:cBhvr>
                                        <p:cTn id="119" dur="13">
                                          <p:stCondLst>
                                            <p:cond delay="904"/>
                                          </p:stCondLst>
                                        </p:cTn>
                                        <p:tgtEl>
                                          <p:spTgt spid="23"/>
                                        </p:tgtEl>
                                      </p:cBhvr>
                                      <p:to x="100000" y="95000"/>
                                    </p:animScale>
                                    <p:animScale>
                                      <p:cBhvr>
                                        <p:cTn id="120" dur="83" decel="50000">
                                          <p:stCondLst>
                                            <p:cond delay="917"/>
                                          </p:stCondLst>
                                        </p:cTn>
                                        <p:tgtEl>
                                          <p:spTgt spid="23"/>
                                        </p:tgtEl>
                                      </p:cBhvr>
                                      <p:to x="100000" y="100000"/>
                                    </p:animScale>
                                  </p:childTnLst>
                                </p:cTn>
                              </p:par>
                            </p:childTnLst>
                          </p:cTn>
                        </p:par>
                        <p:par>
                          <p:cTn id="121" fill="hold">
                            <p:stCondLst>
                              <p:cond delay="14750"/>
                            </p:stCondLst>
                            <p:childTnLst>
                              <p:par>
                                <p:cTn id="122" presetID="26" presetClass="entr" presetSubtype="0" fill="hold" grpId="0" nodeType="afterEffect">
                                  <p:stCondLst>
                                    <p:cond delay="0"/>
                                  </p:stCondLst>
                                  <p:iterate type="lt">
                                    <p:tmPct val="10000"/>
                                  </p:iterate>
                                  <p:childTnLst>
                                    <p:set>
                                      <p:cBhvr>
                                        <p:cTn id="123" dur="1" fill="hold">
                                          <p:stCondLst>
                                            <p:cond delay="0"/>
                                          </p:stCondLst>
                                        </p:cTn>
                                        <p:tgtEl>
                                          <p:spTgt spid="24"/>
                                        </p:tgtEl>
                                        <p:attrNameLst>
                                          <p:attrName>style.visibility</p:attrName>
                                        </p:attrNameLst>
                                      </p:cBhvr>
                                      <p:to>
                                        <p:strVal val="visible"/>
                                      </p:to>
                                    </p:set>
                                    <p:animEffect transition="in" filter="wipe(down)">
                                      <p:cBhvr>
                                        <p:cTn id="124" dur="290">
                                          <p:stCondLst>
                                            <p:cond delay="0"/>
                                          </p:stCondLst>
                                        </p:cTn>
                                        <p:tgtEl>
                                          <p:spTgt spid="24"/>
                                        </p:tgtEl>
                                      </p:cBhvr>
                                    </p:animEffect>
                                    <p:anim calcmode="lin" valueType="num">
                                      <p:cBhvr>
                                        <p:cTn id="125" dur="911" tmFilter="0,0; 0.14,0.36; 0.43,0.73; 0.71,0.91; 1.0,1.0">
                                          <p:stCondLst>
                                            <p:cond delay="0"/>
                                          </p:stCondLst>
                                        </p:cTn>
                                        <p:tgtEl>
                                          <p:spTgt spid="24"/>
                                        </p:tgtEl>
                                        <p:attrNameLst>
                                          <p:attrName>ppt_x</p:attrName>
                                        </p:attrNameLst>
                                      </p:cBhvr>
                                      <p:tavLst>
                                        <p:tav tm="0">
                                          <p:val>
                                            <p:strVal val="#ppt_x-0.25"/>
                                          </p:val>
                                        </p:tav>
                                        <p:tav tm="100000">
                                          <p:val>
                                            <p:strVal val="#ppt_x"/>
                                          </p:val>
                                        </p:tav>
                                      </p:tavLst>
                                    </p:anim>
                                    <p:anim calcmode="lin" valueType="num">
                                      <p:cBhvr>
                                        <p:cTn id="126" dur="332" tmFilter="0.0,0.0; 0.25,0.07; 0.50,0.2; 0.75,0.467; 1.0,1.0">
                                          <p:stCondLst>
                                            <p:cond delay="0"/>
                                          </p:stCondLst>
                                        </p:cTn>
                                        <p:tgtEl>
                                          <p:spTgt spid="24"/>
                                        </p:tgtEl>
                                        <p:attrNameLst>
                                          <p:attrName>ppt_y</p:attrName>
                                        </p:attrNameLst>
                                      </p:cBhvr>
                                      <p:tavLst>
                                        <p:tav tm="0" fmla="#ppt_y-sin(pi*$)/3">
                                          <p:val>
                                            <p:fltVal val="0.5"/>
                                          </p:val>
                                        </p:tav>
                                        <p:tav tm="100000">
                                          <p:val>
                                            <p:fltVal val="1"/>
                                          </p:val>
                                        </p:tav>
                                      </p:tavLst>
                                    </p:anim>
                                    <p:anim calcmode="lin" valueType="num">
                                      <p:cBhvr>
                                        <p:cTn id="127" dur="332" tmFilter="0, 0; 0.125,0.2665; 0.25,0.4; 0.375,0.465; 0.5,0.5;  0.625,0.535; 0.75,0.6; 0.875,0.7335; 1,1">
                                          <p:stCondLst>
                                            <p:cond delay="332"/>
                                          </p:stCondLst>
                                        </p:cTn>
                                        <p:tgtEl>
                                          <p:spTgt spid="24"/>
                                        </p:tgtEl>
                                        <p:attrNameLst>
                                          <p:attrName>ppt_y</p:attrName>
                                        </p:attrNameLst>
                                      </p:cBhvr>
                                      <p:tavLst>
                                        <p:tav tm="0" fmla="#ppt_y-sin(pi*$)/9">
                                          <p:val>
                                            <p:fltVal val="0"/>
                                          </p:val>
                                        </p:tav>
                                        <p:tav tm="100000">
                                          <p:val>
                                            <p:fltVal val="1"/>
                                          </p:val>
                                        </p:tav>
                                      </p:tavLst>
                                    </p:anim>
                                    <p:anim calcmode="lin" valueType="num">
                                      <p:cBhvr>
                                        <p:cTn id="128" dur="166" tmFilter="0, 0; 0.125,0.2665; 0.25,0.4; 0.375,0.465; 0.5,0.5;  0.625,0.535; 0.75,0.6; 0.875,0.7335; 1,1">
                                          <p:stCondLst>
                                            <p:cond delay="662"/>
                                          </p:stCondLst>
                                        </p:cTn>
                                        <p:tgtEl>
                                          <p:spTgt spid="24"/>
                                        </p:tgtEl>
                                        <p:attrNameLst>
                                          <p:attrName>ppt_y</p:attrName>
                                        </p:attrNameLst>
                                      </p:cBhvr>
                                      <p:tavLst>
                                        <p:tav tm="0" fmla="#ppt_y-sin(pi*$)/27">
                                          <p:val>
                                            <p:fltVal val="0"/>
                                          </p:val>
                                        </p:tav>
                                        <p:tav tm="100000">
                                          <p:val>
                                            <p:fltVal val="1"/>
                                          </p:val>
                                        </p:tav>
                                      </p:tavLst>
                                    </p:anim>
                                    <p:anim calcmode="lin" valueType="num">
                                      <p:cBhvr>
                                        <p:cTn id="129" dur="82" tmFilter="0, 0; 0.125,0.2665; 0.25,0.4; 0.375,0.465; 0.5,0.5;  0.625,0.535; 0.75,0.6; 0.875,0.7335; 1,1">
                                          <p:stCondLst>
                                            <p:cond delay="828"/>
                                          </p:stCondLst>
                                        </p:cTn>
                                        <p:tgtEl>
                                          <p:spTgt spid="24"/>
                                        </p:tgtEl>
                                        <p:attrNameLst>
                                          <p:attrName>ppt_y</p:attrName>
                                        </p:attrNameLst>
                                      </p:cBhvr>
                                      <p:tavLst>
                                        <p:tav tm="0" fmla="#ppt_y-sin(pi*$)/81">
                                          <p:val>
                                            <p:fltVal val="0"/>
                                          </p:val>
                                        </p:tav>
                                        <p:tav tm="100000">
                                          <p:val>
                                            <p:fltVal val="1"/>
                                          </p:val>
                                        </p:tav>
                                      </p:tavLst>
                                    </p:anim>
                                    <p:animScale>
                                      <p:cBhvr>
                                        <p:cTn id="130" dur="13">
                                          <p:stCondLst>
                                            <p:cond delay="325"/>
                                          </p:stCondLst>
                                        </p:cTn>
                                        <p:tgtEl>
                                          <p:spTgt spid="24"/>
                                        </p:tgtEl>
                                      </p:cBhvr>
                                      <p:to x="100000" y="60000"/>
                                    </p:animScale>
                                    <p:animScale>
                                      <p:cBhvr>
                                        <p:cTn id="131" dur="83" decel="50000">
                                          <p:stCondLst>
                                            <p:cond delay="338"/>
                                          </p:stCondLst>
                                        </p:cTn>
                                        <p:tgtEl>
                                          <p:spTgt spid="24"/>
                                        </p:tgtEl>
                                      </p:cBhvr>
                                      <p:to x="100000" y="100000"/>
                                    </p:animScale>
                                    <p:animScale>
                                      <p:cBhvr>
                                        <p:cTn id="132" dur="13">
                                          <p:stCondLst>
                                            <p:cond delay="656"/>
                                          </p:stCondLst>
                                        </p:cTn>
                                        <p:tgtEl>
                                          <p:spTgt spid="24"/>
                                        </p:tgtEl>
                                      </p:cBhvr>
                                      <p:to x="100000" y="80000"/>
                                    </p:animScale>
                                    <p:animScale>
                                      <p:cBhvr>
                                        <p:cTn id="133" dur="83" decel="50000">
                                          <p:stCondLst>
                                            <p:cond delay="669"/>
                                          </p:stCondLst>
                                        </p:cTn>
                                        <p:tgtEl>
                                          <p:spTgt spid="24"/>
                                        </p:tgtEl>
                                      </p:cBhvr>
                                      <p:to x="100000" y="100000"/>
                                    </p:animScale>
                                    <p:animScale>
                                      <p:cBhvr>
                                        <p:cTn id="134" dur="13">
                                          <p:stCondLst>
                                            <p:cond delay="821"/>
                                          </p:stCondLst>
                                        </p:cTn>
                                        <p:tgtEl>
                                          <p:spTgt spid="24"/>
                                        </p:tgtEl>
                                      </p:cBhvr>
                                      <p:to x="100000" y="90000"/>
                                    </p:animScale>
                                    <p:animScale>
                                      <p:cBhvr>
                                        <p:cTn id="135" dur="83" decel="50000">
                                          <p:stCondLst>
                                            <p:cond delay="834"/>
                                          </p:stCondLst>
                                        </p:cTn>
                                        <p:tgtEl>
                                          <p:spTgt spid="24"/>
                                        </p:tgtEl>
                                      </p:cBhvr>
                                      <p:to x="100000" y="100000"/>
                                    </p:animScale>
                                    <p:animScale>
                                      <p:cBhvr>
                                        <p:cTn id="136" dur="13">
                                          <p:stCondLst>
                                            <p:cond delay="904"/>
                                          </p:stCondLst>
                                        </p:cTn>
                                        <p:tgtEl>
                                          <p:spTgt spid="24"/>
                                        </p:tgtEl>
                                      </p:cBhvr>
                                      <p:to x="100000" y="95000"/>
                                    </p:animScale>
                                    <p:animScale>
                                      <p:cBhvr>
                                        <p:cTn id="137" dur="83" decel="50000">
                                          <p:stCondLst>
                                            <p:cond delay="917"/>
                                          </p:stCondLst>
                                        </p:cTn>
                                        <p:tgtEl>
                                          <p:spTgt spid="24"/>
                                        </p:tgtEl>
                                      </p:cBhvr>
                                      <p:to x="100000" y="100000"/>
                                    </p:animScale>
                                  </p:childTnLst>
                                </p:cTn>
                              </p:par>
                            </p:childTnLst>
                          </p:cTn>
                        </p:par>
                        <p:par>
                          <p:cTn id="138" fill="hold">
                            <p:stCondLst>
                              <p:cond delay="18250"/>
                            </p:stCondLst>
                            <p:childTnLst>
                              <p:par>
                                <p:cTn id="139" presetID="26" presetClass="entr" presetSubtype="0" fill="hold" grpId="0" nodeType="afterEffect">
                                  <p:stCondLst>
                                    <p:cond delay="0"/>
                                  </p:stCondLst>
                                  <p:iterate type="lt">
                                    <p:tmPct val="10000"/>
                                  </p:iterate>
                                  <p:childTnLst>
                                    <p:set>
                                      <p:cBhvr>
                                        <p:cTn id="140" dur="1" fill="hold">
                                          <p:stCondLst>
                                            <p:cond delay="0"/>
                                          </p:stCondLst>
                                        </p:cTn>
                                        <p:tgtEl>
                                          <p:spTgt spid="12"/>
                                        </p:tgtEl>
                                        <p:attrNameLst>
                                          <p:attrName>style.visibility</p:attrName>
                                        </p:attrNameLst>
                                      </p:cBhvr>
                                      <p:to>
                                        <p:strVal val="visible"/>
                                      </p:to>
                                    </p:set>
                                    <p:animEffect transition="in" filter="wipe(down)">
                                      <p:cBhvr>
                                        <p:cTn id="141" dur="290">
                                          <p:stCondLst>
                                            <p:cond delay="0"/>
                                          </p:stCondLst>
                                        </p:cTn>
                                        <p:tgtEl>
                                          <p:spTgt spid="12"/>
                                        </p:tgtEl>
                                      </p:cBhvr>
                                    </p:animEffect>
                                    <p:anim calcmode="lin" valueType="num">
                                      <p:cBhvr>
                                        <p:cTn id="142"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43"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44"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45"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46"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147" dur="13">
                                          <p:stCondLst>
                                            <p:cond delay="325"/>
                                          </p:stCondLst>
                                        </p:cTn>
                                        <p:tgtEl>
                                          <p:spTgt spid="12"/>
                                        </p:tgtEl>
                                      </p:cBhvr>
                                      <p:to x="100000" y="60000"/>
                                    </p:animScale>
                                    <p:animScale>
                                      <p:cBhvr>
                                        <p:cTn id="148" dur="83" decel="50000">
                                          <p:stCondLst>
                                            <p:cond delay="338"/>
                                          </p:stCondLst>
                                        </p:cTn>
                                        <p:tgtEl>
                                          <p:spTgt spid="12"/>
                                        </p:tgtEl>
                                      </p:cBhvr>
                                      <p:to x="100000" y="100000"/>
                                    </p:animScale>
                                    <p:animScale>
                                      <p:cBhvr>
                                        <p:cTn id="149" dur="13">
                                          <p:stCondLst>
                                            <p:cond delay="656"/>
                                          </p:stCondLst>
                                        </p:cTn>
                                        <p:tgtEl>
                                          <p:spTgt spid="12"/>
                                        </p:tgtEl>
                                      </p:cBhvr>
                                      <p:to x="100000" y="80000"/>
                                    </p:animScale>
                                    <p:animScale>
                                      <p:cBhvr>
                                        <p:cTn id="150" dur="83" decel="50000">
                                          <p:stCondLst>
                                            <p:cond delay="669"/>
                                          </p:stCondLst>
                                        </p:cTn>
                                        <p:tgtEl>
                                          <p:spTgt spid="12"/>
                                        </p:tgtEl>
                                      </p:cBhvr>
                                      <p:to x="100000" y="100000"/>
                                    </p:animScale>
                                    <p:animScale>
                                      <p:cBhvr>
                                        <p:cTn id="151" dur="13">
                                          <p:stCondLst>
                                            <p:cond delay="821"/>
                                          </p:stCondLst>
                                        </p:cTn>
                                        <p:tgtEl>
                                          <p:spTgt spid="12"/>
                                        </p:tgtEl>
                                      </p:cBhvr>
                                      <p:to x="100000" y="90000"/>
                                    </p:animScale>
                                    <p:animScale>
                                      <p:cBhvr>
                                        <p:cTn id="152" dur="83" decel="50000">
                                          <p:stCondLst>
                                            <p:cond delay="834"/>
                                          </p:stCondLst>
                                        </p:cTn>
                                        <p:tgtEl>
                                          <p:spTgt spid="12"/>
                                        </p:tgtEl>
                                      </p:cBhvr>
                                      <p:to x="100000" y="100000"/>
                                    </p:animScale>
                                    <p:animScale>
                                      <p:cBhvr>
                                        <p:cTn id="153" dur="13">
                                          <p:stCondLst>
                                            <p:cond delay="904"/>
                                          </p:stCondLst>
                                        </p:cTn>
                                        <p:tgtEl>
                                          <p:spTgt spid="12"/>
                                        </p:tgtEl>
                                      </p:cBhvr>
                                      <p:to x="100000" y="95000"/>
                                    </p:animScale>
                                    <p:animScale>
                                      <p:cBhvr>
                                        <p:cTn id="154" dur="83" decel="50000">
                                          <p:stCondLst>
                                            <p:cond delay="917"/>
                                          </p:stCondLst>
                                        </p:cTn>
                                        <p:tgtEl>
                                          <p:spTgt spid="12"/>
                                        </p:tgtEl>
                                      </p:cBhvr>
                                      <p:to x="100000" y="100000"/>
                                    </p:animScale>
                                  </p:childTnLst>
                                </p:cTn>
                              </p:par>
                            </p:childTnLst>
                          </p:cTn>
                        </p:par>
                        <p:par>
                          <p:cTn id="155" fill="hold">
                            <p:stCondLst>
                              <p:cond delay="21150"/>
                            </p:stCondLst>
                            <p:childTnLst>
                              <p:par>
                                <p:cTn id="156" presetID="42" presetClass="entr" presetSubtype="0" fill="hold" nodeType="afterEffect">
                                  <p:stCondLst>
                                    <p:cond delay="0"/>
                                  </p:stCondLst>
                                  <p:childTnLst>
                                    <p:set>
                                      <p:cBhvr>
                                        <p:cTn id="157" dur="1" fill="hold">
                                          <p:stCondLst>
                                            <p:cond delay="0"/>
                                          </p:stCondLst>
                                        </p:cTn>
                                        <p:tgtEl>
                                          <p:spTgt spid="1027"/>
                                        </p:tgtEl>
                                        <p:attrNameLst>
                                          <p:attrName>style.visibility</p:attrName>
                                        </p:attrNameLst>
                                      </p:cBhvr>
                                      <p:to>
                                        <p:strVal val="visible"/>
                                      </p:to>
                                    </p:set>
                                    <p:animEffect transition="in" filter="fade">
                                      <p:cBhvr>
                                        <p:cTn id="158" dur="1000"/>
                                        <p:tgtEl>
                                          <p:spTgt spid="1027"/>
                                        </p:tgtEl>
                                      </p:cBhvr>
                                    </p:animEffect>
                                    <p:anim calcmode="lin" valueType="num">
                                      <p:cBhvr>
                                        <p:cTn id="159" dur="1000" fill="hold"/>
                                        <p:tgtEl>
                                          <p:spTgt spid="1027"/>
                                        </p:tgtEl>
                                        <p:attrNameLst>
                                          <p:attrName>ppt_x</p:attrName>
                                        </p:attrNameLst>
                                      </p:cBhvr>
                                      <p:tavLst>
                                        <p:tav tm="0">
                                          <p:val>
                                            <p:strVal val="#ppt_x"/>
                                          </p:val>
                                        </p:tav>
                                        <p:tav tm="100000">
                                          <p:val>
                                            <p:strVal val="#ppt_x"/>
                                          </p:val>
                                        </p:tav>
                                      </p:tavLst>
                                    </p:anim>
                                    <p:anim calcmode="lin" valueType="num">
                                      <p:cBhvr>
                                        <p:cTn id="160" dur="1000" fill="hold"/>
                                        <p:tgtEl>
                                          <p:spTgt spid="1027"/>
                                        </p:tgtEl>
                                        <p:attrNameLst>
                                          <p:attrName>ppt_y</p:attrName>
                                        </p:attrNameLst>
                                      </p:cBhvr>
                                      <p:tavLst>
                                        <p:tav tm="0">
                                          <p:val>
                                            <p:strVal val="#ppt_y+.1"/>
                                          </p:val>
                                        </p:tav>
                                        <p:tav tm="100000">
                                          <p:val>
                                            <p:strVal val="#ppt_y"/>
                                          </p:val>
                                        </p:tav>
                                      </p:tavLst>
                                    </p:anim>
                                  </p:childTnLst>
                                </p:cTn>
                              </p:par>
                              <p:par>
                                <p:cTn id="161" presetID="42" presetClass="entr" presetSubtype="0" fill="hold" grpId="0" nodeType="withEffect">
                                  <p:stCondLst>
                                    <p:cond delay="1000"/>
                                  </p:stCondLst>
                                  <p:childTnLst>
                                    <p:set>
                                      <p:cBhvr>
                                        <p:cTn id="162" dur="1" fill="hold">
                                          <p:stCondLst>
                                            <p:cond delay="0"/>
                                          </p:stCondLst>
                                        </p:cTn>
                                        <p:tgtEl>
                                          <p:spTgt spid="16"/>
                                        </p:tgtEl>
                                        <p:attrNameLst>
                                          <p:attrName>style.visibility</p:attrName>
                                        </p:attrNameLst>
                                      </p:cBhvr>
                                      <p:to>
                                        <p:strVal val="visible"/>
                                      </p:to>
                                    </p:set>
                                    <p:animEffect transition="in" filter="fade">
                                      <p:cBhvr>
                                        <p:cTn id="163" dur="1000"/>
                                        <p:tgtEl>
                                          <p:spTgt spid="16"/>
                                        </p:tgtEl>
                                      </p:cBhvr>
                                    </p:animEffect>
                                    <p:anim calcmode="lin" valueType="num">
                                      <p:cBhvr>
                                        <p:cTn id="164" dur="1000" fill="hold"/>
                                        <p:tgtEl>
                                          <p:spTgt spid="16"/>
                                        </p:tgtEl>
                                        <p:attrNameLst>
                                          <p:attrName>ppt_x</p:attrName>
                                        </p:attrNameLst>
                                      </p:cBhvr>
                                      <p:tavLst>
                                        <p:tav tm="0">
                                          <p:val>
                                            <p:strVal val="#ppt_x"/>
                                          </p:val>
                                        </p:tav>
                                        <p:tav tm="100000">
                                          <p:val>
                                            <p:strVal val="#ppt_x"/>
                                          </p:val>
                                        </p:tav>
                                      </p:tavLst>
                                    </p:anim>
                                    <p:anim calcmode="lin" valueType="num">
                                      <p:cBhvr>
                                        <p:cTn id="165" dur="1000" fill="hold"/>
                                        <p:tgtEl>
                                          <p:spTgt spid="16"/>
                                        </p:tgtEl>
                                        <p:attrNameLst>
                                          <p:attrName>ppt_y</p:attrName>
                                        </p:attrNameLst>
                                      </p:cBhvr>
                                      <p:tavLst>
                                        <p:tav tm="0">
                                          <p:val>
                                            <p:strVal val="#ppt_y+.1"/>
                                          </p:val>
                                        </p:tav>
                                        <p:tav tm="100000">
                                          <p:val>
                                            <p:strVal val="#ppt_y"/>
                                          </p:val>
                                        </p:tav>
                                      </p:tavLst>
                                    </p:anim>
                                  </p:childTnLst>
                                </p:cTn>
                              </p:par>
                            </p:childTnLst>
                          </p:cTn>
                        </p:par>
                        <p:par>
                          <p:cTn id="166" fill="hold">
                            <p:stCondLst>
                              <p:cond delay="23150"/>
                            </p:stCondLst>
                            <p:childTnLst>
                              <p:par>
                                <p:cTn id="167" presetID="42" presetClass="entr" presetSubtype="0" fill="hold" nodeType="afterEffect">
                                  <p:stCondLst>
                                    <p:cond delay="0"/>
                                  </p:stCondLst>
                                  <p:childTnLst>
                                    <p:set>
                                      <p:cBhvr>
                                        <p:cTn id="168" dur="1" fill="hold">
                                          <p:stCondLst>
                                            <p:cond delay="0"/>
                                          </p:stCondLst>
                                        </p:cTn>
                                        <p:tgtEl>
                                          <p:spTgt spid="10244"/>
                                        </p:tgtEl>
                                        <p:attrNameLst>
                                          <p:attrName>style.visibility</p:attrName>
                                        </p:attrNameLst>
                                      </p:cBhvr>
                                      <p:to>
                                        <p:strVal val="visible"/>
                                      </p:to>
                                    </p:set>
                                    <p:animEffect transition="in" filter="fade">
                                      <p:cBhvr>
                                        <p:cTn id="169" dur="1000"/>
                                        <p:tgtEl>
                                          <p:spTgt spid="10244"/>
                                        </p:tgtEl>
                                      </p:cBhvr>
                                    </p:animEffect>
                                    <p:anim calcmode="lin" valueType="num">
                                      <p:cBhvr>
                                        <p:cTn id="170" dur="1000" fill="hold"/>
                                        <p:tgtEl>
                                          <p:spTgt spid="10244"/>
                                        </p:tgtEl>
                                        <p:attrNameLst>
                                          <p:attrName>ppt_x</p:attrName>
                                        </p:attrNameLst>
                                      </p:cBhvr>
                                      <p:tavLst>
                                        <p:tav tm="0">
                                          <p:val>
                                            <p:strVal val="#ppt_x"/>
                                          </p:val>
                                        </p:tav>
                                        <p:tav tm="100000">
                                          <p:val>
                                            <p:strVal val="#ppt_x"/>
                                          </p:val>
                                        </p:tav>
                                      </p:tavLst>
                                    </p:anim>
                                    <p:anim calcmode="lin" valueType="num">
                                      <p:cBhvr>
                                        <p:cTn id="171" dur="1000" fill="hold"/>
                                        <p:tgtEl>
                                          <p:spTgt spid="10244"/>
                                        </p:tgtEl>
                                        <p:attrNameLst>
                                          <p:attrName>ppt_y</p:attrName>
                                        </p:attrNameLst>
                                      </p:cBhvr>
                                      <p:tavLst>
                                        <p:tav tm="0">
                                          <p:val>
                                            <p:strVal val="#ppt_y+.1"/>
                                          </p:val>
                                        </p:tav>
                                        <p:tav tm="100000">
                                          <p:val>
                                            <p:strVal val="#ppt_y"/>
                                          </p:val>
                                        </p:tav>
                                      </p:tavLst>
                                    </p:anim>
                                  </p:childTnLst>
                                </p:cTn>
                              </p:par>
                              <p:par>
                                <p:cTn id="172" presetID="42" presetClass="entr" presetSubtype="0" fill="hold" grpId="0" nodeType="withEffect">
                                  <p:stCondLst>
                                    <p:cond delay="1000"/>
                                  </p:stCondLst>
                                  <p:childTnLst>
                                    <p:set>
                                      <p:cBhvr>
                                        <p:cTn id="173" dur="1" fill="hold">
                                          <p:stCondLst>
                                            <p:cond delay="0"/>
                                          </p:stCondLst>
                                        </p:cTn>
                                        <p:tgtEl>
                                          <p:spTgt spid="17"/>
                                        </p:tgtEl>
                                        <p:attrNameLst>
                                          <p:attrName>style.visibility</p:attrName>
                                        </p:attrNameLst>
                                      </p:cBhvr>
                                      <p:to>
                                        <p:strVal val="visible"/>
                                      </p:to>
                                    </p:set>
                                    <p:animEffect transition="in" filter="fade">
                                      <p:cBhvr>
                                        <p:cTn id="174" dur="1000"/>
                                        <p:tgtEl>
                                          <p:spTgt spid="17"/>
                                        </p:tgtEl>
                                      </p:cBhvr>
                                    </p:animEffect>
                                    <p:anim calcmode="lin" valueType="num">
                                      <p:cBhvr>
                                        <p:cTn id="175" dur="1000" fill="hold"/>
                                        <p:tgtEl>
                                          <p:spTgt spid="17"/>
                                        </p:tgtEl>
                                        <p:attrNameLst>
                                          <p:attrName>ppt_x</p:attrName>
                                        </p:attrNameLst>
                                      </p:cBhvr>
                                      <p:tavLst>
                                        <p:tav tm="0">
                                          <p:val>
                                            <p:strVal val="#ppt_x"/>
                                          </p:val>
                                        </p:tav>
                                        <p:tav tm="100000">
                                          <p:val>
                                            <p:strVal val="#ppt_x"/>
                                          </p:val>
                                        </p:tav>
                                      </p:tavLst>
                                    </p:anim>
                                    <p:anim calcmode="lin" valueType="num">
                                      <p:cBhvr>
                                        <p:cTn id="176" dur="1000" fill="hold"/>
                                        <p:tgtEl>
                                          <p:spTgt spid="17"/>
                                        </p:tgtEl>
                                        <p:attrNameLst>
                                          <p:attrName>ppt_y</p:attrName>
                                        </p:attrNameLst>
                                      </p:cBhvr>
                                      <p:tavLst>
                                        <p:tav tm="0">
                                          <p:val>
                                            <p:strVal val="#ppt_y+.1"/>
                                          </p:val>
                                        </p:tav>
                                        <p:tav tm="100000">
                                          <p:val>
                                            <p:strVal val="#ppt_y"/>
                                          </p:val>
                                        </p:tav>
                                      </p:tavLst>
                                    </p:anim>
                                  </p:childTnLst>
                                </p:cTn>
                              </p:par>
                            </p:childTnLst>
                          </p:cTn>
                        </p:par>
                        <p:par>
                          <p:cTn id="177" fill="hold">
                            <p:stCondLst>
                              <p:cond delay="25150"/>
                            </p:stCondLst>
                            <p:childTnLst>
                              <p:par>
                                <p:cTn id="178" presetID="45" presetClass="entr" presetSubtype="0" fill="hold" nodeType="afterEffect">
                                  <p:stCondLst>
                                    <p:cond delay="1500"/>
                                  </p:stCondLst>
                                  <p:childTnLst>
                                    <p:set>
                                      <p:cBhvr>
                                        <p:cTn id="179" dur="1" fill="hold">
                                          <p:stCondLst>
                                            <p:cond delay="0"/>
                                          </p:stCondLst>
                                        </p:cTn>
                                        <p:tgtEl>
                                          <p:spTgt spid="7171"/>
                                        </p:tgtEl>
                                        <p:attrNameLst>
                                          <p:attrName>style.visibility</p:attrName>
                                        </p:attrNameLst>
                                      </p:cBhvr>
                                      <p:to>
                                        <p:strVal val="visible"/>
                                      </p:to>
                                    </p:set>
                                    <p:animEffect transition="in" filter="fade">
                                      <p:cBhvr>
                                        <p:cTn id="180" dur="2000"/>
                                        <p:tgtEl>
                                          <p:spTgt spid="7171"/>
                                        </p:tgtEl>
                                      </p:cBhvr>
                                    </p:animEffect>
                                    <p:anim calcmode="lin" valueType="num">
                                      <p:cBhvr>
                                        <p:cTn id="181" dur="2000" fill="hold"/>
                                        <p:tgtEl>
                                          <p:spTgt spid="7171"/>
                                        </p:tgtEl>
                                        <p:attrNameLst>
                                          <p:attrName>ppt_w</p:attrName>
                                        </p:attrNameLst>
                                      </p:cBhvr>
                                      <p:tavLst>
                                        <p:tav tm="0" fmla="#ppt_w*sin(2.5*pi*$)">
                                          <p:val>
                                            <p:fltVal val="0"/>
                                          </p:val>
                                        </p:tav>
                                        <p:tav tm="100000">
                                          <p:val>
                                            <p:fltVal val="1"/>
                                          </p:val>
                                        </p:tav>
                                      </p:tavLst>
                                    </p:anim>
                                    <p:anim calcmode="lin" valueType="num">
                                      <p:cBhvr>
                                        <p:cTn id="182" dur="2000" fill="hold"/>
                                        <p:tgtEl>
                                          <p:spTgt spid="7171"/>
                                        </p:tgtEl>
                                        <p:attrNameLst>
                                          <p:attrName>ppt_h</p:attrName>
                                        </p:attrNameLst>
                                      </p:cBhvr>
                                      <p:tavLst>
                                        <p:tav tm="0">
                                          <p:val>
                                            <p:strVal val="#ppt_h"/>
                                          </p:val>
                                        </p:tav>
                                        <p:tav tm="100000">
                                          <p:val>
                                            <p:strVal val="#ppt_h"/>
                                          </p:val>
                                        </p:tav>
                                      </p:tavLst>
                                    </p:anim>
                                  </p:childTnLst>
                                </p:cTn>
                              </p:par>
                            </p:childTnLst>
                          </p:cTn>
                        </p:par>
                        <p:par>
                          <p:cTn id="183" fill="hold">
                            <p:stCondLst>
                              <p:cond delay="28650"/>
                            </p:stCondLst>
                            <p:childTnLst>
                              <p:par>
                                <p:cTn id="184" presetID="42" presetClass="entr" presetSubtype="0" fill="hold" grpId="0" nodeType="afterEffect">
                                  <p:stCondLst>
                                    <p:cond delay="0"/>
                                  </p:stCondLst>
                                  <p:childTnLst>
                                    <p:set>
                                      <p:cBhvr>
                                        <p:cTn id="185" dur="1" fill="hold">
                                          <p:stCondLst>
                                            <p:cond delay="0"/>
                                          </p:stCondLst>
                                        </p:cTn>
                                        <p:tgtEl>
                                          <p:spTgt spid="31"/>
                                        </p:tgtEl>
                                        <p:attrNameLst>
                                          <p:attrName>style.visibility</p:attrName>
                                        </p:attrNameLst>
                                      </p:cBhvr>
                                      <p:to>
                                        <p:strVal val="visible"/>
                                      </p:to>
                                    </p:set>
                                    <p:animEffect transition="in" filter="fade">
                                      <p:cBhvr>
                                        <p:cTn id="186" dur="1000"/>
                                        <p:tgtEl>
                                          <p:spTgt spid="31"/>
                                        </p:tgtEl>
                                      </p:cBhvr>
                                    </p:animEffect>
                                    <p:anim calcmode="lin" valueType="num">
                                      <p:cBhvr>
                                        <p:cTn id="187" dur="1000" fill="hold"/>
                                        <p:tgtEl>
                                          <p:spTgt spid="31"/>
                                        </p:tgtEl>
                                        <p:attrNameLst>
                                          <p:attrName>ppt_x</p:attrName>
                                        </p:attrNameLst>
                                      </p:cBhvr>
                                      <p:tavLst>
                                        <p:tav tm="0">
                                          <p:val>
                                            <p:strVal val="#ppt_x"/>
                                          </p:val>
                                        </p:tav>
                                        <p:tav tm="100000">
                                          <p:val>
                                            <p:strVal val="#ppt_x"/>
                                          </p:val>
                                        </p:tav>
                                      </p:tavLst>
                                    </p:anim>
                                    <p:anim calcmode="lin" valueType="num">
                                      <p:cBhvr>
                                        <p:cTn id="188" dur="1000" fill="hold"/>
                                        <p:tgtEl>
                                          <p:spTgt spid="31"/>
                                        </p:tgtEl>
                                        <p:attrNameLst>
                                          <p:attrName>ppt_y</p:attrName>
                                        </p:attrNameLst>
                                      </p:cBhvr>
                                      <p:tavLst>
                                        <p:tav tm="0">
                                          <p:val>
                                            <p:strVal val="#ppt_y+.1"/>
                                          </p:val>
                                        </p:tav>
                                        <p:tav tm="100000">
                                          <p:val>
                                            <p:strVal val="#ppt_y"/>
                                          </p:val>
                                        </p:tav>
                                      </p:tavLst>
                                    </p:anim>
                                  </p:childTnLst>
                                </p:cTn>
                              </p:par>
                            </p:childTnLst>
                          </p:cTn>
                        </p:par>
                        <p:par>
                          <p:cTn id="189" fill="hold">
                            <p:stCondLst>
                              <p:cond delay="29650"/>
                            </p:stCondLst>
                            <p:childTnLst>
                              <p:par>
                                <p:cTn id="190" presetID="45" presetClass="entr" presetSubtype="0" fill="hold" nodeType="afterEffect">
                                  <p:stCondLst>
                                    <p:cond delay="1500"/>
                                  </p:stCondLst>
                                  <p:childTnLst>
                                    <p:set>
                                      <p:cBhvr>
                                        <p:cTn id="191" dur="1" fill="hold">
                                          <p:stCondLst>
                                            <p:cond delay="0"/>
                                          </p:stCondLst>
                                        </p:cTn>
                                        <p:tgtEl>
                                          <p:spTgt spid="30"/>
                                        </p:tgtEl>
                                        <p:attrNameLst>
                                          <p:attrName>style.visibility</p:attrName>
                                        </p:attrNameLst>
                                      </p:cBhvr>
                                      <p:to>
                                        <p:strVal val="visible"/>
                                      </p:to>
                                    </p:set>
                                    <p:animEffect transition="in" filter="fade">
                                      <p:cBhvr>
                                        <p:cTn id="192" dur="2000"/>
                                        <p:tgtEl>
                                          <p:spTgt spid="30"/>
                                        </p:tgtEl>
                                      </p:cBhvr>
                                    </p:animEffect>
                                    <p:anim calcmode="lin" valueType="num">
                                      <p:cBhvr>
                                        <p:cTn id="193" dur="2000" fill="hold"/>
                                        <p:tgtEl>
                                          <p:spTgt spid="30"/>
                                        </p:tgtEl>
                                        <p:attrNameLst>
                                          <p:attrName>ppt_w</p:attrName>
                                        </p:attrNameLst>
                                      </p:cBhvr>
                                      <p:tavLst>
                                        <p:tav tm="0" fmla="#ppt_w*sin(2.5*pi*$)">
                                          <p:val>
                                            <p:fltVal val="0"/>
                                          </p:val>
                                        </p:tav>
                                        <p:tav tm="100000">
                                          <p:val>
                                            <p:fltVal val="1"/>
                                          </p:val>
                                        </p:tav>
                                      </p:tavLst>
                                    </p:anim>
                                    <p:anim calcmode="lin" valueType="num">
                                      <p:cBhvr>
                                        <p:cTn id="194" dur="2000" fill="hold"/>
                                        <p:tgtEl>
                                          <p:spTgt spid="30"/>
                                        </p:tgtEl>
                                        <p:attrNameLst>
                                          <p:attrName>ppt_h</p:attrName>
                                        </p:attrNameLst>
                                      </p:cBhvr>
                                      <p:tavLst>
                                        <p:tav tm="0">
                                          <p:val>
                                            <p:strVal val="#ppt_h"/>
                                          </p:val>
                                        </p:tav>
                                        <p:tav tm="100000">
                                          <p:val>
                                            <p:strVal val="#ppt_h"/>
                                          </p:val>
                                        </p:tav>
                                      </p:tavLst>
                                    </p:anim>
                                  </p:childTnLst>
                                </p:cTn>
                              </p:par>
                            </p:childTnLst>
                          </p:cTn>
                        </p:par>
                        <p:par>
                          <p:cTn id="195" fill="hold">
                            <p:stCondLst>
                              <p:cond delay="33150"/>
                            </p:stCondLst>
                            <p:childTnLst>
                              <p:par>
                                <p:cTn id="196" presetID="10" presetClass="entr" presetSubtype="0" fill="hold" grpId="0" nodeType="afterEffect">
                                  <p:stCondLst>
                                    <p:cond delay="0"/>
                                  </p:stCondLst>
                                  <p:childTnLst>
                                    <p:set>
                                      <p:cBhvr>
                                        <p:cTn id="197" dur="1" fill="hold">
                                          <p:stCondLst>
                                            <p:cond delay="0"/>
                                          </p:stCondLst>
                                        </p:cTn>
                                        <p:tgtEl>
                                          <p:spTgt spid="18"/>
                                        </p:tgtEl>
                                        <p:attrNameLst>
                                          <p:attrName>style.visibility</p:attrName>
                                        </p:attrNameLst>
                                      </p:cBhvr>
                                      <p:to>
                                        <p:strVal val="visible"/>
                                      </p:to>
                                    </p:set>
                                    <p:animEffect transition="in" filter="fade">
                                      <p:cBhvr>
                                        <p:cTn id="198" dur="500"/>
                                        <p:tgtEl>
                                          <p:spTgt spid="18"/>
                                        </p:tgtEl>
                                      </p:cBhvr>
                                    </p:animEffect>
                                  </p:childTnLst>
                                </p:cTn>
                              </p:par>
                            </p:childTnLst>
                          </p:cTn>
                        </p:par>
                        <p:par>
                          <p:cTn id="199" fill="hold">
                            <p:stCondLst>
                              <p:cond delay="33650"/>
                            </p:stCondLst>
                            <p:childTnLst>
                              <p:par>
                                <p:cTn id="200" presetID="45" presetClass="entr" presetSubtype="0" fill="hold" nodeType="afterEffect">
                                  <p:stCondLst>
                                    <p:cond delay="1500"/>
                                  </p:stCondLst>
                                  <p:childTnLst>
                                    <p:set>
                                      <p:cBhvr>
                                        <p:cTn id="201" dur="1" fill="hold">
                                          <p:stCondLst>
                                            <p:cond delay="0"/>
                                          </p:stCondLst>
                                        </p:cTn>
                                        <p:tgtEl>
                                          <p:spTgt spid="33"/>
                                        </p:tgtEl>
                                        <p:attrNameLst>
                                          <p:attrName>style.visibility</p:attrName>
                                        </p:attrNameLst>
                                      </p:cBhvr>
                                      <p:to>
                                        <p:strVal val="visible"/>
                                      </p:to>
                                    </p:set>
                                    <p:animEffect transition="in" filter="fade">
                                      <p:cBhvr>
                                        <p:cTn id="202" dur="2000"/>
                                        <p:tgtEl>
                                          <p:spTgt spid="33"/>
                                        </p:tgtEl>
                                      </p:cBhvr>
                                    </p:animEffect>
                                    <p:anim calcmode="lin" valueType="num">
                                      <p:cBhvr>
                                        <p:cTn id="203" dur="2000" fill="hold"/>
                                        <p:tgtEl>
                                          <p:spTgt spid="33"/>
                                        </p:tgtEl>
                                        <p:attrNameLst>
                                          <p:attrName>ppt_w</p:attrName>
                                        </p:attrNameLst>
                                      </p:cBhvr>
                                      <p:tavLst>
                                        <p:tav tm="0" fmla="#ppt_w*sin(2.5*pi*$)">
                                          <p:val>
                                            <p:fltVal val="0"/>
                                          </p:val>
                                        </p:tav>
                                        <p:tav tm="100000">
                                          <p:val>
                                            <p:fltVal val="1"/>
                                          </p:val>
                                        </p:tav>
                                      </p:tavLst>
                                    </p:anim>
                                    <p:anim calcmode="lin" valueType="num">
                                      <p:cBhvr>
                                        <p:cTn id="204" dur="2000" fill="hold"/>
                                        <p:tgtEl>
                                          <p:spTgt spid="33"/>
                                        </p:tgtEl>
                                        <p:attrNameLst>
                                          <p:attrName>ppt_h</p:attrName>
                                        </p:attrNameLst>
                                      </p:cBhvr>
                                      <p:tavLst>
                                        <p:tav tm="0">
                                          <p:val>
                                            <p:strVal val="#ppt_h"/>
                                          </p:val>
                                        </p:tav>
                                        <p:tav tm="100000">
                                          <p:val>
                                            <p:strVal val="#ppt_h"/>
                                          </p:val>
                                        </p:tav>
                                      </p:tavLst>
                                    </p:anim>
                                  </p:childTnLst>
                                </p:cTn>
                              </p:par>
                            </p:childTnLst>
                          </p:cTn>
                        </p:par>
                        <p:par>
                          <p:cTn id="205" fill="hold">
                            <p:stCondLst>
                              <p:cond delay="37150"/>
                            </p:stCondLst>
                            <p:childTnLst>
                              <p:par>
                                <p:cTn id="206" presetID="10" presetClass="entr" presetSubtype="0" fill="hold" grpId="0" nodeType="afterEffect">
                                  <p:stCondLst>
                                    <p:cond delay="0"/>
                                  </p:stCondLst>
                                  <p:childTnLst>
                                    <p:set>
                                      <p:cBhvr>
                                        <p:cTn id="207" dur="1" fill="hold">
                                          <p:stCondLst>
                                            <p:cond delay="0"/>
                                          </p:stCondLst>
                                        </p:cTn>
                                        <p:tgtEl>
                                          <p:spTgt spid="34"/>
                                        </p:tgtEl>
                                        <p:attrNameLst>
                                          <p:attrName>style.visibility</p:attrName>
                                        </p:attrNameLst>
                                      </p:cBhvr>
                                      <p:to>
                                        <p:strVal val="visible"/>
                                      </p:to>
                                    </p:set>
                                    <p:animEffect transition="in" filter="fade">
                                      <p:cBhvr>
                                        <p:cTn id="208" dur="500"/>
                                        <p:tgtEl>
                                          <p:spTgt spid="34"/>
                                        </p:tgtEl>
                                      </p:cBhvr>
                                    </p:animEffect>
                                  </p:childTnLst>
                                </p:cTn>
                              </p:par>
                            </p:childTnLst>
                          </p:cTn>
                        </p:par>
                        <p:par>
                          <p:cTn id="209" fill="hold">
                            <p:stCondLst>
                              <p:cond delay="37650"/>
                            </p:stCondLst>
                            <p:childTnLst>
                              <p:par>
                                <p:cTn id="210" presetID="45" presetClass="entr" presetSubtype="0" fill="hold" nodeType="afterEffect">
                                  <p:stCondLst>
                                    <p:cond delay="1500"/>
                                  </p:stCondLst>
                                  <p:childTnLst>
                                    <p:set>
                                      <p:cBhvr>
                                        <p:cTn id="211" dur="1" fill="hold">
                                          <p:stCondLst>
                                            <p:cond delay="0"/>
                                          </p:stCondLst>
                                        </p:cTn>
                                        <p:tgtEl>
                                          <p:spTgt spid="35"/>
                                        </p:tgtEl>
                                        <p:attrNameLst>
                                          <p:attrName>style.visibility</p:attrName>
                                        </p:attrNameLst>
                                      </p:cBhvr>
                                      <p:to>
                                        <p:strVal val="visible"/>
                                      </p:to>
                                    </p:set>
                                    <p:animEffect transition="in" filter="fade">
                                      <p:cBhvr>
                                        <p:cTn id="212" dur="2000"/>
                                        <p:tgtEl>
                                          <p:spTgt spid="35"/>
                                        </p:tgtEl>
                                      </p:cBhvr>
                                    </p:animEffect>
                                    <p:anim calcmode="lin" valueType="num">
                                      <p:cBhvr>
                                        <p:cTn id="213" dur="2000" fill="hold"/>
                                        <p:tgtEl>
                                          <p:spTgt spid="35"/>
                                        </p:tgtEl>
                                        <p:attrNameLst>
                                          <p:attrName>ppt_w</p:attrName>
                                        </p:attrNameLst>
                                      </p:cBhvr>
                                      <p:tavLst>
                                        <p:tav tm="0" fmla="#ppt_w*sin(2.5*pi*$)">
                                          <p:val>
                                            <p:fltVal val="0"/>
                                          </p:val>
                                        </p:tav>
                                        <p:tav tm="100000">
                                          <p:val>
                                            <p:fltVal val="1"/>
                                          </p:val>
                                        </p:tav>
                                      </p:tavLst>
                                    </p:anim>
                                    <p:anim calcmode="lin" valueType="num">
                                      <p:cBhvr>
                                        <p:cTn id="214" dur="2000" fill="hold"/>
                                        <p:tgtEl>
                                          <p:spTgt spid="35"/>
                                        </p:tgtEl>
                                        <p:attrNameLst>
                                          <p:attrName>ppt_h</p:attrName>
                                        </p:attrNameLst>
                                      </p:cBhvr>
                                      <p:tavLst>
                                        <p:tav tm="0">
                                          <p:val>
                                            <p:strVal val="#ppt_h"/>
                                          </p:val>
                                        </p:tav>
                                        <p:tav tm="100000">
                                          <p:val>
                                            <p:strVal val="#ppt_h"/>
                                          </p:val>
                                        </p:tav>
                                      </p:tavLst>
                                    </p:anim>
                                  </p:childTnLst>
                                </p:cTn>
                              </p:par>
                            </p:childTnLst>
                          </p:cTn>
                        </p:par>
                        <p:par>
                          <p:cTn id="215" fill="hold">
                            <p:stCondLst>
                              <p:cond delay="41150"/>
                            </p:stCondLst>
                            <p:childTnLst>
                              <p:par>
                                <p:cTn id="216" presetID="10" presetClass="entr" presetSubtype="0" fill="hold" grpId="0" nodeType="afterEffect">
                                  <p:stCondLst>
                                    <p:cond delay="0"/>
                                  </p:stCondLst>
                                  <p:childTnLst>
                                    <p:set>
                                      <p:cBhvr>
                                        <p:cTn id="217" dur="1" fill="hold">
                                          <p:stCondLst>
                                            <p:cond delay="0"/>
                                          </p:stCondLst>
                                        </p:cTn>
                                        <p:tgtEl>
                                          <p:spTgt spid="36"/>
                                        </p:tgtEl>
                                        <p:attrNameLst>
                                          <p:attrName>style.visibility</p:attrName>
                                        </p:attrNameLst>
                                      </p:cBhvr>
                                      <p:to>
                                        <p:strVal val="visible"/>
                                      </p:to>
                                    </p:set>
                                    <p:animEffect transition="in" filter="fade">
                                      <p:cBhvr>
                                        <p:cTn id="21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7">
                <p:cTn id="219" repeatCount="indefinite" fill="hold" display="0">
                  <p:stCondLst>
                    <p:cond delay="indefinite"/>
                  </p:stCondLst>
                  <p:endCondLst>
                    <p:cond evt="onStopAudio" delay="0">
                      <p:tgtEl>
                        <p:sldTgt/>
                      </p:tgtEl>
                    </p:cond>
                  </p:endCondLst>
                </p:cTn>
                <p:tgtEl>
                  <p:spTgt spid="2"/>
                </p:tgtEl>
              </p:cMediaNode>
            </p:audio>
          </p:childTnLst>
        </p:cTn>
      </p:par>
    </p:tnLst>
    <p:bldLst>
      <p:bldP spid="31" grpId="0" animBg="1"/>
      <p:bldP spid="14" grpId="0"/>
      <p:bldP spid="23" grpId="0"/>
      <p:bldP spid="24" grpId="0"/>
      <p:bldP spid="12" grpId="0"/>
      <p:bldP spid="16" grpId="0" animBg="1"/>
      <p:bldP spid="17" grpId="0" animBg="1"/>
      <p:bldP spid="18" grpId="0" animBg="1"/>
      <p:bldP spid="15" grpId="0"/>
      <p:bldP spid="20" grpId="0" animBg="1"/>
      <p:bldP spid="20" grpId="1" animBg="1"/>
      <p:bldP spid="21" grpId="0" animBg="1"/>
      <p:bldP spid="21" grpId="1" animBg="1"/>
      <p:bldP spid="22" grpId="0" animBg="1"/>
      <p:bldP spid="22" grpId="1" animBg="1"/>
      <p:bldP spid="25" grpId="0" animBg="1"/>
      <p:bldP spid="25" grpId="1" animBg="1"/>
      <p:bldP spid="26" grpId="0" animBg="1"/>
      <p:bldP spid="26" grpId="1" animBg="1"/>
      <p:bldP spid="34" grpId="0" animBg="1"/>
      <p:bldP spid="36" grpId="0" animBg="1"/>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8" name="17 Rectángulo"/>
          <p:cNvSpPr/>
          <p:nvPr/>
        </p:nvSpPr>
        <p:spPr>
          <a:xfrm>
            <a:off x="-2347846" y="3109199"/>
            <a:ext cx="2226892"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a:ln w="11430"/>
                <a:solidFill>
                  <a:srgbClr val="FFFF00"/>
                </a:solidFill>
                <a:effectLst>
                  <a:outerShdw blurRad="50800" dist="39000" dir="5460000" algn="tl">
                    <a:srgbClr val="000000">
                      <a:alpha val="38000"/>
                    </a:srgbClr>
                  </a:outerShdw>
                </a:effectLst>
              </a:rPr>
              <a:t>Flor Nacional </a:t>
            </a:r>
          </a:p>
        </p:txBody>
      </p:sp>
      <p:pic>
        <p:nvPicPr>
          <p:cNvPr id="1030" name="Picture 6"/>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527768" y="399815"/>
            <a:ext cx="3439498" cy="2339532"/>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Rectángulo"/>
          <p:cNvSpPr/>
          <p:nvPr/>
        </p:nvSpPr>
        <p:spPr>
          <a:xfrm>
            <a:off x="9252520" y="1423655"/>
            <a:ext cx="2390398"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es-AR" sz="2800" b="1" dirty="0">
                <a:ln w="11430"/>
                <a:solidFill>
                  <a:srgbClr val="FF0000"/>
                </a:solidFill>
                <a:effectLst>
                  <a:outerShdw blurRad="50800" dist="39000" dir="5460000" algn="tl">
                    <a:srgbClr val="000000">
                      <a:alpha val="38000"/>
                    </a:srgbClr>
                  </a:outerShdw>
                </a:effectLst>
              </a:rPr>
              <a:t>Árbol Nacional</a:t>
            </a:r>
          </a:p>
        </p:txBody>
      </p:sp>
      <p:pic>
        <p:nvPicPr>
          <p:cNvPr id="10246" name="Picture 6"/>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4716016" y="1676885"/>
            <a:ext cx="4083298" cy="306247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21594000" lon="1200000" rev="21300000"/>
            </a:camera>
            <a:lightRig rig="threePt" dir="t">
              <a:rot lat="0" lon="0" rev="2700000"/>
            </a:lightRig>
          </a:scene3d>
          <a:sp3d>
            <a:bevelT h="38100"/>
            <a:contourClr>
              <a:srgbClr val="C0C0C0"/>
            </a:contourClr>
          </a:sp3d>
          <a:extLst/>
        </p:spPr>
      </p:pic>
      <p:pic>
        <p:nvPicPr>
          <p:cNvPr id="2" name="1 Imagen"/>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934250" y="3424124"/>
            <a:ext cx="1780032" cy="1444752"/>
          </a:xfrm>
          <a:prstGeom prst="rect">
            <a:avLst/>
          </a:prstGeom>
          <a:ln>
            <a:noFill/>
          </a:ln>
          <a:effectLst>
            <a:softEdge rad="112500"/>
          </a:effectLst>
        </p:spPr>
      </p:pic>
      <p:sp>
        <p:nvSpPr>
          <p:cNvPr id="12" name="11 Rectángulo"/>
          <p:cNvSpPr/>
          <p:nvPr/>
        </p:nvSpPr>
        <p:spPr>
          <a:xfrm>
            <a:off x="179512" y="3825285"/>
            <a:ext cx="2922290" cy="707886"/>
          </a:xfrm>
          <a:prstGeom prst="rect">
            <a:avLst/>
          </a:prstGeom>
        </p:spPr>
        <p:txBody>
          <a:bodyPr wrap="square">
            <a:spAutoFit/>
          </a:bodyPr>
          <a:lstStyle/>
          <a:p>
            <a:pPr algn="ctr"/>
            <a:r>
              <a:rPr lang="es-AR" sz="2000" dirty="0" err="1">
                <a:solidFill>
                  <a:schemeClr val="accent3">
                    <a:lumMod val="60000"/>
                    <a:lumOff val="40000"/>
                  </a:schemeClr>
                </a:solidFill>
              </a:rPr>
              <a:t>Mburucuyá</a:t>
            </a:r>
            <a:r>
              <a:rPr lang="es-AR" sz="2000" dirty="0">
                <a:solidFill>
                  <a:schemeClr val="accent3">
                    <a:lumMod val="60000"/>
                    <a:lumOff val="40000"/>
                  </a:schemeClr>
                </a:solidFill>
              </a:rPr>
              <a:t> </a:t>
            </a:r>
            <a:r>
              <a:rPr lang="es-AR" sz="2000" dirty="0" smtClean="0">
                <a:solidFill>
                  <a:schemeClr val="bg1"/>
                </a:solidFill>
              </a:rPr>
              <a:t>o  </a:t>
            </a:r>
            <a:r>
              <a:rPr lang="es-AR" sz="2000" dirty="0">
                <a:solidFill>
                  <a:schemeClr val="accent3">
                    <a:lumMod val="60000"/>
                    <a:lumOff val="40000"/>
                  </a:schemeClr>
                </a:solidFill>
              </a:rPr>
              <a:t>Pasionaria</a:t>
            </a:r>
          </a:p>
          <a:p>
            <a:pPr algn="ctr"/>
            <a:r>
              <a:rPr lang="es-AR" sz="2000" i="1" dirty="0" smtClean="0">
                <a:solidFill>
                  <a:schemeClr val="bg1"/>
                </a:solidFill>
              </a:rPr>
              <a:t>(</a:t>
            </a:r>
            <a:r>
              <a:rPr lang="es-AR" sz="2000" i="1" dirty="0" err="1">
                <a:solidFill>
                  <a:schemeClr val="bg1"/>
                </a:solidFill>
              </a:rPr>
              <a:t>Passiflora</a:t>
            </a:r>
            <a:r>
              <a:rPr lang="es-AR" sz="2000" i="1" dirty="0">
                <a:solidFill>
                  <a:schemeClr val="bg1"/>
                </a:solidFill>
              </a:rPr>
              <a:t> </a:t>
            </a:r>
            <a:r>
              <a:rPr lang="es-AR" sz="2000" i="1" dirty="0" err="1">
                <a:solidFill>
                  <a:schemeClr val="bg1"/>
                </a:solidFill>
              </a:rPr>
              <a:t>caerulea</a:t>
            </a:r>
            <a:r>
              <a:rPr lang="es-AR" sz="2000" i="1" dirty="0">
                <a:solidFill>
                  <a:schemeClr val="bg1"/>
                </a:solidFill>
              </a:rPr>
              <a:t>)</a:t>
            </a:r>
          </a:p>
        </p:txBody>
      </p:sp>
      <p:pic>
        <p:nvPicPr>
          <p:cNvPr id="4" name="3 Imagen"/>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rot="833599">
            <a:off x="8099451" y="145960"/>
            <a:ext cx="862139" cy="1503571"/>
          </a:xfrm>
          <a:prstGeom prst="rect">
            <a:avLst/>
          </a:prstGeom>
          <a:ln>
            <a:noFill/>
          </a:ln>
          <a:effectLst>
            <a:softEdge rad="112500"/>
          </a:effectLst>
        </p:spPr>
      </p:pic>
      <p:sp>
        <p:nvSpPr>
          <p:cNvPr id="6" name="5 Rectángulo"/>
          <p:cNvSpPr/>
          <p:nvPr/>
        </p:nvSpPr>
        <p:spPr>
          <a:xfrm>
            <a:off x="3779912" y="646250"/>
            <a:ext cx="4469926" cy="1261884"/>
          </a:xfrm>
          <a:prstGeom prst="rect">
            <a:avLst/>
          </a:prstGeom>
        </p:spPr>
        <p:txBody>
          <a:bodyPr wrap="square">
            <a:spAutoFit/>
          </a:bodyPr>
          <a:lstStyle/>
          <a:p>
            <a:pPr algn="ctr"/>
            <a:r>
              <a:rPr lang="es-AR" sz="2000" dirty="0">
                <a:solidFill>
                  <a:schemeClr val="accent3">
                    <a:lumMod val="60000"/>
                    <a:lumOff val="40000"/>
                  </a:schemeClr>
                </a:solidFill>
              </a:rPr>
              <a:t>Jacarandá</a:t>
            </a:r>
            <a:r>
              <a:rPr lang="es-AR" sz="2000" b="1" dirty="0" smtClean="0">
                <a:solidFill>
                  <a:schemeClr val="bg1"/>
                </a:solidFill>
              </a:rPr>
              <a:t>  </a:t>
            </a:r>
            <a:r>
              <a:rPr lang="es-AR" sz="2000" i="1" dirty="0" smtClean="0">
                <a:solidFill>
                  <a:schemeClr val="bg1"/>
                </a:solidFill>
              </a:rPr>
              <a:t>(Jacarandá </a:t>
            </a:r>
            <a:r>
              <a:rPr lang="es-AR" sz="2000" i="1" dirty="0" err="1" smtClean="0">
                <a:solidFill>
                  <a:schemeClr val="bg1"/>
                </a:solidFill>
              </a:rPr>
              <a:t>mimosifolia</a:t>
            </a:r>
            <a:r>
              <a:rPr lang="es-AR" sz="2000" i="1" dirty="0" smtClean="0">
                <a:solidFill>
                  <a:schemeClr val="bg1"/>
                </a:solidFill>
              </a:rPr>
              <a:t>)</a:t>
            </a:r>
          </a:p>
          <a:p>
            <a:r>
              <a:rPr lang="es-AR" sz="1400" dirty="0">
                <a:solidFill>
                  <a:schemeClr val="bg1"/>
                </a:solidFill>
              </a:rPr>
              <a:t> </a:t>
            </a:r>
            <a:r>
              <a:rPr lang="es-AR" sz="1400" dirty="0" smtClean="0">
                <a:solidFill>
                  <a:schemeClr val="bg1"/>
                </a:solidFill>
              </a:rPr>
              <a:t>Es </a:t>
            </a:r>
            <a:r>
              <a:rPr lang="es-AR" sz="1400" dirty="0">
                <a:solidFill>
                  <a:schemeClr val="bg1"/>
                </a:solidFill>
              </a:rPr>
              <a:t>un árbol subtropical de la familia </a:t>
            </a:r>
            <a:r>
              <a:rPr lang="es-AR" sz="1400" dirty="0" err="1">
                <a:solidFill>
                  <a:schemeClr val="bg1"/>
                </a:solidFill>
              </a:rPr>
              <a:t>Bignoniaceae</a:t>
            </a:r>
            <a:r>
              <a:rPr lang="es-AR" sz="1400" dirty="0">
                <a:solidFill>
                  <a:schemeClr val="bg1"/>
                </a:solidFill>
              </a:rPr>
              <a:t> oriundo de Sudamérica y ampliamente cultivado por sus vistosas y duraderas flores azules.</a:t>
            </a:r>
          </a:p>
          <a:p>
            <a:endParaRPr lang="es-AR" sz="1400" dirty="0">
              <a:solidFill>
                <a:schemeClr val="bg1"/>
              </a:solidFill>
            </a:endParaRPr>
          </a:p>
        </p:txBody>
      </p:sp>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285083314"/>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1000"/>
                                        <p:tgtEl>
                                          <p:spTgt spid="1030"/>
                                        </p:tgtEl>
                                      </p:cBhvr>
                                    </p:animEffect>
                                    <p:anim calcmode="lin" valueType="num">
                                      <p:cBhvr>
                                        <p:cTn id="8" dur="1000" fill="hold"/>
                                        <p:tgtEl>
                                          <p:spTgt spid="1030"/>
                                        </p:tgtEl>
                                        <p:attrNameLst>
                                          <p:attrName>ppt_x</p:attrName>
                                        </p:attrNameLst>
                                      </p:cBhvr>
                                      <p:tavLst>
                                        <p:tav tm="0">
                                          <p:val>
                                            <p:strVal val="#ppt_x"/>
                                          </p:val>
                                        </p:tav>
                                        <p:tav tm="100000">
                                          <p:val>
                                            <p:strVal val="#ppt_x"/>
                                          </p:val>
                                        </p:tav>
                                      </p:tavLst>
                                    </p:anim>
                                    <p:anim calcmode="lin" valueType="num">
                                      <p:cBhvr>
                                        <p:cTn id="9" dur="1000" fill="hold"/>
                                        <p:tgtEl>
                                          <p:spTgt spid="1030"/>
                                        </p:tgtEl>
                                        <p:attrNameLst>
                                          <p:attrName>ppt_y</p:attrName>
                                        </p:attrNameLst>
                                      </p:cBhvr>
                                      <p:tavLst>
                                        <p:tav tm="0">
                                          <p:val>
                                            <p:strVal val="#ppt_y+.1"/>
                                          </p:val>
                                        </p:tav>
                                        <p:tav tm="100000">
                                          <p:val>
                                            <p:strVal val="#ppt_y"/>
                                          </p:val>
                                        </p:tav>
                                      </p:tavLst>
                                    </p:anim>
                                  </p:childTnLst>
                                </p:cTn>
                              </p:par>
                              <p:par>
                                <p:cTn id="10" presetID="26" presetClass="path" presetSubtype="0" fill="hold" grpId="0" nodeType="withEffect">
                                  <p:stCondLst>
                                    <p:cond delay="0"/>
                                  </p:stCondLst>
                                  <p:iterate type="lt">
                                    <p:tmPct val="10000"/>
                                  </p:iterate>
                                  <p:childTnLst>
                                    <p:animMotion origin="layout" path="M 0.375 -0.02251 C 0.375 0.02745 0.40209 0.06879 0.43507 0.06879 C 0.47396 0.06879 0.48803 0.02283 0.49393 -0.00432 L 0.5 -0.04071 C 0.50608 -0.06786 0.52101 -0.1132 0.56493 -0.1132 C 0.59306 -0.1132 0.625 -0.07248 0.625 -0.02251 C 0.625 0.02745 0.59306 0.06879 0.56493 0.06879 C 0.52101 0.06879 0.50608 0.02283 0.5 -0.00432 L 0.49393 -0.04071 C 0.48803 -0.06786 0.47396 -0.1132 0.43507 -0.1132 C 0.40209 -0.1132 0.375 -0.07248 0.375 -0.02251 Z " pathEditMode="relative" rAng="0" ptsTypes="ffFffffFfff">
                                      <p:cBhvr>
                                        <p:cTn id="11" dur="1000" fill="hold"/>
                                        <p:tgtEl>
                                          <p:spTgt spid="18"/>
                                        </p:tgtEl>
                                        <p:attrNameLst>
                                          <p:attrName>ppt_x</p:attrName>
                                          <p:attrName>ppt_y</p:attrName>
                                        </p:attrNameLst>
                                      </p:cBhvr>
                                      <p:rCtr x="12500" y="31"/>
                                    </p:animMotion>
                                  </p:childTnLst>
                                </p:cTn>
                              </p:par>
                              <p:par>
                                <p:cTn id="12" presetID="26" presetClass="entr" presetSubtype="0" fill="hold" grpId="0" nodeType="withEffect">
                                  <p:stCondLst>
                                    <p:cond delay="2300"/>
                                  </p:stCondLst>
                                  <p:iterate type="lt">
                                    <p:tmPct val="7436"/>
                                  </p:iterate>
                                  <p:childTnLst>
                                    <p:set>
                                      <p:cBhvr>
                                        <p:cTn id="13" dur="1" fill="hold">
                                          <p:stCondLst>
                                            <p:cond delay="0"/>
                                          </p:stCondLst>
                                        </p:cTn>
                                        <p:tgtEl>
                                          <p:spTgt spid="12"/>
                                        </p:tgtEl>
                                        <p:attrNameLst>
                                          <p:attrName>style.visibility</p:attrName>
                                        </p:attrNameLst>
                                      </p:cBhvr>
                                      <p:to>
                                        <p:strVal val="visible"/>
                                      </p:to>
                                    </p:set>
                                    <p:animEffect transition="in" filter="wipe(down)">
                                      <p:cBhvr>
                                        <p:cTn id="14" dur="290">
                                          <p:stCondLst>
                                            <p:cond delay="0"/>
                                          </p:stCondLst>
                                        </p:cTn>
                                        <p:tgtEl>
                                          <p:spTgt spid="12"/>
                                        </p:tgtEl>
                                      </p:cBhvr>
                                    </p:animEffect>
                                    <p:anim calcmode="lin" valueType="num">
                                      <p:cBhvr>
                                        <p:cTn id="15" dur="911"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16" dur="332"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17" dur="332" tmFilter="0, 0; 0.125,0.2665; 0.25,0.4; 0.375,0.465; 0.5,0.5;  0.625,0.535; 0.75,0.6; 0.875,0.7335; 1,1">
                                          <p:stCondLst>
                                            <p:cond delay="332"/>
                                          </p:stCondLst>
                                        </p:cTn>
                                        <p:tgtEl>
                                          <p:spTgt spid="12"/>
                                        </p:tgtEl>
                                        <p:attrNameLst>
                                          <p:attrName>ppt_y</p:attrName>
                                        </p:attrNameLst>
                                      </p:cBhvr>
                                      <p:tavLst>
                                        <p:tav tm="0" fmla="#ppt_y-sin(pi*$)/9">
                                          <p:val>
                                            <p:fltVal val="0"/>
                                          </p:val>
                                        </p:tav>
                                        <p:tav tm="100000">
                                          <p:val>
                                            <p:fltVal val="1"/>
                                          </p:val>
                                        </p:tav>
                                      </p:tavLst>
                                    </p:anim>
                                    <p:anim calcmode="lin" valueType="num">
                                      <p:cBhvr>
                                        <p:cTn id="18" dur="166" tmFilter="0, 0; 0.125,0.2665; 0.25,0.4; 0.375,0.465; 0.5,0.5;  0.625,0.535; 0.75,0.6; 0.875,0.7335; 1,1">
                                          <p:stCondLst>
                                            <p:cond delay="662"/>
                                          </p:stCondLst>
                                        </p:cTn>
                                        <p:tgtEl>
                                          <p:spTgt spid="12"/>
                                        </p:tgtEl>
                                        <p:attrNameLst>
                                          <p:attrName>ppt_y</p:attrName>
                                        </p:attrNameLst>
                                      </p:cBhvr>
                                      <p:tavLst>
                                        <p:tav tm="0" fmla="#ppt_y-sin(pi*$)/27">
                                          <p:val>
                                            <p:fltVal val="0"/>
                                          </p:val>
                                        </p:tav>
                                        <p:tav tm="100000">
                                          <p:val>
                                            <p:fltVal val="1"/>
                                          </p:val>
                                        </p:tav>
                                      </p:tavLst>
                                    </p:anim>
                                    <p:anim calcmode="lin" valueType="num">
                                      <p:cBhvr>
                                        <p:cTn id="19" dur="82" tmFilter="0, 0; 0.125,0.2665; 0.25,0.4; 0.375,0.465; 0.5,0.5;  0.625,0.535; 0.75,0.6; 0.875,0.7335; 1,1">
                                          <p:stCondLst>
                                            <p:cond delay="828"/>
                                          </p:stCondLst>
                                        </p:cTn>
                                        <p:tgtEl>
                                          <p:spTgt spid="12"/>
                                        </p:tgtEl>
                                        <p:attrNameLst>
                                          <p:attrName>ppt_y</p:attrName>
                                        </p:attrNameLst>
                                      </p:cBhvr>
                                      <p:tavLst>
                                        <p:tav tm="0" fmla="#ppt_y-sin(pi*$)/81">
                                          <p:val>
                                            <p:fltVal val="0"/>
                                          </p:val>
                                        </p:tav>
                                        <p:tav tm="100000">
                                          <p:val>
                                            <p:fltVal val="1"/>
                                          </p:val>
                                        </p:tav>
                                      </p:tavLst>
                                    </p:anim>
                                    <p:animScale>
                                      <p:cBhvr>
                                        <p:cTn id="20" dur="13">
                                          <p:stCondLst>
                                            <p:cond delay="325"/>
                                          </p:stCondLst>
                                        </p:cTn>
                                        <p:tgtEl>
                                          <p:spTgt spid="12"/>
                                        </p:tgtEl>
                                      </p:cBhvr>
                                      <p:to x="100000" y="60000"/>
                                    </p:animScale>
                                    <p:animScale>
                                      <p:cBhvr>
                                        <p:cTn id="21" dur="83" decel="50000">
                                          <p:stCondLst>
                                            <p:cond delay="338"/>
                                          </p:stCondLst>
                                        </p:cTn>
                                        <p:tgtEl>
                                          <p:spTgt spid="12"/>
                                        </p:tgtEl>
                                      </p:cBhvr>
                                      <p:to x="100000" y="100000"/>
                                    </p:animScale>
                                    <p:animScale>
                                      <p:cBhvr>
                                        <p:cTn id="22" dur="13">
                                          <p:stCondLst>
                                            <p:cond delay="656"/>
                                          </p:stCondLst>
                                        </p:cTn>
                                        <p:tgtEl>
                                          <p:spTgt spid="12"/>
                                        </p:tgtEl>
                                      </p:cBhvr>
                                      <p:to x="100000" y="80000"/>
                                    </p:animScale>
                                    <p:animScale>
                                      <p:cBhvr>
                                        <p:cTn id="23" dur="83" decel="50000">
                                          <p:stCondLst>
                                            <p:cond delay="669"/>
                                          </p:stCondLst>
                                        </p:cTn>
                                        <p:tgtEl>
                                          <p:spTgt spid="12"/>
                                        </p:tgtEl>
                                      </p:cBhvr>
                                      <p:to x="100000" y="100000"/>
                                    </p:animScale>
                                    <p:animScale>
                                      <p:cBhvr>
                                        <p:cTn id="24" dur="13">
                                          <p:stCondLst>
                                            <p:cond delay="821"/>
                                          </p:stCondLst>
                                        </p:cTn>
                                        <p:tgtEl>
                                          <p:spTgt spid="12"/>
                                        </p:tgtEl>
                                      </p:cBhvr>
                                      <p:to x="100000" y="90000"/>
                                    </p:animScale>
                                    <p:animScale>
                                      <p:cBhvr>
                                        <p:cTn id="25" dur="83" decel="50000">
                                          <p:stCondLst>
                                            <p:cond delay="834"/>
                                          </p:stCondLst>
                                        </p:cTn>
                                        <p:tgtEl>
                                          <p:spTgt spid="12"/>
                                        </p:tgtEl>
                                      </p:cBhvr>
                                      <p:to x="100000" y="100000"/>
                                    </p:animScale>
                                    <p:animScale>
                                      <p:cBhvr>
                                        <p:cTn id="26" dur="13">
                                          <p:stCondLst>
                                            <p:cond delay="904"/>
                                          </p:stCondLst>
                                        </p:cTn>
                                        <p:tgtEl>
                                          <p:spTgt spid="12"/>
                                        </p:tgtEl>
                                      </p:cBhvr>
                                      <p:to x="100000" y="95000"/>
                                    </p:animScale>
                                    <p:animScale>
                                      <p:cBhvr>
                                        <p:cTn id="27" dur="83" decel="50000">
                                          <p:stCondLst>
                                            <p:cond delay="917"/>
                                          </p:stCondLst>
                                        </p:cTn>
                                        <p:tgtEl>
                                          <p:spTgt spid="12"/>
                                        </p:tgtEl>
                                      </p:cBhvr>
                                      <p:to x="100000" y="100000"/>
                                    </p:animScale>
                                  </p:childTnLst>
                                </p:cTn>
                              </p:par>
                            </p:childTnLst>
                          </p:cTn>
                        </p:par>
                        <p:par>
                          <p:cTn id="28" fill="hold">
                            <p:stCondLst>
                              <p:cond delay="6200"/>
                            </p:stCondLst>
                            <p:childTnLst>
                              <p:par>
                                <p:cTn id="29" presetID="10" presetClass="entr" presetSubtype="0" fill="hold" nodeType="after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fade">
                                      <p:cBhvr>
                                        <p:cTn id="31" dur="500"/>
                                        <p:tgtEl>
                                          <p:spTgt spid="2"/>
                                        </p:tgtEl>
                                      </p:cBhvr>
                                    </p:animEffect>
                                  </p:childTnLst>
                                </p:cTn>
                              </p:par>
                            </p:childTnLst>
                          </p:cTn>
                        </p:par>
                        <p:par>
                          <p:cTn id="32" fill="hold">
                            <p:stCondLst>
                              <p:cond delay="6700"/>
                            </p:stCondLst>
                            <p:childTnLst>
                              <p:par>
                                <p:cTn id="33" presetID="42" presetClass="entr" presetSubtype="0" fill="hold" nodeType="afterEffect">
                                  <p:stCondLst>
                                    <p:cond delay="0"/>
                                  </p:stCondLst>
                                  <p:childTnLst>
                                    <p:set>
                                      <p:cBhvr>
                                        <p:cTn id="34" dur="1" fill="hold">
                                          <p:stCondLst>
                                            <p:cond delay="0"/>
                                          </p:stCondLst>
                                        </p:cTn>
                                        <p:tgtEl>
                                          <p:spTgt spid="10246"/>
                                        </p:tgtEl>
                                        <p:attrNameLst>
                                          <p:attrName>style.visibility</p:attrName>
                                        </p:attrNameLst>
                                      </p:cBhvr>
                                      <p:to>
                                        <p:strVal val="visible"/>
                                      </p:to>
                                    </p:set>
                                    <p:animEffect transition="in" filter="fade">
                                      <p:cBhvr>
                                        <p:cTn id="35" dur="1000"/>
                                        <p:tgtEl>
                                          <p:spTgt spid="10246"/>
                                        </p:tgtEl>
                                      </p:cBhvr>
                                    </p:animEffect>
                                    <p:anim calcmode="lin" valueType="num">
                                      <p:cBhvr>
                                        <p:cTn id="36" dur="1000" fill="hold"/>
                                        <p:tgtEl>
                                          <p:spTgt spid="10246"/>
                                        </p:tgtEl>
                                        <p:attrNameLst>
                                          <p:attrName>ppt_x</p:attrName>
                                        </p:attrNameLst>
                                      </p:cBhvr>
                                      <p:tavLst>
                                        <p:tav tm="0">
                                          <p:val>
                                            <p:strVal val="#ppt_x"/>
                                          </p:val>
                                        </p:tav>
                                        <p:tav tm="100000">
                                          <p:val>
                                            <p:strVal val="#ppt_x"/>
                                          </p:val>
                                        </p:tav>
                                      </p:tavLst>
                                    </p:anim>
                                    <p:anim calcmode="lin" valueType="num">
                                      <p:cBhvr>
                                        <p:cTn id="37" dur="1000" fill="hold"/>
                                        <p:tgtEl>
                                          <p:spTgt spid="10246"/>
                                        </p:tgtEl>
                                        <p:attrNameLst>
                                          <p:attrName>ppt_y</p:attrName>
                                        </p:attrNameLst>
                                      </p:cBhvr>
                                      <p:tavLst>
                                        <p:tav tm="0">
                                          <p:val>
                                            <p:strVal val="#ppt_y+.1"/>
                                          </p:val>
                                        </p:tav>
                                        <p:tav tm="100000">
                                          <p:val>
                                            <p:strVal val="#ppt_y"/>
                                          </p:val>
                                        </p:tav>
                                      </p:tavLst>
                                    </p:anim>
                                  </p:childTnLst>
                                </p:cTn>
                              </p:par>
                            </p:childTnLst>
                          </p:cTn>
                        </p:par>
                        <p:par>
                          <p:cTn id="38" fill="hold">
                            <p:stCondLst>
                              <p:cond delay="7700"/>
                            </p:stCondLst>
                            <p:childTnLst>
                              <p:par>
                                <p:cTn id="39" presetID="48" presetClass="path" presetSubtype="0" fill="hold" grpId="0" nodeType="afterEffect">
                                  <p:stCondLst>
                                    <p:cond delay="0"/>
                                  </p:stCondLst>
                                  <p:iterate type="lt">
                                    <p:tmPct val="10000"/>
                                  </p:iterate>
                                  <p:childTnLst>
                                    <p:animMotion origin="layout" path="M -0.20312 -0.26126 C -0.19513 -0.25324 -0.18611 -0.24522 -0.18211 -0.23535 C -0.17812 -0.22425 -0.17604 -0.21129 -0.17413 -0.19834 C -0.17204 -0.18538 -0.17413 -0.17428 -0.17604 -0.16225 C -0.17812 -0.15114 -0.18107 -0.13911 -0.18819 -0.12924 C -0.19409 -0.11937 -0.20416 -0.11135 -0.2151 -0.10518 C -0.22517 -0.09932 -0.23715 -0.09531 -0.24913 -0.09316 C -0.26111 -0.0913 -0.27309 -0.0913 -0.2842 -0.09316 C -0.29618 -0.09531 -0.30711 -0.10025 -0.31614 -0.10827 C -0.32517 -0.11536 -0.33315 -0.12431 -0.33715 -0.13541 C -0.34218 -0.14528 -0.34409 -0.15916 -0.34409 -0.17027 C -0.34513 -0.18137 -0.34409 -0.19433 -0.33906 -0.20512 C -0.3342 -0.2153 -0.32517 -0.22332 -0.31319 -0.22733 C -0.30104 -0.23011 -0.28906 -0.22641 -0.28107 -0.21931 C -0.27413 -0.21222 -0.26909 -0.20111 -0.26805 -0.18816 C -0.26805 -0.1752 -0.26909 -0.16317 -0.27413 -0.1533 C -0.27916 -0.14312 -0.27812 -0.14127 -0.29809 -0.12832 C -0.31614 -0.11413 -0.3342 -0.11814 -0.34513 -0.11721 C -0.35607 -0.11721 -0.3651 -0.12122 -0.37604 -0.12523 C -0.38819 -0.13017 -0.39809 -0.13911 -0.4052 -0.14713 C -0.41215 -0.15515 -0.4151 -0.16533 -0.41909 -0.18137 C -0.42204 -0.19741 -0.42204 -0.20512 -0.42204 -0.21715 C -0.42204 -0.22918 -0.42204 -0.24121 -0.42204 -0.25324 " pathEditMode="relative" rAng="0" ptsTypes="fffffffffffffffffffffff">
                                      <p:cBhvr>
                                        <p:cTn id="40" dur="1000" fill="hold"/>
                                        <p:tgtEl>
                                          <p:spTgt spid="19"/>
                                        </p:tgtEl>
                                        <p:attrNameLst>
                                          <p:attrName>ppt_x</p:attrName>
                                          <p:attrName>ppt_y</p:attrName>
                                        </p:attrNameLst>
                                      </p:cBhvr>
                                      <p:rCtr x="-9392" y="8482"/>
                                    </p:animMotion>
                                  </p:childTnLst>
                                </p:cTn>
                              </p:par>
                            </p:childTnLst>
                          </p:cTn>
                        </p:par>
                        <p:par>
                          <p:cTn id="41" fill="hold">
                            <p:stCondLst>
                              <p:cond delay="9900"/>
                            </p:stCondLst>
                            <p:childTnLst>
                              <p:par>
                                <p:cTn id="42" presetID="41" presetClass="entr" presetSubtype="0" fill="hold" nodeType="afterEffect">
                                  <p:stCondLst>
                                    <p:cond delay="0"/>
                                  </p:stCondLst>
                                  <p:iterate type="lt">
                                    <p:tmPct val="10000"/>
                                  </p:iterate>
                                  <p:childTnLst>
                                    <p:set>
                                      <p:cBhvr>
                                        <p:cTn id="43" dur="1" fill="hold">
                                          <p:stCondLst>
                                            <p:cond delay="0"/>
                                          </p:stCondLst>
                                        </p:cTn>
                                        <p:tgtEl>
                                          <p:spTgt spid="6">
                                            <p:txEl>
                                              <p:pRg st="0" end="0"/>
                                            </p:txEl>
                                          </p:spTgt>
                                        </p:tgtEl>
                                        <p:attrNameLst>
                                          <p:attrName>style.visibility</p:attrName>
                                        </p:attrNameLst>
                                      </p:cBhvr>
                                      <p:to>
                                        <p:strVal val="visible"/>
                                      </p:to>
                                    </p:set>
                                    <p:anim calcmode="lin" valueType="num">
                                      <p:cBhvr>
                                        <p:cTn id="44" dur="500" fill="hold"/>
                                        <p:tgtEl>
                                          <p:spTgt spid="6">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45" dur="500" fill="hold"/>
                                        <p:tgtEl>
                                          <p:spTgt spid="6">
                                            <p:txEl>
                                              <p:pRg st="0" end="0"/>
                                            </p:txEl>
                                          </p:spTgt>
                                        </p:tgtEl>
                                        <p:attrNameLst>
                                          <p:attrName>ppt_y</p:attrName>
                                        </p:attrNameLst>
                                      </p:cBhvr>
                                      <p:tavLst>
                                        <p:tav tm="0">
                                          <p:val>
                                            <p:strVal val="#ppt_y"/>
                                          </p:val>
                                        </p:tav>
                                        <p:tav tm="100000">
                                          <p:val>
                                            <p:strVal val="#ppt_y"/>
                                          </p:val>
                                        </p:tav>
                                      </p:tavLst>
                                    </p:anim>
                                    <p:anim calcmode="lin" valueType="num">
                                      <p:cBhvr>
                                        <p:cTn id="46" dur="500" fill="hold"/>
                                        <p:tgtEl>
                                          <p:spTgt spid="6">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7" dur="500" fill="hold"/>
                                        <p:tgtEl>
                                          <p:spTgt spid="6">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8" dur="500" tmFilter="0,0; .5, 1; 1, 1"/>
                                        <p:tgtEl>
                                          <p:spTgt spid="6">
                                            <p:txEl>
                                              <p:pRg st="0" end="0"/>
                                            </p:txEl>
                                          </p:spTgt>
                                        </p:tgtEl>
                                      </p:cBhvr>
                                    </p:animEffect>
                                  </p:childTnLst>
                                </p:cTn>
                              </p:par>
                            </p:childTnLst>
                          </p:cTn>
                        </p:par>
                        <p:par>
                          <p:cTn id="49" fill="hold">
                            <p:stCondLst>
                              <p:cond delay="11900"/>
                            </p:stCondLst>
                            <p:childTnLst>
                              <p:par>
                                <p:cTn id="50" presetID="41" presetClass="entr" presetSubtype="0" fill="hold" nodeType="afterEffect">
                                  <p:stCondLst>
                                    <p:cond delay="0"/>
                                  </p:stCondLst>
                                  <p:iterate type="lt">
                                    <p:tmPct val="10000"/>
                                  </p:iterate>
                                  <p:childTnLst>
                                    <p:set>
                                      <p:cBhvr>
                                        <p:cTn id="51" dur="1" fill="hold">
                                          <p:stCondLst>
                                            <p:cond delay="0"/>
                                          </p:stCondLst>
                                        </p:cTn>
                                        <p:tgtEl>
                                          <p:spTgt spid="6">
                                            <p:txEl>
                                              <p:pRg st="1" end="1"/>
                                            </p:txEl>
                                          </p:spTgt>
                                        </p:tgtEl>
                                        <p:attrNameLst>
                                          <p:attrName>style.visibility</p:attrName>
                                        </p:attrNameLst>
                                      </p:cBhvr>
                                      <p:to>
                                        <p:strVal val="visible"/>
                                      </p:to>
                                    </p:set>
                                    <p:anim calcmode="lin" valueType="num">
                                      <p:cBhvr>
                                        <p:cTn id="52" dur="500" fill="hold"/>
                                        <p:tgtEl>
                                          <p:spTgt spid="6">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53" dur="500" fill="hold"/>
                                        <p:tgtEl>
                                          <p:spTgt spid="6">
                                            <p:txEl>
                                              <p:pRg st="1" end="1"/>
                                            </p:txEl>
                                          </p:spTgt>
                                        </p:tgtEl>
                                        <p:attrNameLst>
                                          <p:attrName>ppt_y</p:attrName>
                                        </p:attrNameLst>
                                      </p:cBhvr>
                                      <p:tavLst>
                                        <p:tav tm="0">
                                          <p:val>
                                            <p:strVal val="#ppt_y"/>
                                          </p:val>
                                        </p:tav>
                                        <p:tav tm="100000">
                                          <p:val>
                                            <p:strVal val="#ppt_y"/>
                                          </p:val>
                                        </p:tav>
                                      </p:tavLst>
                                    </p:anim>
                                    <p:anim calcmode="lin" valueType="num">
                                      <p:cBhvr>
                                        <p:cTn id="54" dur="500" fill="hold"/>
                                        <p:tgtEl>
                                          <p:spTgt spid="6">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5" dur="500" fill="hold"/>
                                        <p:tgtEl>
                                          <p:spTgt spid="6">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6" dur="500" tmFilter="0,0; .5, 1; 1, 1"/>
                                        <p:tgtEl>
                                          <p:spTgt spid="6">
                                            <p:txEl>
                                              <p:pRg st="1" end="1"/>
                                            </p:txEl>
                                          </p:spTgt>
                                        </p:tgtEl>
                                      </p:cBhvr>
                                    </p:animEffect>
                                  </p:childTnLst>
                                </p:cTn>
                              </p:par>
                            </p:childTnLst>
                          </p:cTn>
                        </p:par>
                        <p:par>
                          <p:cTn id="57" fill="hold">
                            <p:stCondLst>
                              <p:cond delay="18350"/>
                            </p:stCondLst>
                            <p:childTnLst>
                              <p:par>
                                <p:cTn id="58" presetID="10" presetClass="entr" presetSubtype="0" fill="hold" nodeType="afterEffect">
                                  <p:stCondLst>
                                    <p:cond delay="0"/>
                                  </p:stCondLst>
                                  <p:childTnLst>
                                    <p:set>
                                      <p:cBhvr>
                                        <p:cTn id="59" dur="1" fill="hold">
                                          <p:stCondLst>
                                            <p:cond delay="0"/>
                                          </p:stCondLst>
                                        </p:cTn>
                                        <p:tgtEl>
                                          <p:spTgt spid="4"/>
                                        </p:tgtEl>
                                        <p:attrNameLst>
                                          <p:attrName>style.visibility</p:attrName>
                                        </p:attrNameLst>
                                      </p:cBhvr>
                                      <p:to>
                                        <p:strVal val="visible"/>
                                      </p:to>
                                    </p:set>
                                    <p:animEffect transition="in" filter="fade">
                                      <p:cBhvr>
                                        <p:cTn id="60"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8" name="7 Rectángulo"/>
          <p:cNvSpPr/>
          <p:nvPr/>
        </p:nvSpPr>
        <p:spPr>
          <a:xfrm>
            <a:off x="3654280" y="3915586"/>
            <a:ext cx="5039959" cy="1200329"/>
          </a:xfrm>
          <a:prstGeom prst="rect">
            <a:avLst/>
          </a:prstGeom>
        </p:spPr>
        <p:txBody>
          <a:bodyPr wrap="square">
            <a:spAutoFit/>
          </a:bodyPr>
          <a:lstStyle/>
          <a:p>
            <a:pPr algn="just"/>
            <a:r>
              <a:rPr lang="es-AR" sz="1200" dirty="0" smtClean="0">
                <a:solidFill>
                  <a:schemeClr val="bg1"/>
                </a:solidFill>
              </a:rPr>
              <a:t>El </a:t>
            </a:r>
            <a:r>
              <a:rPr lang="es-AR" sz="1200" dirty="0">
                <a:solidFill>
                  <a:schemeClr val="bg1"/>
                </a:solidFill>
              </a:rPr>
              <a:t>hábitat natural del pájaro </a:t>
            </a:r>
            <a:r>
              <a:rPr lang="es-AR" sz="1200" dirty="0" smtClean="0">
                <a:solidFill>
                  <a:schemeClr val="bg1"/>
                </a:solidFill>
              </a:rPr>
              <a:t>nacional (desde el 2004) </a:t>
            </a:r>
            <a:r>
              <a:rPr lang="es-AR" sz="1200" dirty="0">
                <a:solidFill>
                  <a:schemeClr val="bg1"/>
                </a:solidFill>
              </a:rPr>
              <a:t>de Paraguay son selvas subtropicales y tropicales húmedas bajas, y recibe su nombre debido a que su canto es similar al tañido de una </a:t>
            </a:r>
            <a:r>
              <a:rPr lang="es-AR" sz="1200" dirty="0" smtClean="0">
                <a:solidFill>
                  <a:schemeClr val="bg1"/>
                </a:solidFill>
              </a:rPr>
              <a:t>campana y </a:t>
            </a:r>
            <a:r>
              <a:rPr lang="es-AR" sz="1200" dirty="0">
                <a:solidFill>
                  <a:schemeClr val="bg1"/>
                </a:solidFill>
              </a:rPr>
              <a:t>es uno de los mas </a:t>
            </a:r>
            <a:r>
              <a:rPr lang="es-AR" sz="1200" dirty="0" smtClean="0">
                <a:solidFill>
                  <a:schemeClr val="bg1"/>
                </a:solidFill>
              </a:rPr>
              <a:t>fuertes. </a:t>
            </a:r>
            <a:r>
              <a:rPr lang="es-AR" sz="1200" dirty="0">
                <a:solidFill>
                  <a:schemeClr val="bg1"/>
                </a:solidFill>
              </a:rPr>
              <a:t>Esta pequeña ave</a:t>
            </a:r>
            <a:r>
              <a:rPr lang="es-AR" sz="1200" dirty="0" smtClean="0">
                <a:solidFill>
                  <a:schemeClr val="bg1"/>
                </a:solidFill>
              </a:rPr>
              <a:t>, también </a:t>
            </a:r>
            <a:r>
              <a:rPr lang="es-AR" sz="1200" dirty="0">
                <a:solidFill>
                  <a:schemeClr val="bg1"/>
                </a:solidFill>
              </a:rPr>
              <a:t>conocida por su nombre guaraní, </a:t>
            </a:r>
            <a:r>
              <a:rPr lang="es-AR" sz="1200" dirty="0" err="1">
                <a:solidFill>
                  <a:schemeClr val="bg1"/>
                </a:solidFill>
              </a:rPr>
              <a:t>guyra</a:t>
            </a:r>
            <a:r>
              <a:rPr lang="es-AR" sz="1200" dirty="0">
                <a:solidFill>
                  <a:schemeClr val="bg1"/>
                </a:solidFill>
              </a:rPr>
              <a:t> campana, está amenazada por la desaparición de su hábitat y porque es cazada para ser vendida como mascota.</a:t>
            </a:r>
          </a:p>
        </p:txBody>
      </p:sp>
      <p:sp>
        <p:nvSpPr>
          <p:cNvPr id="4" name="3 Rectángulo"/>
          <p:cNvSpPr/>
          <p:nvPr/>
        </p:nvSpPr>
        <p:spPr>
          <a:xfrm>
            <a:off x="-2390492" y="2638258"/>
            <a:ext cx="2209964"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a:ln w="11430"/>
                <a:solidFill>
                  <a:schemeClr val="tx2">
                    <a:lumMod val="60000"/>
                    <a:lumOff val="40000"/>
                  </a:schemeClr>
                </a:solidFill>
                <a:effectLst/>
              </a:rPr>
              <a:t>Ave Nacional </a:t>
            </a:r>
          </a:p>
        </p:txBody>
      </p:sp>
      <p:pic>
        <p:nvPicPr>
          <p:cNvPr id="2" name="Picture 2"/>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a:off x="490865" y="411510"/>
            <a:ext cx="2550985" cy="314539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204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27622" y="4323163"/>
            <a:ext cx="3745064" cy="677108"/>
          </a:xfrm>
          <a:prstGeom prst="rect">
            <a:avLst/>
          </a:prstGeom>
        </p:spPr>
        <p:txBody>
          <a:bodyPr wrap="none">
            <a:spAutoFit/>
          </a:bodyPr>
          <a:lstStyle/>
          <a:p>
            <a:pPr algn="ctr"/>
            <a:r>
              <a:rPr lang="es-AR" sz="2000" dirty="0" smtClean="0">
                <a:solidFill>
                  <a:schemeClr val="tx2">
                    <a:lumMod val="60000"/>
                    <a:lumOff val="40000"/>
                  </a:schemeClr>
                </a:solidFill>
              </a:rPr>
              <a:t>Pájaro campana </a:t>
            </a:r>
            <a:r>
              <a:rPr lang="es-AR" sz="2000" dirty="0" smtClean="0">
                <a:solidFill>
                  <a:schemeClr val="bg1"/>
                </a:solidFill>
              </a:rPr>
              <a:t>o</a:t>
            </a:r>
            <a:r>
              <a:rPr lang="es-AR" sz="2000" dirty="0" smtClean="0">
                <a:solidFill>
                  <a:schemeClr val="tx2">
                    <a:lumMod val="60000"/>
                    <a:lumOff val="40000"/>
                  </a:schemeClr>
                </a:solidFill>
              </a:rPr>
              <a:t> </a:t>
            </a:r>
            <a:r>
              <a:rPr lang="es-AR" sz="2000" dirty="0" err="1" smtClean="0">
                <a:solidFill>
                  <a:schemeClr val="tx2">
                    <a:lumMod val="60000"/>
                    <a:lumOff val="40000"/>
                  </a:schemeClr>
                </a:solidFill>
              </a:rPr>
              <a:t>guyra</a:t>
            </a:r>
            <a:r>
              <a:rPr lang="es-AR" sz="2000" dirty="0" smtClean="0">
                <a:solidFill>
                  <a:schemeClr val="tx2">
                    <a:lumMod val="60000"/>
                    <a:lumOff val="40000"/>
                  </a:schemeClr>
                </a:solidFill>
              </a:rPr>
              <a:t> </a:t>
            </a:r>
            <a:r>
              <a:rPr lang="es-AR" sz="2000" dirty="0">
                <a:solidFill>
                  <a:schemeClr val="tx2">
                    <a:lumMod val="60000"/>
                    <a:lumOff val="40000"/>
                  </a:schemeClr>
                </a:solidFill>
              </a:rPr>
              <a:t>campana </a:t>
            </a:r>
            <a:endParaRPr lang="es-AR" sz="2000" dirty="0" smtClean="0">
              <a:solidFill>
                <a:schemeClr val="tx2">
                  <a:lumMod val="60000"/>
                  <a:lumOff val="40000"/>
                </a:schemeClr>
              </a:solidFill>
            </a:endParaRPr>
          </a:p>
          <a:p>
            <a:pPr algn="ctr"/>
            <a:r>
              <a:rPr lang="es-AR" i="1" dirty="0" smtClean="0">
                <a:solidFill>
                  <a:schemeClr val="bg1"/>
                </a:solidFill>
              </a:rPr>
              <a:t>(</a:t>
            </a:r>
            <a:r>
              <a:rPr lang="es-AR" i="1" dirty="0" err="1" smtClean="0">
                <a:solidFill>
                  <a:schemeClr val="bg1"/>
                </a:solidFill>
              </a:rPr>
              <a:t>Procnias</a:t>
            </a:r>
            <a:r>
              <a:rPr lang="es-AR" i="1" dirty="0" smtClean="0">
                <a:solidFill>
                  <a:schemeClr val="bg1"/>
                </a:solidFill>
              </a:rPr>
              <a:t> </a:t>
            </a:r>
            <a:r>
              <a:rPr lang="es-AR" i="1" dirty="0" err="1">
                <a:solidFill>
                  <a:schemeClr val="bg1"/>
                </a:solidFill>
              </a:rPr>
              <a:t>nudicollis</a:t>
            </a:r>
            <a:r>
              <a:rPr lang="es-AR" i="1" dirty="0" smtClean="0">
                <a:solidFill>
                  <a:schemeClr val="bg1"/>
                </a:solidFill>
              </a:rPr>
              <a:t>)</a:t>
            </a:r>
            <a:endParaRPr lang="es-AR" i="1" dirty="0">
              <a:solidFill>
                <a:schemeClr val="bg1"/>
              </a:solidFill>
            </a:endParaRPr>
          </a:p>
        </p:txBody>
      </p:sp>
      <p:pic>
        <p:nvPicPr>
          <p:cNvPr id="4099" name="Picture 3"/>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6166467" y="2211710"/>
            <a:ext cx="2769885" cy="184474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6305945" y="14828"/>
            <a:ext cx="2490928" cy="2240236"/>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1" name="Picture 5"/>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3581212" y="14828"/>
            <a:ext cx="2293779" cy="165805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2" name="Picture 6"/>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3731991" y="2032345"/>
            <a:ext cx="2142999" cy="1883241"/>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2 CuadroTexto"/>
          <p:cNvSpPr txBox="1"/>
          <p:nvPr/>
        </p:nvSpPr>
        <p:spPr>
          <a:xfrm>
            <a:off x="3731992" y="1600536"/>
            <a:ext cx="2088232" cy="461665"/>
          </a:xfrm>
          <a:prstGeom prst="rect">
            <a:avLst/>
          </a:prstGeom>
          <a:noFill/>
        </p:spPr>
        <p:txBody>
          <a:bodyPr wrap="square" rtlCol="0">
            <a:spAutoFit/>
          </a:bodyPr>
          <a:lstStyle/>
          <a:p>
            <a:r>
              <a:rPr lang="es-AR" sz="1200" dirty="0" smtClean="0">
                <a:solidFill>
                  <a:schemeClr val="bg1"/>
                </a:solidFill>
              </a:rPr>
              <a:t>Como la mayoría de las aves presenta dimorfismo sexual</a:t>
            </a:r>
            <a:endParaRPr lang="es-AR" sz="1200" dirty="0">
              <a:solidFill>
                <a:schemeClr val="bg1"/>
              </a:solidFill>
            </a:endParaRPr>
          </a:p>
        </p:txBody>
      </p:sp>
      <p:sp>
        <p:nvSpPr>
          <p:cNvPr id="11" name="1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774587437"/>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52" presetClass="path" presetSubtype="0" fill="hold" grpId="0" nodeType="afterEffect">
                                  <p:stCondLst>
                                    <p:cond delay="0"/>
                                  </p:stCondLst>
                                  <p:iterate type="lt">
                                    <p:tmPct val="11000"/>
                                  </p:iterate>
                                  <p:childTnLst>
                                    <p:animMotion origin="layout" path="M 0.29237 -0.0293 C 0.28646 -0.00586 0.33889 0.05244 0.41077 0.10179 C 0.46737 0.14127 0.5165 0.16101 0.52049 0.14806 C 0.52344 0.13387 0.48039 0.09007 0.42257 0.05028 C 0.39341 0.03116 0.36685 0.01573 0.34723 0.00771 C 0.31893 -0.00308 0.3007 -0.0037 0.29879 0.00833 C 0.29723 0.01543 0.3007 0.02468 0.30799 0.03578 C 0.32431 0.06077 0.36146 0.09501 0.40452 0.12493 C 0.45573 0.16101 0.50001 0.17921 0.50261 0.16657 C 0.50626 0.15423 0.46719 0.11506 0.41546 0.07897 C 0.38924 0.06138 0.36546 0.0475 0.34757 0.03979 C 0.32257 0.03085 0.30521 0.03116 0.3033 0.04134 C 0.30191 0.04658 0.30504 0.05552 0.31112 0.06601 C 0.32709 0.08822 0.35938 0.11937 0.39896 0.14713 C 0.44601 0.18014 0.48507 0.19433 0.48733 0.18353 C 0.49098 0.17304 0.45539 0.13757 0.40869 0.10549 C 0.38577 0.08915 0.36407 0.0765 0.3474 0.0694 C 0.32431 0.06077 0.3106 0.06138 0.30816 0.07125 C 0.30764 0.07619 0.30973 0.08421 0.31528 0.09285 C 0.32917 0.1132 0.35851 0.14127 0.39445 0.16626 C 0.43577 0.19402 0.47119 0.20913 0.47344 0.19865 C 0.47605 0.18816 0.44532 0.15793 0.40296 0.12832 C 0.3823 0.11444 0.36285 0.10333 0.34827 0.09716 C 0.32709 0.08822 0.31389 0.08915 0.31129 0.09716 C 0.31025 0.10179 0.31372 0.10919 0.31876 0.11691 C 0.33108 0.13541 0.35747 0.16132 0.38976 0.1823 C 0.42674 0.20821 0.45955 0.22301 0.46094 0.21283 C 0.46372 0.20389 0.4349 0.17489 0.3981 0.14898 C 0.37882 0.13634 0.36094 0.12585 0.34844 0.12184 C 0.32917 0.1132 0.31737 0.11382 0.3158 0.12122 C 0.31476 0.12616 0.31737 0.13171 0.32205 0.13881 C 0.33299 0.1567 0.35608 0.17798 0.38507 0.19865 C 0.41928 0.22147 0.44757 0.23412 0.45001 0.22579 C 0.45226 0.21808 0.42674 0.19217 0.39237 0.16811 C 0.3757 0.15639 0.36025 0.14775 0.34844 0.14312 C 0.33178 0.13603 0.32171 0.13696 0.3198 0.14436 C 0.3191 0.14806 0.32084 0.15269 0.32483 0.15916 C 0.33507 0.17428 0.35591 0.19371 0.38247 0.21314 C 0.4132 0.23412 0.43855 0.24522 0.43994 0.23658 C 0.44167 0.23011 0.41945 0.20636 0.38872 0.186 C 0.37327 0.17459 0.35851 0.16687 0.3481 0.16225 C 0.33299 0.1567 0.32327 0.15608 0.32188 0.16287 C 0.32171 0.16657 0.32327 0.17088 0.32796 0.17736 C 0.33646 0.19032 0.35591 0.20913 0.3783 0.22517 C 0.40608 0.2446 0.42987 0.25386 0.43126 0.24738 C 0.43264 0.24029 0.41181 0.21931 0.38438 0.2008 C 0.37171 0.19124 0.35869 0.18384 0.34862 0.18045 C 0.33507 0.17428 0.32674 0.17459 0.32466 0.18014 C 0.32431 0.18322 0.32639 0.18816 0.32987 0.19371 C 0.33785 0.20574 0.35435 0.22209 0.37605 0.23566 C 0.40001 0.25293 0.42171 0.26249 0.42275 0.25602 C 0.42379 0.25016 0.40608 0.23227 0.38056 0.21438 C 0.36928 0.20605 0.35764 0.19957 0.34827 0.19525 C 0.33698 0.19186 0.32917 0.19186 0.32813 0.19649 C 0.32761 0.19926 0.3283 0.20358 0.33195 0.20759 C 0.33889 0.21931 0.35452 0.2335 0.37362 0.24769 C 0.39601 0.26249 0.41511 0.26928 0.41563 0.26527 C 0.41685 0.25941 0.40035 0.24214 0.37865 0.22733 C 0.3665 0.21962 0.35608 0.21345 0.34914 0.21129 C 0.33785 0.20574 0.33091 0.20605 0.33021 0.21037 C 0.32935 0.21283 0.33091 0.21715 0.33334 0.22055 C 0.33994 0.23103 0.35452 0.2443 0.37119 0.25602 C 0.3915 0.27021 0.40816 0.2773 0.40938 0.27206 C 0.41025 0.26681 0.3948 0.25232 0.37553 0.23844 C 0.36511 0.23134 0.35608 0.22641 0.34862 0.22332 C 0.33889 0.21931 0.3323 0.219 0.33143 0.22394 C 0.33143 0.2261 0.33264 0.22887 0.33525 0.23288 " pathEditMode="relative" rAng="1235586" ptsTypes="fffffffffffffffffffffffffffffffffffffffffffffffffffffffffffffffffff">
                                      <p:cBhvr>
                                        <p:cTn id="12" dur="2000" fill="hold"/>
                                        <p:tgtEl>
                                          <p:spTgt spid="4"/>
                                        </p:tgtEl>
                                        <p:attrNameLst>
                                          <p:attrName>ppt_x</p:attrName>
                                          <p:attrName>ppt_y</p:attrName>
                                        </p:attrNameLst>
                                      </p:cBhvr>
                                      <p:rCtr x="9497" y="17643"/>
                                    </p:animMotion>
                                  </p:childTnLst>
                                </p:cTn>
                              </p:par>
                            </p:childTnLst>
                          </p:cTn>
                        </p:par>
                        <p:par>
                          <p:cTn id="13" fill="hold">
                            <p:stCondLst>
                              <p:cond delay="6200"/>
                            </p:stCondLst>
                            <p:childTnLst>
                              <p:par>
                                <p:cTn id="14" presetID="26" presetClass="entr" presetSubtype="0" fill="hold" grpId="0" nodeType="afterEffect">
                                  <p:stCondLst>
                                    <p:cond delay="0"/>
                                  </p:stCondLst>
                                  <p:iterate type="lt">
                                    <p:tmPct val="10000"/>
                                  </p:iterate>
                                  <p:childTnLst>
                                    <p:set>
                                      <p:cBhvr>
                                        <p:cTn id="15" dur="1" fill="hold">
                                          <p:stCondLst>
                                            <p:cond delay="0"/>
                                          </p:stCondLst>
                                        </p:cTn>
                                        <p:tgtEl>
                                          <p:spTgt spid="5"/>
                                        </p:tgtEl>
                                        <p:attrNameLst>
                                          <p:attrName>style.visibility</p:attrName>
                                        </p:attrNameLst>
                                      </p:cBhvr>
                                      <p:to>
                                        <p:strVal val="visible"/>
                                      </p:to>
                                    </p:set>
                                    <p:animEffect transition="in" filter="wipe(down)">
                                      <p:cBhvr>
                                        <p:cTn id="16" dur="290">
                                          <p:stCondLst>
                                            <p:cond delay="0"/>
                                          </p:stCondLst>
                                        </p:cTn>
                                        <p:tgtEl>
                                          <p:spTgt spid="5"/>
                                        </p:tgtEl>
                                      </p:cBhvr>
                                    </p:animEffect>
                                    <p:anim calcmode="lin" valueType="num">
                                      <p:cBhvr>
                                        <p:cTn id="17"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18"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9"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20"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21"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22" dur="13">
                                          <p:stCondLst>
                                            <p:cond delay="325"/>
                                          </p:stCondLst>
                                        </p:cTn>
                                        <p:tgtEl>
                                          <p:spTgt spid="5"/>
                                        </p:tgtEl>
                                      </p:cBhvr>
                                      <p:to x="100000" y="60000"/>
                                    </p:animScale>
                                    <p:animScale>
                                      <p:cBhvr>
                                        <p:cTn id="23" dur="83" decel="50000">
                                          <p:stCondLst>
                                            <p:cond delay="338"/>
                                          </p:stCondLst>
                                        </p:cTn>
                                        <p:tgtEl>
                                          <p:spTgt spid="5"/>
                                        </p:tgtEl>
                                      </p:cBhvr>
                                      <p:to x="100000" y="100000"/>
                                    </p:animScale>
                                    <p:animScale>
                                      <p:cBhvr>
                                        <p:cTn id="24" dur="13">
                                          <p:stCondLst>
                                            <p:cond delay="656"/>
                                          </p:stCondLst>
                                        </p:cTn>
                                        <p:tgtEl>
                                          <p:spTgt spid="5"/>
                                        </p:tgtEl>
                                      </p:cBhvr>
                                      <p:to x="100000" y="80000"/>
                                    </p:animScale>
                                    <p:animScale>
                                      <p:cBhvr>
                                        <p:cTn id="25" dur="83" decel="50000">
                                          <p:stCondLst>
                                            <p:cond delay="669"/>
                                          </p:stCondLst>
                                        </p:cTn>
                                        <p:tgtEl>
                                          <p:spTgt spid="5"/>
                                        </p:tgtEl>
                                      </p:cBhvr>
                                      <p:to x="100000" y="100000"/>
                                    </p:animScale>
                                    <p:animScale>
                                      <p:cBhvr>
                                        <p:cTn id="26" dur="13">
                                          <p:stCondLst>
                                            <p:cond delay="821"/>
                                          </p:stCondLst>
                                        </p:cTn>
                                        <p:tgtEl>
                                          <p:spTgt spid="5"/>
                                        </p:tgtEl>
                                      </p:cBhvr>
                                      <p:to x="100000" y="90000"/>
                                    </p:animScale>
                                    <p:animScale>
                                      <p:cBhvr>
                                        <p:cTn id="27" dur="83" decel="50000">
                                          <p:stCondLst>
                                            <p:cond delay="834"/>
                                          </p:stCondLst>
                                        </p:cTn>
                                        <p:tgtEl>
                                          <p:spTgt spid="5"/>
                                        </p:tgtEl>
                                      </p:cBhvr>
                                      <p:to x="100000" y="100000"/>
                                    </p:animScale>
                                    <p:animScale>
                                      <p:cBhvr>
                                        <p:cTn id="28" dur="13">
                                          <p:stCondLst>
                                            <p:cond delay="904"/>
                                          </p:stCondLst>
                                        </p:cTn>
                                        <p:tgtEl>
                                          <p:spTgt spid="5"/>
                                        </p:tgtEl>
                                      </p:cBhvr>
                                      <p:to x="100000" y="95000"/>
                                    </p:animScale>
                                    <p:animScale>
                                      <p:cBhvr>
                                        <p:cTn id="29" dur="83" decel="50000">
                                          <p:stCondLst>
                                            <p:cond delay="917"/>
                                          </p:stCondLst>
                                        </p:cTn>
                                        <p:tgtEl>
                                          <p:spTgt spid="5"/>
                                        </p:tgtEl>
                                      </p:cBhvr>
                                      <p:to x="100000" y="100000"/>
                                    </p:animScale>
                                  </p:childTnLst>
                                </p:cTn>
                              </p:par>
                            </p:childTnLst>
                          </p:cTn>
                        </p:par>
                        <p:par>
                          <p:cTn id="30" fill="hold">
                            <p:stCondLst>
                              <p:cond delay="11700"/>
                            </p:stCondLst>
                            <p:childTnLst>
                              <p:par>
                                <p:cTn id="31" presetID="53" presetClass="entr" presetSubtype="16" fill="hold" nodeType="afterEffect">
                                  <p:stCondLst>
                                    <p:cond delay="0"/>
                                  </p:stCondLst>
                                  <p:childTnLst>
                                    <p:set>
                                      <p:cBhvr>
                                        <p:cTn id="32" dur="1" fill="hold">
                                          <p:stCondLst>
                                            <p:cond delay="0"/>
                                          </p:stCondLst>
                                        </p:cTn>
                                        <p:tgtEl>
                                          <p:spTgt spid="4101"/>
                                        </p:tgtEl>
                                        <p:attrNameLst>
                                          <p:attrName>style.visibility</p:attrName>
                                        </p:attrNameLst>
                                      </p:cBhvr>
                                      <p:to>
                                        <p:strVal val="visible"/>
                                      </p:to>
                                    </p:set>
                                    <p:anim calcmode="lin" valueType="num">
                                      <p:cBhvr>
                                        <p:cTn id="33" dur="500" fill="hold"/>
                                        <p:tgtEl>
                                          <p:spTgt spid="4101"/>
                                        </p:tgtEl>
                                        <p:attrNameLst>
                                          <p:attrName>ppt_w</p:attrName>
                                        </p:attrNameLst>
                                      </p:cBhvr>
                                      <p:tavLst>
                                        <p:tav tm="0">
                                          <p:val>
                                            <p:fltVal val="0"/>
                                          </p:val>
                                        </p:tav>
                                        <p:tav tm="100000">
                                          <p:val>
                                            <p:strVal val="#ppt_w"/>
                                          </p:val>
                                        </p:tav>
                                      </p:tavLst>
                                    </p:anim>
                                    <p:anim calcmode="lin" valueType="num">
                                      <p:cBhvr>
                                        <p:cTn id="34" dur="500" fill="hold"/>
                                        <p:tgtEl>
                                          <p:spTgt spid="4101"/>
                                        </p:tgtEl>
                                        <p:attrNameLst>
                                          <p:attrName>ppt_h</p:attrName>
                                        </p:attrNameLst>
                                      </p:cBhvr>
                                      <p:tavLst>
                                        <p:tav tm="0">
                                          <p:val>
                                            <p:fltVal val="0"/>
                                          </p:val>
                                        </p:tav>
                                        <p:tav tm="100000">
                                          <p:val>
                                            <p:strVal val="#ppt_h"/>
                                          </p:val>
                                        </p:tav>
                                      </p:tavLst>
                                    </p:anim>
                                    <p:animEffect transition="in" filter="fade">
                                      <p:cBhvr>
                                        <p:cTn id="35" dur="500"/>
                                        <p:tgtEl>
                                          <p:spTgt spid="4101"/>
                                        </p:tgtEl>
                                      </p:cBhvr>
                                    </p:animEffect>
                                  </p:childTnLst>
                                </p:cTn>
                              </p:par>
                            </p:childTnLst>
                          </p:cTn>
                        </p:par>
                        <p:par>
                          <p:cTn id="36" fill="hold">
                            <p:stCondLst>
                              <p:cond delay="12200"/>
                            </p:stCondLst>
                            <p:childTnLst>
                              <p:par>
                                <p:cTn id="37" presetID="10" presetClass="entr" presetSubtype="0" fill="hold" grpId="0" nodeType="afterEffect">
                                  <p:stCondLst>
                                    <p:cond delay="0"/>
                                  </p:stCondLst>
                                  <p:childTnLst>
                                    <p:set>
                                      <p:cBhvr>
                                        <p:cTn id="38" dur="1" fill="hold">
                                          <p:stCondLst>
                                            <p:cond delay="0"/>
                                          </p:stCondLst>
                                        </p:cTn>
                                        <p:tgtEl>
                                          <p:spTgt spid="3"/>
                                        </p:tgtEl>
                                        <p:attrNameLst>
                                          <p:attrName>style.visibility</p:attrName>
                                        </p:attrNameLst>
                                      </p:cBhvr>
                                      <p:to>
                                        <p:strVal val="visible"/>
                                      </p:to>
                                    </p:set>
                                    <p:animEffect transition="in" filter="fade">
                                      <p:cBhvr>
                                        <p:cTn id="39" dur="500"/>
                                        <p:tgtEl>
                                          <p:spTgt spid="3"/>
                                        </p:tgtEl>
                                      </p:cBhvr>
                                    </p:animEffect>
                                  </p:childTnLst>
                                </p:cTn>
                              </p:par>
                            </p:childTnLst>
                          </p:cTn>
                        </p:par>
                        <p:par>
                          <p:cTn id="40" fill="hold">
                            <p:stCondLst>
                              <p:cond delay="12700"/>
                            </p:stCondLst>
                            <p:childTnLst>
                              <p:par>
                                <p:cTn id="41" presetID="53" presetClass="entr" presetSubtype="16" fill="hold" nodeType="afterEffect">
                                  <p:stCondLst>
                                    <p:cond delay="0"/>
                                  </p:stCondLst>
                                  <p:childTnLst>
                                    <p:set>
                                      <p:cBhvr>
                                        <p:cTn id="42" dur="1" fill="hold">
                                          <p:stCondLst>
                                            <p:cond delay="0"/>
                                          </p:stCondLst>
                                        </p:cTn>
                                        <p:tgtEl>
                                          <p:spTgt spid="4100"/>
                                        </p:tgtEl>
                                        <p:attrNameLst>
                                          <p:attrName>style.visibility</p:attrName>
                                        </p:attrNameLst>
                                      </p:cBhvr>
                                      <p:to>
                                        <p:strVal val="visible"/>
                                      </p:to>
                                    </p:set>
                                    <p:anim calcmode="lin" valueType="num">
                                      <p:cBhvr>
                                        <p:cTn id="43" dur="500" fill="hold"/>
                                        <p:tgtEl>
                                          <p:spTgt spid="4100"/>
                                        </p:tgtEl>
                                        <p:attrNameLst>
                                          <p:attrName>ppt_w</p:attrName>
                                        </p:attrNameLst>
                                      </p:cBhvr>
                                      <p:tavLst>
                                        <p:tav tm="0">
                                          <p:val>
                                            <p:fltVal val="0"/>
                                          </p:val>
                                        </p:tav>
                                        <p:tav tm="100000">
                                          <p:val>
                                            <p:strVal val="#ppt_w"/>
                                          </p:val>
                                        </p:tav>
                                      </p:tavLst>
                                    </p:anim>
                                    <p:anim calcmode="lin" valueType="num">
                                      <p:cBhvr>
                                        <p:cTn id="44" dur="500" fill="hold"/>
                                        <p:tgtEl>
                                          <p:spTgt spid="4100"/>
                                        </p:tgtEl>
                                        <p:attrNameLst>
                                          <p:attrName>ppt_h</p:attrName>
                                        </p:attrNameLst>
                                      </p:cBhvr>
                                      <p:tavLst>
                                        <p:tav tm="0">
                                          <p:val>
                                            <p:fltVal val="0"/>
                                          </p:val>
                                        </p:tav>
                                        <p:tav tm="100000">
                                          <p:val>
                                            <p:strVal val="#ppt_h"/>
                                          </p:val>
                                        </p:tav>
                                      </p:tavLst>
                                    </p:anim>
                                    <p:animEffect transition="in" filter="fade">
                                      <p:cBhvr>
                                        <p:cTn id="45" dur="500"/>
                                        <p:tgtEl>
                                          <p:spTgt spid="4100"/>
                                        </p:tgtEl>
                                      </p:cBhvr>
                                    </p:animEffect>
                                  </p:childTnLst>
                                </p:cTn>
                              </p:par>
                            </p:childTnLst>
                          </p:cTn>
                        </p:par>
                        <p:par>
                          <p:cTn id="46" fill="hold">
                            <p:stCondLst>
                              <p:cond delay="13200"/>
                            </p:stCondLst>
                            <p:childTnLst>
                              <p:par>
                                <p:cTn id="47" presetID="53" presetClass="entr" presetSubtype="16" fill="hold" nodeType="afterEffect">
                                  <p:stCondLst>
                                    <p:cond delay="0"/>
                                  </p:stCondLst>
                                  <p:childTnLst>
                                    <p:set>
                                      <p:cBhvr>
                                        <p:cTn id="48" dur="1" fill="hold">
                                          <p:stCondLst>
                                            <p:cond delay="0"/>
                                          </p:stCondLst>
                                        </p:cTn>
                                        <p:tgtEl>
                                          <p:spTgt spid="4102"/>
                                        </p:tgtEl>
                                        <p:attrNameLst>
                                          <p:attrName>style.visibility</p:attrName>
                                        </p:attrNameLst>
                                      </p:cBhvr>
                                      <p:to>
                                        <p:strVal val="visible"/>
                                      </p:to>
                                    </p:set>
                                    <p:anim calcmode="lin" valueType="num">
                                      <p:cBhvr>
                                        <p:cTn id="49" dur="500" fill="hold"/>
                                        <p:tgtEl>
                                          <p:spTgt spid="4102"/>
                                        </p:tgtEl>
                                        <p:attrNameLst>
                                          <p:attrName>ppt_w</p:attrName>
                                        </p:attrNameLst>
                                      </p:cBhvr>
                                      <p:tavLst>
                                        <p:tav tm="0">
                                          <p:val>
                                            <p:fltVal val="0"/>
                                          </p:val>
                                        </p:tav>
                                        <p:tav tm="100000">
                                          <p:val>
                                            <p:strVal val="#ppt_w"/>
                                          </p:val>
                                        </p:tav>
                                      </p:tavLst>
                                    </p:anim>
                                    <p:anim calcmode="lin" valueType="num">
                                      <p:cBhvr>
                                        <p:cTn id="50" dur="500" fill="hold"/>
                                        <p:tgtEl>
                                          <p:spTgt spid="4102"/>
                                        </p:tgtEl>
                                        <p:attrNameLst>
                                          <p:attrName>ppt_h</p:attrName>
                                        </p:attrNameLst>
                                      </p:cBhvr>
                                      <p:tavLst>
                                        <p:tav tm="0">
                                          <p:val>
                                            <p:fltVal val="0"/>
                                          </p:val>
                                        </p:tav>
                                        <p:tav tm="100000">
                                          <p:val>
                                            <p:strVal val="#ppt_h"/>
                                          </p:val>
                                        </p:tav>
                                      </p:tavLst>
                                    </p:anim>
                                    <p:animEffect transition="in" filter="fade">
                                      <p:cBhvr>
                                        <p:cTn id="51" dur="500"/>
                                        <p:tgtEl>
                                          <p:spTgt spid="4102"/>
                                        </p:tgtEl>
                                      </p:cBhvr>
                                    </p:animEffect>
                                  </p:childTnLst>
                                </p:cTn>
                              </p:par>
                            </p:childTnLst>
                          </p:cTn>
                        </p:par>
                        <p:par>
                          <p:cTn id="52" fill="hold">
                            <p:stCondLst>
                              <p:cond delay="13700"/>
                            </p:stCondLst>
                            <p:childTnLst>
                              <p:par>
                                <p:cTn id="53" presetID="53" presetClass="entr" presetSubtype="16" fill="hold" nodeType="afterEffect">
                                  <p:stCondLst>
                                    <p:cond delay="0"/>
                                  </p:stCondLst>
                                  <p:childTnLst>
                                    <p:set>
                                      <p:cBhvr>
                                        <p:cTn id="54" dur="1" fill="hold">
                                          <p:stCondLst>
                                            <p:cond delay="0"/>
                                          </p:stCondLst>
                                        </p:cTn>
                                        <p:tgtEl>
                                          <p:spTgt spid="4099"/>
                                        </p:tgtEl>
                                        <p:attrNameLst>
                                          <p:attrName>style.visibility</p:attrName>
                                        </p:attrNameLst>
                                      </p:cBhvr>
                                      <p:to>
                                        <p:strVal val="visible"/>
                                      </p:to>
                                    </p:set>
                                    <p:anim calcmode="lin" valueType="num">
                                      <p:cBhvr>
                                        <p:cTn id="55" dur="500" fill="hold"/>
                                        <p:tgtEl>
                                          <p:spTgt spid="4099"/>
                                        </p:tgtEl>
                                        <p:attrNameLst>
                                          <p:attrName>ppt_w</p:attrName>
                                        </p:attrNameLst>
                                      </p:cBhvr>
                                      <p:tavLst>
                                        <p:tav tm="0">
                                          <p:val>
                                            <p:fltVal val="0"/>
                                          </p:val>
                                        </p:tav>
                                        <p:tav tm="100000">
                                          <p:val>
                                            <p:strVal val="#ppt_w"/>
                                          </p:val>
                                        </p:tav>
                                      </p:tavLst>
                                    </p:anim>
                                    <p:anim calcmode="lin" valueType="num">
                                      <p:cBhvr>
                                        <p:cTn id="56" dur="500" fill="hold"/>
                                        <p:tgtEl>
                                          <p:spTgt spid="4099"/>
                                        </p:tgtEl>
                                        <p:attrNameLst>
                                          <p:attrName>ppt_h</p:attrName>
                                        </p:attrNameLst>
                                      </p:cBhvr>
                                      <p:tavLst>
                                        <p:tav tm="0">
                                          <p:val>
                                            <p:fltVal val="0"/>
                                          </p:val>
                                        </p:tav>
                                        <p:tav tm="100000">
                                          <p:val>
                                            <p:strVal val="#ppt_h"/>
                                          </p:val>
                                        </p:tav>
                                      </p:tavLst>
                                    </p:anim>
                                    <p:animEffect transition="in" filter="fade">
                                      <p:cBhvr>
                                        <p:cTn id="57" dur="500"/>
                                        <p:tgtEl>
                                          <p:spTgt spid="4099"/>
                                        </p:tgtEl>
                                      </p:cBhvr>
                                    </p:animEffect>
                                  </p:childTnLst>
                                </p:cTn>
                              </p:par>
                            </p:childTnLst>
                          </p:cTn>
                        </p:par>
                        <p:par>
                          <p:cTn id="58" fill="hold">
                            <p:stCondLst>
                              <p:cond delay="14200"/>
                            </p:stCondLst>
                            <p:childTnLst>
                              <p:par>
                                <p:cTn id="59" presetID="41" presetClass="entr" presetSubtype="0" fill="hold" grpId="0" nodeType="afterEffect">
                                  <p:stCondLst>
                                    <p:cond delay="0"/>
                                  </p:stCondLst>
                                  <p:iterate type="lt">
                                    <p:tmPct val="10000"/>
                                  </p:iterate>
                                  <p:childTnLst>
                                    <p:set>
                                      <p:cBhvr>
                                        <p:cTn id="60" dur="1" fill="hold">
                                          <p:stCondLst>
                                            <p:cond delay="0"/>
                                          </p:stCondLst>
                                        </p:cTn>
                                        <p:tgtEl>
                                          <p:spTgt spid="8"/>
                                        </p:tgtEl>
                                        <p:attrNameLst>
                                          <p:attrName>style.visibility</p:attrName>
                                        </p:attrNameLst>
                                      </p:cBhvr>
                                      <p:to>
                                        <p:strVal val="visible"/>
                                      </p:to>
                                    </p:set>
                                    <p:anim calcmode="lin" valueType="num">
                                      <p:cBhvr>
                                        <p:cTn id="61"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62" dur="500" fill="hold"/>
                                        <p:tgtEl>
                                          <p:spTgt spid="8"/>
                                        </p:tgtEl>
                                        <p:attrNameLst>
                                          <p:attrName>ppt_y</p:attrName>
                                        </p:attrNameLst>
                                      </p:cBhvr>
                                      <p:tavLst>
                                        <p:tav tm="0">
                                          <p:val>
                                            <p:strVal val="#ppt_y"/>
                                          </p:val>
                                        </p:tav>
                                        <p:tav tm="100000">
                                          <p:val>
                                            <p:strVal val="#ppt_y"/>
                                          </p:val>
                                        </p:tav>
                                      </p:tavLst>
                                    </p:anim>
                                    <p:anim calcmode="lin" valueType="num">
                                      <p:cBhvr>
                                        <p:cTn id="63"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64"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65" dur="500" tmFilter="0,0; .5, 1; 1, 1"/>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p:bldP spid="5" grpId="0"/>
      <p:bldP spid="3"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CuadroTexto"/>
          <p:cNvSpPr txBox="1"/>
          <p:nvPr/>
        </p:nvSpPr>
        <p:spPr>
          <a:xfrm>
            <a:off x="5990742" y="2164459"/>
            <a:ext cx="3045754" cy="400110"/>
          </a:xfrm>
          <a:prstGeom prst="rect">
            <a:avLst/>
          </a:prstGeom>
          <a:noFill/>
        </p:spPr>
        <p:txBody>
          <a:bodyPr wrap="square" rtlCol="0">
            <a:spAutoFit/>
          </a:bodyPr>
          <a:lstStyle/>
          <a:p>
            <a:pPr algn="ctr"/>
            <a:r>
              <a:rPr lang="es-AR" sz="2000" dirty="0" smtClean="0">
                <a:solidFill>
                  <a:srgbClr val="FFFF00"/>
                </a:solidFill>
              </a:rPr>
              <a:t>Oro y Diamantes</a:t>
            </a:r>
          </a:p>
        </p:txBody>
      </p:sp>
      <p:pic>
        <p:nvPicPr>
          <p:cNvPr id="8196" name="Picture 4"/>
          <p:cNvPicPr>
            <a:picLocks noChangeAspect="1" noChangeArrowheads="1"/>
          </p:cNvPicPr>
          <p:nvPr/>
        </p:nvPicPr>
        <p:blipFill rotWithShape="1">
          <a:blip r:embed="rId2" cstate="screen">
            <a:extLst>
              <a:ext uri="{28A0092B-C50C-407E-A947-70E740481C1C}">
                <a14:useLocalDpi xmlns:a14="http://schemas.microsoft.com/office/drawing/2010/main"/>
              </a:ext>
            </a:extLst>
          </a:blip>
          <a:srcRect/>
          <a:stretch/>
        </p:blipFill>
        <p:spPr bwMode="auto">
          <a:xfrm rot="20427778">
            <a:off x="323916" y="3035702"/>
            <a:ext cx="2953538" cy="166178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194"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95536" y="418827"/>
            <a:ext cx="3022350" cy="226676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lightRig rig="threePt" dir="t">
              <a:rot lat="0" lon="0" rev="2700000"/>
            </a:lightRig>
          </a:scene3d>
          <a:sp3d>
            <a:bevelT h="38100"/>
            <a:contourClr>
              <a:srgbClr val="C0C0C0"/>
            </a:contourClr>
          </a:sp3d>
          <a:extLst/>
        </p:spPr>
      </p:pic>
      <p:pic>
        <p:nvPicPr>
          <p:cNvPr id="8197" name="Picture 5"/>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rot="1033164">
            <a:off x="3733505" y="561739"/>
            <a:ext cx="2440696" cy="2147813"/>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9" name="8 Rectángulo"/>
          <p:cNvSpPr/>
          <p:nvPr/>
        </p:nvSpPr>
        <p:spPr>
          <a:xfrm>
            <a:off x="6299412" y="-521958"/>
            <a:ext cx="260372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chemeClr val="accent3">
                    <a:lumMod val="60000"/>
                    <a:lumOff val="40000"/>
                  </a:schemeClr>
                </a:solidFill>
                <a:effectLst>
                  <a:outerShdw blurRad="50800" dist="39000" dir="5460000" algn="tl">
                    <a:srgbClr val="000000">
                      <a:alpha val="38000"/>
                    </a:srgbClr>
                  </a:outerShdw>
                </a:effectLst>
              </a:rPr>
              <a:t>Piedra </a:t>
            </a:r>
            <a:r>
              <a:rPr lang="es-AR" sz="2800" b="1" dirty="0">
                <a:ln w="11430"/>
                <a:solidFill>
                  <a:schemeClr val="accent3">
                    <a:lumMod val="60000"/>
                    <a:lumOff val="40000"/>
                  </a:schemeClr>
                </a:solidFill>
                <a:effectLst>
                  <a:outerShdw blurRad="50800" dist="39000" dir="5460000" algn="tl">
                    <a:srgbClr val="000000">
                      <a:alpha val="38000"/>
                    </a:srgbClr>
                  </a:outerShdw>
                </a:effectLst>
              </a:rPr>
              <a:t>Nacional </a:t>
            </a:r>
          </a:p>
        </p:txBody>
      </p:sp>
      <p:sp>
        <p:nvSpPr>
          <p:cNvPr id="2" name="1 CuadroTexto"/>
          <p:cNvSpPr txBox="1"/>
          <p:nvPr/>
        </p:nvSpPr>
        <p:spPr>
          <a:xfrm>
            <a:off x="3635896" y="3291830"/>
            <a:ext cx="5400600" cy="1323439"/>
          </a:xfrm>
          <a:prstGeom prst="rect">
            <a:avLst/>
          </a:prstGeom>
          <a:noFill/>
        </p:spPr>
        <p:txBody>
          <a:bodyPr wrap="square" rtlCol="0">
            <a:spAutoFit/>
          </a:bodyPr>
          <a:lstStyle/>
          <a:p>
            <a:pPr algn="just"/>
            <a:r>
              <a:rPr lang="es-AR" sz="1600" dirty="0" smtClean="0">
                <a:solidFill>
                  <a:schemeClr val="bg1"/>
                </a:solidFill>
              </a:rPr>
              <a:t>Paraguay no tiene una piedra nacional pero sus principales recursos son el oro y el diamante entre otros como:  cobre</a:t>
            </a:r>
            <a:r>
              <a:rPr lang="es-AR" sz="1600" dirty="0">
                <a:solidFill>
                  <a:schemeClr val="bg1"/>
                </a:solidFill>
              </a:rPr>
              <a:t>, </a:t>
            </a:r>
            <a:r>
              <a:rPr lang="es-AR" sz="1600" dirty="0" smtClean="0">
                <a:solidFill>
                  <a:schemeClr val="bg1"/>
                </a:solidFill>
              </a:rPr>
              <a:t>plomo</a:t>
            </a:r>
            <a:r>
              <a:rPr lang="es-AR" sz="1600" dirty="0">
                <a:solidFill>
                  <a:schemeClr val="bg1"/>
                </a:solidFill>
              </a:rPr>
              <a:t>, zinc, plata, bario, molibdeno, wolframio, </a:t>
            </a:r>
            <a:r>
              <a:rPr lang="es-AR" sz="1600" dirty="0" smtClean="0">
                <a:solidFill>
                  <a:schemeClr val="bg1"/>
                </a:solidFill>
              </a:rPr>
              <a:t>estaño</a:t>
            </a:r>
            <a:r>
              <a:rPr lang="es-AR" sz="1600" dirty="0">
                <a:solidFill>
                  <a:schemeClr val="bg1"/>
                </a:solidFill>
              </a:rPr>
              <a:t>, cuarzo, mica, feldespato</a:t>
            </a:r>
            <a:r>
              <a:rPr lang="es-AR" sz="1600" dirty="0" smtClean="0">
                <a:solidFill>
                  <a:schemeClr val="bg1"/>
                </a:solidFill>
              </a:rPr>
              <a:t>, mármol</a:t>
            </a:r>
            <a:r>
              <a:rPr lang="es-AR" sz="1600" dirty="0">
                <a:solidFill>
                  <a:schemeClr val="bg1"/>
                </a:solidFill>
              </a:rPr>
              <a:t>, </a:t>
            </a:r>
            <a:r>
              <a:rPr lang="es-AR" sz="1600" dirty="0" err="1">
                <a:solidFill>
                  <a:schemeClr val="bg1"/>
                </a:solidFill>
              </a:rPr>
              <a:t>murmalina</a:t>
            </a:r>
            <a:r>
              <a:rPr lang="es-AR" sz="1600" dirty="0">
                <a:solidFill>
                  <a:schemeClr val="bg1"/>
                </a:solidFill>
              </a:rPr>
              <a:t>, berilo, </a:t>
            </a:r>
            <a:r>
              <a:rPr lang="es-AR" sz="1600" dirty="0" smtClean="0">
                <a:solidFill>
                  <a:schemeClr val="bg1"/>
                </a:solidFill>
              </a:rPr>
              <a:t>caliza</a:t>
            </a:r>
            <a:r>
              <a:rPr lang="es-AR" sz="1600" dirty="0">
                <a:solidFill>
                  <a:schemeClr val="bg1"/>
                </a:solidFill>
              </a:rPr>
              <a:t>, dolomita, </a:t>
            </a:r>
            <a:r>
              <a:rPr lang="es-AR" sz="1600" dirty="0" err="1">
                <a:solidFill>
                  <a:schemeClr val="bg1"/>
                </a:solidFill>
              </a:rPr>
              <a:t>graranito</a:t>
            </a:r>
            <a:r>
              <a:rPr lang="es-AR" sz="1600" dirty="0">
                <a:solidFill>
                  <a:schemeClr val="bg1"/>
                </a:solidFill>
              </a:rPr>
              <a:t>, </a:t>
            </a:r>
            <a:r>
              <a:rPr lang="es-AR" sz="1600" dirty="0" err="1" smtClean="0">
                <a:solidFill>
                  <a:schemeClr val="bg1"/>
                </a:solidFill>
              </a:rPr>
              <a:t>riolita</a:t>
            </a:r>
            <a:r>
              <a:rPr lang="es-AR" sz="1600" dirty="0" smtClean="0">
                <a:solidFill>
                  <a:schemeClr val="bg1"/>
                </a:solidFill>
              </a:rPr>
              <a:t>.</a:t>
            </a:r>
            <a:endParaRPr lang="es-AR" sz="1600" dirty="0">
              <a:solidFill>
                <a:schemeClr val="bg1"/>
              </a:solidFill>
            </a:endParaRPr>
          </a:p>
        </p:txBody>
      </p:sp>
      <p:sp>
        <p:nvSpPr>
          <p:cNvPr id="8" name="7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576459857"/>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fill="hold" grpId="0" nodeType="withEffect">
                                  <p:stCondLst>
                                    <p:cond delay="0"/>
                                  </p:stCondLst>
                                  <p:iterate type="lt">
                                    <p:tmPct val="10000"/>
                                  </p:iterate>
                                  <p:childTnLst>
                                    <p:animMotion origin="layout" path="M -0.10729 0.08644 C -0.07622 0.00123 -0.00677 -0.01544 0.04878 0.05156 C 0.10278 0.11361 0.12743 0.23217 0.09792 0.31429 C 0.07135 0.39209 0.0092 0.41494 -0.04062 0.35566 C -0.08663 0.30132 -0.10903 0.20099 -0.08403 0.12905 C -0.06128 0.06267 -0.00885 0.04291 0.03403 0.09169 C 0.07344 0.13862 0.09306 0.22291 0.07118 0.28311 C 0.05226 0.33683 0.00885 0.35628 -0.02552 0.31367 C -0.05764 0.27724 -0.07413 0.20963 -0.05712 0.16023 C -0.04149 0.11763 -0.00781 0.10003 0.01962 0.13245 C 0.04375 0.16116 0.05799 0.21395 0.04444 0.251 C 0.03351 0.28342 0.0092 0.29638 -0.01094 0.27292 C -0.02795 0.2544 -0.03906 0.21797 -0.02969 0.19327 C -0.02326 0.17196 -0.00851 0.15992 0.00486 0.1732 C 0.01458 0.18617 0.02205 0.20407 0.01806 0.21951 C 0.01563 0.22846 0.00972 0.23495 0.00382 0.23278 C 0.00104 0.23001 -0.00087 0.22815 -0.00295 0.22383 " pathEditMode="relative" rAng="2215833" ptsTypes="fffffffffffffffff">
                                      <p:cBhvr>
                                        <p:cTn id="6" dur="2000" fill="hold"/>
                                        <p:tgtEl>
                                          <p:spTgt spid="9"/>
                                        </p:tgtEl>
                                        <p:attrNameLst>
                                          <p:attrName>ppt_x</p:attrName>
                                          <p:attrName>ppt_y</p:attrName>
                                        </p:attrNameLst>
                                      </p:cBhvr>
                                      <p:rCtr x="10573" y="10806"/>
                                    </p:animMotion>
                                  </p:childTnLst>
                                </p:cTn>
                              </p:par>
                              <p:par>
                                <p:cTn id="7" presetID="53" presetClass="entr" presetSubtype="16" fill="hold" nodeType="withEffect">
                                  <p:stCondLst>
                                    <p:cond delay="2100"/>
                                  </p:stCondLst>
                                  <p:childTnLst>
                                    <p:set>
                                      <p:cBhvr>
                                        <p:cTn id="8" dur="1" fill="hold">
                                          <p:stCondLst>
                                            <p:cond delay="0"/>
                                          </p:stCondLst>
                                        </p:cTn>
                                        <p:tgtEl>
                                          <p:spTgt spid="8197"/>
                                        </p:tgtEl>
                                        <p:attrNameLst>
                                          <p:attrName>style.visibility</p:attrName>
                                        </p:attrNameLst>
                                      </p:cBhvr>
                                      <p:to>
                                        <p:strVal val="visible"/>
                                      </p:to>
                                    </p:set>
                                    <p:anim calcmode="lin" valueType="num">
                                      <p:cBhvr>
                                        <p:cTn id="9" dur="500" fill="hold"/>
                                        <p:tgtEl>
                                          <p:spTgt spid="8197"/>
                                        </p:tgtEl>
                                        <p:attrNameLst>
                                          <p:attrName>ppt_w</p:attrName>
                                        </p:attrNameLst>
                                      </p:cBhvr>
                                      <p:tavLst>
                                        <p:tav tm="0">
                                          <p:val>
                                            <p:fltVal val="0"/>
                                          </p:val>
                                        </p:tav>
                                        <p:tav tm="100000">
                                          <p:val>
                                            <p:strVal val="#ppt_w"/>
                                          </p:val>
                                        </p:tav>
                                      </p:tavLst>
                                    </p:anim>
                                    <p:anim calcmode="lin" valueType="num">
                                      <p:cBhvr>
                                        <p:cTn id="10" dur="500" fill="hold"/>
                                        <p:tgtEl>
                                          <p:spTgt spid="8197"/>
                                        </p:tgtEl>
                                        <p:attrNameLst>
                                          <p:attrName>ppt_h</p:attrName>
                                        </p:attrNameLst>
                                      </p:cBhvr>
                                      <p:tavLst>
                                        <p:tav tm="0">
                                          <p:val>
                                            <p:fltVal val="0"/>
                                          </p:val>
                                        </p:tav>
                                        <p:tav tm="100000">
                                          <p:val>
                                            <p:strVal val="#ppt_h"/>
                                          </p:val>
                                        </p:tav>
                                      </p:tavLst>
                                    </p:anim>
                                    <p:animEffect transition="in" filter="fade">
                                      <p:cBhvr>
                                        <p:cTn id="11" dur="500"/>
                                        <p:tgtEl>
                                          <p:spTgt spid="8197"/>
                                        </p:tgtEl>
                                      </p:cBhvr>
                                    </p:animEffect>
                                  </p:childTnLst>
                                </p:cTn>
                              </p:par>
                              <p:par>
                                <p:cTn id="12" presetID="53" presetClass="entr" presetSubtype="528" fill="hold" nodeType="withEffect">
                                  <p:stCondLst>
                                    <p:cond delay="1000"/>
                                  </p:stCondLst>
                                  <p:childTnLst>
                                    <p:set>
                                      <p:cBhvr>
                                        <p:cTn id="13" dur="1" fill="hold">
                                          <p:stCondLst>
                                            <p:cond delay="0"/>
                                          </p:stCondLst>
                                        </p:cTn>
                                        <p:tgtEl>
                                          <p:spTgt spid="8194"/>
                                        </p:tgtEl>
                                        <p:attrNameLst>
                                          <p:attrName>style.visibility</p:attrName>
                                        </p:attrNameLst>
                                      </p:cBhvr>
                                      <p:to>
                                        <p:strVal val="visible"/>
                                      </p:to>
                                    </p:set>
                                    <p:anim calcmode="lin" valueType="num">
                                      <p:cBhvr>
                                        <p:cTn id="14" dur="2000" fill="hold"/>
                                        <p:tgtEl>
                                          <p:spTgt spid="8194"/>
                                        </p:tgtEl>
                                        <p:attrNameLst>
                                          <p:attrName>ppt_w</p:attrName>
                                        </p:attrNameLst>
                                      </p:cBhvr>
                                      <p:tavLst>
                                        <p:tav tm="0">
                                          <p:val>
                                            <p:fltVal val="0"/>
                                          </p:val>
                                        </p:tav>
                                        <p:tav tm="100000">
                                          <p:val>
                                            <p:strVal val="#ppt_w"/>
                                          </p:val>
                                        </p:tav>
                                      </p:tavLst>
                                    </p:anim>
                                    <p:anim calcmode="lin" valueType="num">
                                      <p:cBhvr>
                                        <p:cTn id="15" dur="2000" fill="hold"/>
                                        <p:tgtEl>
                                          <p:spTgt spid="8194"/>
                                        </p:tgtEl>
                                        <p:attrNameLst>
                                          <p:attrName>ppt_h</p:attrName>
                                        </p:attrNameLst>
                                      </p:cBhvr>
                                      <p:tavLst>
                                        <p:tav tm="0">
                                          <p:val>
                                            <p:fltVal val="0"/>
                                          </p:val>
                                        </p:tav>
                                        <p:tav tm="100000">
                                          <p:val>
                                            <p:strVal val="#ppt_h"/>
                                          </p:val>
                                        </p:tav>
                                      </p:tavLst>
                                    </p:anim>
                                    <p:animEffect transition="in" filter="fade">
                                      <p:cBhvr>
                                        <p:cTn id="16" dur="2000"/>
                                        <p:tgtEl>
                                          <p:spTgt spid="8194"/>
                                        </p:tgtEl>
                                      </p:cBhvr>
                                    </p:animEffect>
                                    <p:anim calcmode="lin" valueType="num">
                                      <p:cBhvr>
                                        <p:cTn id="17" dur="2000" fill="hold"/>
                                        <p:tgtEl>
                                          <p:spTgt spid="8194"/>
                                        </p:tgtEl>
                                        <p:attrNameLst>
                                          <p:attrName>ppt_x</p:attrName>
                                        </p:attrNameLst>
                                      </p:cBhvr>
                                      <p:tavLst>
                                        <p:tav tm="0">
                                          <p:val>
                                            <p:fltVal val="0.5"/>
                                          </p:val>
                                        </p:tav>
                                        <p:tav tm="100000">
                                          <p:val>
                                            <p:strVal val="#ppt_x"/>
                                          </p:val>
                                        </p:tav>
                                      </p:tavLst>
                                    </p:anim>
                                    <p:anim calcmode="lin" valueType="num">
                                      <p:cBhvr>
                                        <p:cTn id="18" dur="2000" fill="hold"/>
                                        <p:tgtEl>
                                          <p:spTgt spid="8194"/>
                                        </p:tgtEl>
                                        <p:attrNameLst>
                                          <p:attrName>ppt_y</p:attrName>
                                        </p:attrNameLst>
                                      </p:cBhvr>
                                      <p:tavLst>
                                        <p:tav tm="0">
                                          <p:val>
                                            <p:fltVal val="0.5"/>
                                          </p:val>
                                        </p:tav>
                                        <p:tav tm="100000">
                                          <p:val>
                                            <p:strVal val="#ppt_y"/>
                                          </p:val>
                                        </p:tav>
                                      </p:tavLst>
                                    </p:anim>
                                  </p:childTnLst>
                                </p:cTn>
                              </p:par>
                            </p:childTnLst>
                          </p:cTn>
                        </p:par>
                        <p:par>
                          <p:cTn id="19" fill="hold">
                            <p:stCondLst>
                              <p:cond delay="4600"/>
                            </p:stCondLst>
                            <p:childTnLst>
                              <p:par>
                                <p:cTn id="20" presetID="26" presetClass="entr" presetSubtype="0" fill="hold" grpId="0" nodeType="afterEffect">
                                  <p:stCondLst>
                                    <p:cond delay="0"/>
                                  </p:stCondLst>
                                  <p:iterate type="lt">
                                    <p:tmPct val="10000"/>
                                  </p:iterate>
                                  <p:childTnLst>
                                    <p:set>
                                      <p:cBhvr>
                                        <p:cTn id="21" dur="1" fill="hold">
                                          <p:stCondLst>
                                            <p:cond delay="0"/>
                                          </p:stCondLst>
                                        </p:cTn>
                                        <p:tgtEl>
                                          <p:spTgt spid="5"/>
                                        </p:tgtEl>
                                        <p:attrNameLst>
                                          <p:attrName>style.visibility</p:attrName>
                                        </p:attrNameLst>
                                      </p:cBhvr>
                                      <p:to>
                                        <p:strVal val="visible"/>
                                      </p:to>
                                    </p:set>
                                    <p:animEffect transition="in" filter="wipe(down)">
                                      <p:cBhvr>
                                        <p:cTn id="22" dur="290">
                                          <p:stCondLst>
                                            <p:cond delay="0"/>
                                          </p:stCondLst>
                                        </p:cTn>
                                        <p:tgtEl>
                                          <p:spTgt spid="5"/>
                                        </p:tgtEl>
                                      </p:cBhvr>
                                    </p:animEffect>
                                    <p:anim calcmode="lin" valueType="num">
                                      <p:cBhvr>
                                        <p:cTn id="23"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4"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5"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26"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27"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28" dur="13">
                                          <p:stCondLst>
                                            <p:cond delay="325"/>
                                          </p:stCondLst>
                                        </p:cTn>
                                        <p:tgtEl>
                                          <p:spTgt spid="5"/>
                                        </p:tgtEl>
                                      </p:cBhvr>
                                      <p:to x="100000" y="60000"/>
                                    </p:animScale>
                                    <p:animScale>
                                      <p:cBhvr>
                                        <p:cTn id="29" dur="83" decel="50000">
                                          <p:stCondLst>
                                            <p:cond delay="338"/>
                                          </p:stCondLst>
                                        </p:cTn>
                                        <p:tgtEl>
                                          <p:spTgt spid="5"/>
                                        </p:tgtEl>
                                      </p:cBhvr>
                                      <p:to x="100000" y="100000"/>
                                    </p:animScale>
                                    <p:animScale>
                                      <p:cBhvr>
                                        <p:cTn id="30" dur="13">
                                          <p:stCondLst>
                                            <p:cond delay="656"/>
                                          </p:stCondLst>
                                        </p:cTn>
                                        <p:tgtEl>
                                          <p:spTgt spid="5"/>
                                        </p:tgtEl>
                                      </p:cBhvr>
                                      <p:to x="100000" y="80000"/>
                                    </p:animScale>
                                    <p:animScale>
                                      <p:cBhvr>
                                        <p:cTn id="31" dur="83" decel="50000">
                                          <p:stCondLst>
                                            <p:cond delay="669"/>
                                          </p:stCondLst>
                                        </p:cTn>
                                        <p:tgtEl>
                                          <p:spTgt spid="5"/>
                                        </p:tgtEl>
                                      </p:cBhvr>
                                      <p:to x="100000" y="100000"/>
                                    </p:animScale>
                                    <p:animScale>
                                      <p:cBhvr>
                                        <p:cTn id="32" dur="13">
                                          <p:stCondLst>
                                            <p:cond delay="821"/>
                                          </p:stCondLst>
                                        </p:cTn>
                                        <p:tgtEl>
                                          <p:spTgt spid="5"/>
                                        </p:tgtEl>
                                      </p:cBhvr>
                                      <p:to x="100000" y="90000"/>
                                    </p:animScale>
                                    <p:animScale>
                                      <p:cBhvr>
                                        <p:cTn id="33" dur="83" decel="50000">
                                          <p:stCondLst>
                                            <p:cond delay="834"/>
                                          </p:stCondLst>
                                        </p:cTn>
                                        <p:tgtEl>
                                          <p:spTgt spid="5"/>
                                        </p:tgtEl>
                                      </p:cBhvr>
                                      <p:to x="100000" y="100000"/>
                                    </p:animScale>
                                    <p:animScale>
                                      <p:cBhvr>
                                        <p:cTn id="34" dur="13">
                                          <p:stCondLst>
                                            <p:cond delay="904"/>
                                          </p:stCondLst>
                                        </p:cTn>
                                        <p:tgtEl>
                                          <p:spTgt spid="5"/>
                                        </p:tgtEl>
                                      </p:cBhvr>
                                      <p:to x="100000" y="95000"/>
                                    </p:animScale>
                                    <p:animScale>
                                      <p:cBhvr>
                                        <p:cTn id="35" dur="83" decel="50000">
                                          <p:stCondLst>
                                            <p:cond delay="917"/>
                                          </p:stCondLst>
                                        </p:cTn>
                                        <p:tgtEl>
                                          <p:spTgt spid="5"/>
                                        </p:tgtEl>
                                      </p:cBhvr>
                                      <p:to x="100000" y="100000"/>
                                    </p:animScale>
                                  </p:childTnLst>
                                </p:cTn>
                              </p:par>
                            </p:childTnLst>
                          </p:cTn>
                        </p:par>
                        <p:par>
                          <p:cTn id="36" fill="hold">
                            <p:stCondLst>
                              <p:cond delay="6800"/>
                            </p:stCondLst>
                            <p:childTnLst>
                              <p:par>
                                <p:cTn id="37" presetID="41" presetClass="entr" presetSubtype="0" fill="hold" grpId="0" nodeType="afterEffect">
                                  <p:stCondLst>
                                    <p:cond delay="0"/>
                                  </p:stCondLst>
                                  <p:iterate type="lt">
                                    <p:tmPct val="10000"/>
                                  </p:iterate>
                                  <p:childTnLst>
                                    <p:set>
                                      <p:cBhvr>
                                        <p:cTn id="38" dur="1" fill="hold">
                                          <p:stCondLst>
                                            <p:cond delay="0"/>
                                          </p:stCondLst>
                                        </p:cTn>
                                        <p:tgtEl>
                                          <p:spTgt spid="2"/>
                                        </p:tgtEl>
                                        <p:attrNameLst>
                                          <p:attrName>style.visibility</p:attrName>
                                        </p:attrNameLst>
                                      </p:cBhvr>
                                      <p:to>
                                        <p:strVal val="visible"/>
                                      </p:to>
                                    </p:set>
                                    <p:anim calcmode="lin" valueType="num">
                                      <p:cBhvr>
                                        <p:cTn id="39" dur="500" fill="hold"/>
                                        <p:tgtEl>
                                          <p:spTgt spid="2"/>
                                        </p:tgtEl>
                                        <p:attrNameLst>
                                          <p:attrName>ppt_x</p:attrName>
                                        </p:attrNameLst>
                                      </p:cBhvr>
                                      <p:tavLst>
                                        <p:tav tm="0">
                                          <p:val>
                                            <p:strVal val="#ppt_x"/>
                                          </p:val>
                                        </p:tav>
                                        <p:tav tm="50000">
                                          <p:val>
                                            <p:strVal val="#ppt_x+.1"/>
                                          </p:val>
                                        </p:tav>
                                        <p:tav tm="100000">
                                          <p:val>
                                            <p:strVal val="#ppt_x"/>
                                          </p:val>
                                        </p:tav>
                                      </p:tavLst>
                                    </p:anim>
                                    <p:anim calcmode="lin" valueType="num">
                                      <p:cBhvr>
                                        <p:cTn id="40" dur="500" fill="hold"/>
                                        <p:tgtEl>
                                          <p:spTgt spid="2"/>
                                        </p:tgtEl>
                                        <p:attrNameLst>
                                          <p:attrName>ppt_y</p:attrName>
                                        </p:attrNameLst>
                                      </p:cBhvr>
                                      <p:tavLst>
                                        <p:tav tm="0">
                                          <p:val>
                                            <p:strVal val="#ppt_y"/>
                                          </p:val>
                                        </p:tav>
                                        <p:tav tm="100000">
                                          <p:val>
                                            <p:strVal val="#ppt_y"/>
                                          </p:val>
                                        </p:tav>
                                      </p:tavLst>
                                    </p:anim>
                                    <p:anim calcmode="lin" valueType="num">
                                      <p:cBhvr>
                                        <p:cTn id="41" dur="500" fill="hold"/>
                                        <p:tgtEl>
                                          <p:spTgt spid="2"/>
                                        </p:tgtEl>
                                        <p:attrNameLst>
                                          <p:attrName>ppt_h</p:attrName>
                                        </p:attrNameLst>
                                      </p:cBhvr>
                                      <p:tavLst>
                                        <p:tav tm="0">
                                          <p:val>
                                            <p:strVal val="#ppt_h/10"/>
                                          </p:val>
                                        </p:tav>
                                        <p:tav tm="50000">
                                          <p:val>
                                            <p:strVal val="#ppt_h+.01"/>
                                          </p:val>
                                        </p:tav>
                                        <p:tav tm="100000">
                                          <p:val>
                                            <p:strVal val="#ppt_h"/>
                                          </p:val>
                                        </p:tav>
                                      </p:tavLst>
                                    </p:anim>
                                    <p:anim calcmode="lin" valueType="num">
                                      <p:cBhvr>
                                        <p:cTn id="42" dur="500" fill="hold"/>
                                        <p:tgtEl>
                                          <p:spTgt spid="2"/>
                                        </p:tgtEl>
                                        <p:attrNameLst>
                                          <p:attrName>ppt_w</p:attrName>
                                        </p:attrNameLst>
                                      </p:cBhvr>
                                      <p:tavLst>
                                        <p:tav tm="0">
                                          <p:val>
                                            <p:strVal val="#ppt_w/10"/>
                                          </p:val>
                                        </p:tav>
                                        <p:tav tm="50000">
                                          <p:val>
                                            <p:strVal val="#ppt_w+.01"/>
                                          </p:val>
                                        </p:tav>
                                        <p:tav tm="100000">
                                          <p:val>
                                            <p:strVal val="#ppt_w"/>
                                          </p:val>
                                        </p:tav>
                                      </p:tavLst>
                                    </p:anim>
                                    <p:animEffect transition="in" filter="fade">
                                      <p:cBhvr>
                                        <p:cTn id="43" dur="500" tmFilter="0,0; .5, 1; 1, 1"/>
                                        <p:tgtEl>
                                          <p:spTgt spid="2"/>
                                        </p:tgtEl>
                                      </p:cBhvr>
                                    </p:animEffect>
                                  </p:childTnLst>
                                </p:cTn>
                              </p:par>
                              <p:par>
                                <p:cTn id="44" presetID="53" presetClass="entr" presetSubtype="528" fill="hold" nodeType="withEffect">
                                  <p:stCondLst>
                                    <p:cond delay="2000"/>
                                  </p:stCondLst>
                                  <p:childTnLst>
                                    <p:set>
                                      <p:cBhvr>
                                        <p:cTn id="45" dur="1" fill="hold">
                                          <p:stCondLst>
                                            <p:cond delay="0"/>
                                          </p:stCondLst>
                                        </p:cTn>
                                        <p:tgtEl>
                                          <p:spTgt spid="8196"/>
                                        </p:tgtEl>
                                        <p:attrNameLst>
                                          <p:attrName>style.visibility</p:attrName>
                                        </p:attrNameLst>
                                      </p:cBhvr>
                                      <p:to>
                                        <p:strVal val="visible"/>
                                      </p:to>
                                    </p:set>
                                    <p:anim calcmode="lin" valueType="num">
                                      <p:cBhvr>
                                        <p:cTn id="46" dur="2000" fill="hold"/>
                                        <p:tgtEl>
                                          <p:spTgt spid="8196"/>
                                        </p:tgtEl>
                                        <p:attrNameLst>
                                          <p:attrName>ppt_w</p:attrName>
                                        </p:attrNameLst>
                                      </p:cBhvr>
                                      <p:tavLst>
                                        <p:tav tm="0">
                                          <p:val>
                                            <p:fltVal val="0"/>
                                          </p:val>
                                        </p:tav>
                                        <p:tav tm="100000">
                                          <p:val>
                                            <p:strVal val="#ppt_w"/>
                                          </p:val>
                                        </p:tav>
                                      </p:tavLst>
                                    </p:anim>
                                    <p:anim calcmode="lin" valueType="num">
                                      <p:cBhvr>
                                        <p:cTn id="47" dur="2000" fill="hold"/>
                                        <p:tgtEl>
                                          <p:spTgt spid="8196"/>
                                        </p:tgtEl>
                                        <p:attrNameLst>
                                          <p:attrName>ppt_h</p:attrName>
                                        </p:attrNameLst>
                                      </p:cBhvr>
                                      <p:tavLst>
                                        <p:tav tm="0">
                                          <p:val>
                                            <p:fltVal val="0"/>
                                          </p:val>
                                        </p:tav>
                                        <p:tav tm="100000">
                                          <p:val>
                                            <p:strVal val="#ppt_h"/>
                                          </p:val>
                                        </p:tav>
                                      </p:tavLst>
                                    </p:anim>
                                    <p:animEffect transition="in" filter="fade">
                                      <p:cBhvr>
                                        <p:cTn id="48" dur="2000"/>
                                        <p:tgtEl>
                                          <p:spTgt spid="8196"/>
                                        </p:tgtEl>
                                      </p:cBhvr>
                                    </p:animEffect>
                                    <p:anim calcmode="lin" valueType="num">
                                      <p:cBhvr>
                                        <p:cTn id="49" dur="2000" fill="hold"/>
                                        <p:tgtEl>
                                          <p:spTgt spid="8196"/>
                                        </p:tgtEl>
                                        <p:attrNameLst>
                                          <p:attrName>ppt_x</p:attrName>
                                        </p:attrNameLst>
                                      </p:cBhvr>
                                      <p:tavLst>
                                        <p:tav tm="0">
                                          <p:val>
                                            <p:fltVal val="0.5"/>
                                          </p:val>
                                        </p:tav>
                                        <p:tav tm="100000">
                                          <p:val>
                                            <p:strVal val="#ppt_x"/>
                                          </p:val>
                                        </p:tav>
                                      </p:tavLst>
                                    </p:anim>
                                    <p:anim calcmode="lin" valueType="num">
                                      <p:cBhvr>
                                        <p:cTn id="50" dur="2000" fill="hold"/>
                                        <p:tgtEl>
                                          <p:spTgt spid="8196"/>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p:cNvPicPr>
          <p:nvPr/>
        </p:nvPicPr>
        <p:blipFill>
          <a:blip r:embed="rId2" cstate="screen">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6" name="5 Imagen"/>
          <p:cNvPicPr>
            <a:picLocks/>
          </p:cNvPicPr>
          <p:nvPr/>
        </p:nvPicPr>
        <p:blipFill>
          <a:blip r:embed="rId3">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6 CuadroTexto"/>
          <p:cNvSpPr txBox="1"/>
          <p:nvPr/>
        </p:nvSpPr>
        <p:spPr>
          <a:xfrm>
            <a:off x="6159218" y="2715766"/>
            <a:ext cx="2535021" cy="646331"/>
          </a:xfrm>
          <a:prstGeom prst="rect">
            <a:avLst/>
          </a:prstGeom>
          <a:solidFill>
            <a:schemeClr val="tx1"/>
          </a:solidFill>
        </p:spPr>
        <p:txBody>
          <a:bodyPr wrap="square" rtlCol="0">
            <a:spAutoFit/>
          </a:bodyPr>
          <a:lstStyle/>
          <a:p>
            <a:pPr algn="ctr"/>
            <a:r>
              <a:rPr lang="es-AR" dirty="0" smtClean="0">
                <a:solidFill>
                  <a:srgbClr val="FFFF00"/>
                </a:solidFill>
              </a:rPr>
              <a:t>Saltos del </a:t>
            </a:r>
            <a:r>
              <a:rPr lang="es-AR" dirty="0" err="1" smtClean="0">
                <a:solidFill>
                  <a:srgbClr val="FFFF00"/>
                </a:solidFill>
              </a:rPr>
              <a:t>Monday</a:t>
            </a:r>
            <a:endParaRPr lang="es-AR" dirty="0" smtClean="0">
              <a:solidFill>
                <a:srgbClr val="FFFF00"/>
              </a:solidFill>
            </a:endParaRPr>
          </a:p>
          <a:p>
            <a:pPr algn="ctr"/>
            <a:endParaRPr lang="es-AR" dirty="0">
              <a:solidFill>
                <a:srgbClr val="FFFF00"/>
              </a:solidFill>
            </a:endParaRPr>
          </a:p>
        </p:txBody>
      </p:sp>
      <p:sp>
        <p:nvSpPr>
          <p:cNvPr id="8" name="7 CuadroTexto"/>
          <p:cNvSpPr txBox="1"/>
          <p:nvPr/>
        </p:nvSpPr>
        <p:spPr>
          <a:xfrm>
            <a:off x="6152982" y="2715765"/>
            <a:ext cx="2547493" cy="646331"/>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smtClean="0">
                <a:solidFill>
                  <a:srgbClr val="FFFF00"/>
                </a:solidFill>
              </a:rPr>
              <a:t>        Lagunas Saladas       </a:t>
            </a:r>
          </a:p>
          <a:p>
            <a:pPr algn="ctr"/>
            <a:r>
              <a:rPr lang="es-AR" dirty="0" smtClean="0">
                <a:solidFill>
                  <a:srgbClr val="FFFF00"/>
                </a:solidFill>
              </a:rPr>
              <a:t>Campo María</a:t>
            </a:r>
            <a:endParaRPr lang="es-AR" dirty="0">
              <a:solidFill>
                <a:srgbClr val="FFFF00"/>
              </a:solidFill>
            </a:endParaRPr>
          </a:p>
        </p:txBody>
      </p:sp>
      <p:pic>
        <p:nvPicPr>
          <p:cNvPr id="9" name="8 Imagen"/>
          <p:cNvPicPr>
            <a:picLocks/>
          </p:cNvPicPr>
          <p:nvPr/>
        </p:nvPicPr>
        <p:blipFill>
          <a:blip r:embed="rId4">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1" name="10 CuadroTexto"/>
          <p:cNvSpPr txBox="1"/>
          <p:nvPr/>
        </p:nvSpPr>
        <p:spPr>
          <a:xfrm>
            <a:off x="6372754" y="2744301"/>
            <a:ext cx="2107949" cy="646331"/>
          </a:xfrm>
          <a:prstGeom prst="rect">
            <a:avLst/>
          </a:prstGeom>
          <a:solidFill>
            <a:schemeClr val="tx1"/>
          </a:solidFill>
        </p:spPr>
        <p:txBody>
          <a:bodyPr wrap="none" rtlCol="0">
            <a:spAutoFit/>
          </a:bodyPr>
          <a:lstStyle>
            <a:defPPr>
              <a:defRPr lang="es-AR"/>
            </a:defPPr>
            <a:lvl1pPr algn="ctr">
              <a:defRPr>
                <a:solidFill>
                  <a:srgbClr val="FFFF00"/>
                </a:solidFill>
              </a:defRPr>
            </a:lvl1pPr>
          </a:lstStyle>
          <a:p>
            <a:r>
              <a:rPr lang="es-AR" dirty="0"/>
              <a:t>   </a:t>
            </a:r>
            <a:r>
              <a:rPr lang="es-AR" dirty="0" smtClean="0"/>
              <a:t>  Laguna Blanca      </a:t>
            </a:r>
            <a:endParaRPr lang="es-AR" dirty="0"/>
          </a:p>
          <a:p>
            <a:endParaRPr lang="es-AR" dirty="0"/>
          </a:p>
        </p:txBody>
      </p:sp>
      <p:pic>
        <p:nvPicPr>
          <p:cNvPr id="12" name="11 Imagen"/>
          <p:cNvPicPr>
            <a:picLocks/>
          </p:cNvPicPr>
          <p:nvPr/>
        </p:nvPicPr>
        <p:blipFill>
          <a:blip r:embed="rId5">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7" name="16 CuadroTexto"/>
          <p:cNvSpPr txBox="1"/>
          <p:nvPr/>
        </p:nvSpPr>
        <p:spPr>
          <a:xfrm>
            <a:off x="6092505" y="2715764"/>
            <a:ext cx="2644399" cy="646331"/>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a:solidFill>
                  <a:srgbClr val="FFFF00"/>
                </a:solidFill>
              </a:rPr>
              <a:t>Las Cavernas de </a:t>
            </a:r>
            <a:r>
              <a:rPr lang="es-AR" dirty="0" err="1" smtClean="0">
                <a:solidFill>
                  <a:srgbClr val="FFFF00"/>
                </a:solidFill>
              </a:rPr>
              <a:t>Vallemí</a:t>
            </a:r>
            <a:r>
              <a:rPr lang="es-AR" dirty="0" smtClean="0">
                <a:solidFill>
                  <a:srgbClr val="FFFF00"/>
                </a:solidFill>
              </a:rPr>
              <a:t> </a:t>
            </a:r>
            <a:r>
              <a:rPr lang="es-AR" dirty="0">
                <a:solidFill>
                  <a:srgbClr val="FFFF00"/>
                </a:solidFill>
              </a:rPr>
              <a:t>San </a:t>
            </a:r>
            <a:r>
              <a:rPr lang="es-AR" dirty="0" smtClean="0">
                <a:solidFill>
                  <a:srgbClr val="FFFF00"/>
                </a:solidFill>
              </a:rPr>
              <a:t>Lázaro                    </a:t>
            </a:r>
            <a:endParaRPr lang="es-AR" dirty="0">
              <a:solidFill>
                <a:srgbClr val="FFFF00"/>
              </a:solidFill>
            </a:endParaRPr>
          </a:p>
        </p:txBody>
      </p:sp>
      <p:sp>
        <p:nvSpPr>
          <p:cNvPr id="2" name="1 CuadroTexto"/>
          <p:cNvSpPr txBox="1"/>
          <p:nvPr/>
        </p:nvSpPr>
        <p:spPr>
          <a:xfrm>
            <a:off x="147292" y="4027355"/>
            <a:ext cx="8532472" cy="1169551"/>
          </a:xfrm>
          <a:prstGeom prst="rect">
            <a:avLst/>
          </a:prstGeom>
          <a:noFill/>
        </p:spPr>
        <p:txBody>
          <a:bodyPr wrap="square" rtlCol="0">
            <a:spAutoFit/>
          </a:bodyPr>
          <a:lstStyle/>
          <a:p>
            <a:pPr algn="just"/>
            <a:r>
              <a:rPr lang="es-AR" sz="1400" dirty="0">
                <a:solidFill>
                  <a:schemeClr val="bg1"/>
                </a:solidFill>
              </a:rPr>
              <a:t>El Parque Municipal </a:t>
            </a:r>
            <a:r>
              <a:rPr lang="es-AR" sz="1400" dirty="0" err="1">
                <a:solidFill>
                  <a:schemeClr val="bg1"/>
                </a:solidFill>
              </a:rPr>
              <a:t>Monday</a:t>
            </a:r>
            <a:r>
              <a:rPr lang="es-AR" sz="1400" dirty="0">
                <a:solidFill>
                  <a:schemeClr val="bg1"/>
                </a:solidFill>
              </a:rPr>
              <a:t> y su principal atracción, los Saltos del </a:t>
            </a:r>
            <a:r>
              <a:rPr lang="es-AR" sz="1400" dirty="0" err="1">
                <a:solidFill>
                  <a:schemeClr val="bg1"/>
                </a:solidFill>
              </a:rPr>
              <a:t>Monday</a:t>
            </a:r>
            <a:r>
              <a:rPr lang="es-AR" sz="1400" dirty="0">
                <a:solidFill>
                  <a:schemeClr val="bg1"/>
                </a:solidFill>
              </a:rPr>
              <a:t>, están ubicados en el distrito de Distrito Presidente Franco, Departamento de Alto Paraná en Paraguay, ocupando una superficie de 9 hectáreas. Después de la Usina de </a:t>
            </a:r>
            <a:r>
              <a:rPr lang="es-AR" sz="1400" dirty="0" err="1">
                <a:solidFill>
                  <a:schemeClr val="bg1"/>
                </a:solidFill>
              </a:rPr>
              <a:t>Itaipú</a:t>
            </a:r>
            <a:r>
              <a:rPr lang="es-AR" sz="1400" dirty="0">
                <a:solidFill>
                  <a:schemeClr val="bg1"/>
                </a:solidFill>
              </a:rPr>
              <a:t> y los complejos binacionales de las hidroeléctricas, los Saltos del </a:t>
            </a:r>
            <a:r>
              <a:rPr lang="es-AR" sz="1400" dirty="0" err="1">
                <a:solidFill>
                  <a:schemeClr val="bg1"/>
                </a:solidFill>
              </a:rPr>
              <a:t>Monday</a:t>
            </a:r>
            <a:r>
              <a:rPr lang="es-AR" sz="1400" dirty="0">
                <a:solidFill>
                  <a:schemeClr val="bg1"/>
                </a:solidFill>
              </a:rPr>
              <a:t> constituyen uno de los principales atractivos turísticos del </a:t>
            </a:r>
            <a:r>
              <a:rPr lang="es-AR" sz="1400" dirty="0" smtClean="0">
                <a:solidFill>
                  <a:schemeClr val="bg1"/>
                </a:solidFill>
              </a:rPr>
              <a:t>Paraguay. El </a:t>
            </a:r>
            <a:r>
              <a:rPr lang="es-AR" sz="1400" dirty="0">
                <a:solidFill>
                  <a:schemeClr val="bg1"/>
                </a:solidFill>
              </a:rPr>
              <a:t>Salto </a:t>
            </a:r>
            <a:r>
              <a:rPr lang="es-AR" sz="1400" dirty="0" err="1">
                <a:solidFill>
                  <a:schemeClr val="bg1"/>
                </a:solidFill>
              </a:rPr>
              <a:t>Monday</a:t>
            </a:r>
            <a:r>
              <a:rPr lang="es-AR" sz="1400" dirty="0">
                <a:solidFill>
                  <a:schemeClr val="bg1"/>
                </a:solidFill>
              </a:rPr>
              <a:t>, conforma un notable espectáculo natural que cuenta con una larga historia, pues fue una de las estaciones del camino prehispánico de los guaraníes.</a:t>
            </a:r>
          </a:p>
        </p:txBody>
      </p:sp>
      <p:sp>
        <p:nvSpPr>
          <p:cNvPr id="18" name="17 CuadroTexto"/>
          <p:cNvSpPr txBox="1"/>
          <p:nvPr/>
        </p:nvSpPr>
        <p:spPr>
          <a:xfrm>
            <a:off x="147292" y="4111326"/>
            <a:ext cx="8532472" cy="1169551"/>
          </a:xfrm>
          <a:prstGeom prst="rect">
            <a:avLst/>
          </a:prstGeom>
          <a:solidFill>
            <a:schemeClr val="tx1"/>
          </a:solidFill>
        </p:spPr>
        <p:txBody>
          <a:bodyPr wrap="square" rtlCol="0">
            <a:spAutoFit/>
          </a:bodyPr>
          <a:lstStyle/>
          <a:p>
            <a:pPr algn="just"/>
            <a:r>
              <a:rPr lang="es-AR" sz="1400" dirty="0">
                <a:solidFill>
                  <a:schemeClr val="bg1"/>
                </a:solidFill>
              </a:rPr>
              <a:t>Las “Lagunas Saladas del Campo María” son una reserva privada dedicada a la conservación de la naturaleza en un </a:t>
            </a:r>
            <a:r>
              <a:rPr lang="es-AR" sz="1400" dirty="0" smtClean="0">
                <a:solidFill>
                  <a:schemeClr val="bg1"/>
                </a:solidFill>
              </a:rPr>
              <a:t>área </a:t>
            </a:r>
            <a:r>
              <a:rPr lang="es-AR" sz="1400" dirty="0">
                <a:solidFill>
                  <a:schemeClr val="bg1"/>
                </a:solidFill>
              </a:rPr>
              <a:t>de unas 4.500 hectáreas. Todas ellas son originarias del Río Pilcomayo, cauce que actualmente forma el Riacho </a:t>
            </a:r>
            <a:r>
              <a:rPr lang="es-AR" sz="1400" dirty="0" err="1">
                <a:solidFill>
                  <a:schemeClr val="bg1"/>
                </a:solidFill>
              </a:rPr>
              <a:t>Yakare</a:t>
            </a:r>
            <a:r>
              <a:rPr lang="es-AR" sz="1400" dirty="0">
                <a:solidFill>
                  <a:schemeClr val="bg1"/>
                </a:solidFill>
              </a:rPr>
              <a:t> Sur y una serie de lagunas, que después de las lluvias grandes son activos, quiere decir que corren, llevando sus aguas al Río Paraguay</a:t>
            </a:r>
            <a:r>
              <a:rPr lang="es-AR" sz="1400" dirty="0" smtClean="0">
                <a:solidFill>
                  <a:schemeClr val="bg1"/>
                </a:solidFill>
              </a:rPr>
              <a:t>.</a:t>
            </a:r>
          </a:p>
          <a:p>
            <a:pPr algn="just"/>
            <a:endParaRPr lang="es-AR" sz="1400" dirty="0">
              <a:solidFill>
                <a:schemeClr val="bg1"/>
              </a:solidFill>
            </a:endParaRPr>
          </a:p>
        </p:txBody>
      </p:sp>
      <p:sp>
        <p:nvSpPr>
          <p:cNvPr id="19" name="18 CuadroTexto"/>
          <p:cNvSpPr txBox="1"/>
          <p:nvPr/>
        </p:nvSpPr>
        <p:spPr>
          <a:xfrm>
            <a:off x="130897" y="4111326"/>
            <a:ext cx="8892512" cy="1169551"/>
          </a:xfrm>
          <a:prstGeom prst="rect">
            <a:avLst/>
          </a:prstGeom>
          <a:solidFill>
            <a:schemeClr val="tx1"/>
          </a:solidFill>
        </p:spPr>
        <p:txBody>
          <a:bodyPr wrap="square" rtlCol="0">
            <a:spAutoFit/>
          </a:bodyPr>
          <a:lstStyle/>
          <a:p>
            <a:pPr algn="just"/>
            <a:r>
              <a:rPr lang="es-AR" sz="1400" dirty="0" smtClean="0">
                <a:solidFill>
                  <a:schemeClr val="bg1"/>
                </a:solidFill>
              </a:rPr>
              <a:t>Es </a:t>
            </a:r>
            <a:r>
              <a:rPr lang="es-AR" sz="1400" dirty="0">
                <a:solidFill>
                  <a:schemeClr val="bg1"/>
                </a:solidFill>
              </a:rPr>
              <a:t>un espejo de agua de 147 hectáreas aproximadamente. Es considerado por los especialistas como el único lago natural del país, pues posee estratificación térmica, una profundidad de más de 7 metros y surgentes propia. Sus aguas son cristalinas y las playas de arena blanca. </a:t>
            </a:r>
            <a:r>
              <a:rPr lang="es-AR" sz="1400" dirty="0" smtClean="0">
                <a:solidFill>
                  <a:schemeClr val="bg1"/>
                </a:solidFill>
              </a:rPr>
              <a:t>Tiene </a:t>
            </a:r>
            <a:r>
              <a:rPr lang="es-AR" sz="1400" dirty="0">
                <a:solidFill>
                  <a:schemeClr val="bg1"/>
                </a:solidFill>
              </a:rPr>
              <a:t>la particularidad de estar asentado sobre arena calcárea lo cual hace que sea totalmente transparente, </a:t>
            </a:r>
            <a:r>
              <a:rPr lang="es-AR" sz="1400" dirty="0" smtClean="0">
                <a:solidFill>
                  <a:schemeClr val="bg1"/>
                </a:solidFill>
              </a:rPr>
              <a:t>se puede ver </a:t>
            </a:r>
            <a:r>
              <a:rPr lang="es-AR" sz="1400" dirty="0">
                <a:solidFill>
                  <a:schemeClr val="bg1"/>
                </a:solidFill>
              </a:rPr>
              <a:t>claramente los peces y plantas </a:t>
            </a:r>
            <a:r>
              <a:rPr lang="es-AR" sz="1400" dirty="0" smtClean="0">
                <a:solidFill>
                  <a:schemeClr val="bg1"/>
                </a:solidFill>
              </a:rPr>
              <a:t>a más </a:t>
            </a:r>
            <a:r>
              <a:rPr lang="es-AR" sz="1400" dirty="0">
                <a:solidFill>
                  <a:schemeClr val="bg1"/>
                </a:solidFill>
              </a:rPr>
              <a:t>de 7 metros de profundidad</a:t>
            </a:r>
            <a:r>
              <a:rPr lang="es-AR" sz="1400" dirty="0" smtClean="0">
                <a:solidFill>
                  <a:schemeClr val="bg1"/>
                </a:solidFill>
              </a:rPr>
              <a:t>.</a:t>
            </a:r>
          </a:p>
          <a:p>
            <a:pPr algn="just"/>
            <a:endParaRPr lang="es-AR" sz="1400" dirty="0">
              <a:solidFill>
                <a:schemeClr val="bg1"/>
              </a:solidFill>
            </a:endParaRPr>
          </a:p>
        </p:txBody>
      </p:sp>
      <p:sp>
        <p:nvSpPr>
          <p:cNvPr id="20" name="19 CuadroTexto"/>
          <p:cNvSpPr txBox="1"/>
          <p:nvPr/>
        </p:nvSpPr>
        <p:spPr>
          <a:xfrm>
            <a:off x="194345" y="4028201"/>
            <a:ext cx="8862714" cy="1169551"/>
          </a:xfrm>
          <a:prstGeom prst="rect">
            <a:avLst/>
          </a:prstGeom>
          <a:solidFill>
            <a:schemeClr val="tx1"/>
          </a:solidFill>
        </p:spPr>
        <p:txBody>
          <a:bodyPr wrap="square" rtlCol="0">
            <a:spAutoFit/>
          </a:bodyPr>
          <a:lstStyle/>
          <a:p>
            <a:pPr algn="just"/>
            <a:r>
              <a:rPr lang="es-AR" sz="1400" dirty="0">
                <a:solidFill>
                  <a:schemeClr val="bg1"/>
                </a:solidFill>
              </a:rPr>
              <a:t>Las cavernas de </a:t>
            </a:r>
            <a:r>
              <a:rPr lang="es-AR" sz="1400" dirty="0" err="1" smtClean="0">
                <a:solidFill>
                  <a:schemeClr val="bg1"/>
                </a:solidFill>
              </a:rPr>
              <a:t>Vallemí</a:t>
            </a:r>
            <a:r>
              <a:rPr lang="es-AR" sz="1400" dirty="0" smtClean="0">
                <a:solidFill>
                  <a:schemeClr val="bg1"/>
                </a:solidFill>
              </a:rPr>
              <a:t>. están ubicadas </a:t>
            </a:r>
            <a:r>
              <a:rPr lang="es-AR" sz="1400" dirty="0">
                <a:solidFill>
                  <a:schemeClr val="bg1"/>
                </a:solidFill>
              </a:rPr>
              <a:t>al N.E. aprox. 6 km. de la ciudad de </a:t>
            </a:r>
            <a:r>
              <a:rPr lang="es-AR" sz="1400" dirty="0" err="1">
                <a:solidFill>
                  <a:schemeClr val="bg1"/>
                </a:solidFill>
              </a:rPr>
              <a:t>Vallemí</a:t>
            </a:r>
            <a:r>
              <a:rPr lang="es-AR" sz="1400" dirty="0" smtClean="0">
                <a:solidFill>
                  <a:schemeClr val="bg1"/>
                </a:solidFill>
              </a:rPr>
              <a:t>, estas </a:t>
            </a:r>
            <a:r>
              <a:rPr lang="es-AR" sz="1400" dirty="0">
                <a:solidFill>
                  <a:schemeClr val="bg1"/>
                </a:solidFill>
              </a:rPr>
              <a:t>cuevas tienen </a:t>
            </a:r>
            <a:r>
              <a:rPr lang="es-AR" sz="1400" dirty="0" smtClean="0">
                <a:solidFill>
                  <a:schemeClr val="bg1"/>
                </a:solidFill>
              </a:rPr>
              <a:t>un sistemas </a:t>
            </a:r>
            <a:r>
              <a:rPr lang="es-AR" sz="1400" dirty="0">
                <a:solidFill>
                  <a:schemeClr val="bg1"/>
                </a:solidFill>
              </a:rPr>
              <a:t>de </a:t>
            </a:r>
            <a:r>
              <a:rPr lang="es-AR" sz="1400" dirty="0" smtClean="0">
                <a:solidFill>
                  <a:schemeClr val="bg1"/>
                </a:solidFill>
              </a:rPr>
              <a:t>entradas </a:t>
            </a:r>
            <a:r>
              <a:rPr lang="es-AR" sz="1400" dirty="0">
                <a:solidFill>
                  <a:schemeClr val="bg1"/>
                </a:solidFill>
              </a:rPr>
              <a:t>maravillosas 112 </a:t>
            </a:r>
            <a:r>
              <a:rPr lang="es-AR" sz="1400" dirty="0" smtClean="0">
                <a:solidFill>
                  <a:schemeClr val="bg1"/>
                </a:solidFill>
              </a:rPr>
              <a:t>m sobre el nivel del mar </a:t>
            </a:r>
            <a:r>
              <a:rPr lang="es-AR" sz="1400" dirty="0">
                <a:solidFill>
                  <a:schemeClr val="bg1"/>
                </a:solidFill>
              </a:rPr>
              <a:t>y algunos sumideros alrededor de las cuevas, diseñado especialmente </a:t>
            </a:r>
            <a:r>
              <a:rPr lang="es-AR" sz="1400" dirty="0" smtClean="0">
                <a:solidFill>
                  <a:schemeClr val="bg1"/>
                </a:solidFill>
              </a:rPr>
              <a:t>para </a:t>
            </a:r>
            <a:r>
              <a:rPr lang="es-AR" sz="1400" dirty="0">
                <a:solidFill>
                  <a:schemeClr val="bg1"/>
                </a:solidFill>
              </a:rPr>
              <a:t>quienes aman el turismo ecológico. En el distrito de San Lázaro están las riquezas calcáreas más importantes del Paraguay, donde se pueden apreciar formaciones subterráneas únicas en Sudamérica. Estalactitas y estalagmitas formadas por filtraciones de agua durante millones de años imponen una ambientación misteriosa. </a:t>
            </a:r>
          </a:p>
        </p:txBody>
      </p:sp>
      <p:sp>
        <p:nvSpPr>
          <p:cNvPr id="21" name="2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
        <p:nvSpPr>
          <p:cNvPr id="22" name="21 CuadroTexto"/>
          <p:cNvSpPr txBox="1"/>
          <p:nvPr/>
        </p:nvSpPr>
        <p:spPr>
          <a:xfrm>
            <a:off x="2390275" y="-776410"/>
            <a:ext cx="324627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solidFill>
                  <a:schemeClr val="tx2">
                    <a:lumMod val="60000"/>
                    <a:lumOff val="40000"/>
                  </a:schemeClr>
                </a:solidFill>
                <a:effectLst>
                  <a:outerShdw blurRad="50800" dist="39000" dir="5460000" algn="tl">
                    <a:srgbClr val="000000">
                      <a:alpha val="38000"/>
                    </a:srgbClr>
                  </a:outerShdw>
                </a:effectLst>
              </a:rPr>
              <a:t>Maravillas Naturales</a:t>
            </a:r>
            <a:endParaRPr lang="es-AR" sz="2800" b="1" dirty="0">
              <a:ln w="11430"/>
              <a:solidFill>
                <a:schemeClr val="tx2">
                  <a:lumMod val="60000"/>
                  <a:lumOff val="40000"/>
                </a:schemeClr>
              </a:solidFill>
              <a:effectLst>
                <a:outerShdw blurRad="50800" dist="39000" dir="5460000" algn="tl">
                  <a:srgbClr val="000000">
                    <a:alpha val="38000"/>
                  </a:srgbClr>
                </a:outerShdw>
              </a:effectLst>
            </a:endParaRPr>
          </a:p>
        </p:txBody>
      </p:sp>
      <p:pic>
        <p:nvPicPr>
          <p:cNvPr id="25" name="24 Imagen"/>
          <p:cNvPicPr>
            <a:picLocks/>
          </p:cNvPicPr>
          <p:nvPr/>
        </p:nvPicPr>
        <p:blipFill>
          <a:blip r:embed="rId6">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p:cNvPicPr>
            <a:picLocks/>
          </p:cNvPicPr>
          <p:nvPr/>
        </p:nvPicPr>
        <p:blipFill>
          <a:blip r:embed="rId7">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13 Imagen"/>
          <p:cNvPicPr>
            <a:picLocks/>
          </p:cNvPicPr>
          <p:nvPr/>
        </p:nvPicPr>
        <p:blipFill>
          <a:blip r:embed="rId8">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5" name="14 Imagen"/>
          <p:cNvPicPr>
            <a:picLocks/>
          </p:cNvPicPr>
          <p:nvPr/>
        </p:nvPicPr>
        <p:blipFill>
          <a:blip r:embed="rId9">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3" name="22 Imagen"/>
          <p:cNvPicPr>
            <a:picLocks/>
          </p:cNvPicPr>
          <p:nvPr/>
        </p:nvPicPr>
        <p:blipFill>
          <a:blip r:embed="rId10">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4" name="23 Imagen"/>
          <p:cNvPicPr>
            <a:picLocks/>
          </p:cNvPicPr>
          <p:nvPr/>
        </p:nvPicPr>
        <p:blipFill>
          <a:blip r:embed="rId11">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6" name="25 Imagen"/>
          <p:cNvPicPr>
            <a:picLocks/>
          </p:cNvPicPr>
          <p:nvPr/>
        </p:nvPicPr>
        <p:blipFill>
          <a:blip r:embed="rId12">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7" name="26 Imagen"/>
          <p:cNvPicPr>
            <a:picLocks/>
          </p:cNvPicPr>
          <p:nvPr/>
        </p:nvPicPr>
        <p:blipFill>
          <a:blip r:embed="rId13">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926474363"/>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fill="hold" grpId="0" nodeType="withEffect">
                                  <p:stCondLst>
                                    <p:cond delay="0"/>
                                  </p:stCondLst>
                                  <p:iterate type="lt">
                                    <p:tmPct val="10000"/>
                                  </p:iterate>
                                  <p:childTnLst>
                                    <p:animMotion origin="layout" path="M 0.37639 0.22322 C 0.34288 0.13862 0.28611 0.10651 0.24948 0.15221 C 0.2066 0.20624 0.22118 0.30225 0.23246 0.35597 L 0.25 0.42606 C 0.26146 0.48039 0.27483 0.57703 0.22621 0.63785 C 0.19496 0.67644 0.13299 0.65174 0.0993 0.56684 C 0.06614 0.48256 0.0743 0.36987 0.1059 0.33127 C 0.15469 0.272 0.20121 0.32788 0.22552 0.36462 L 0.2566 0.41741 C 0.28142 0.45539 0.32691 0.51281 0.37014 0.45909 C 0.40573 0.41494 0.40955 0.30781 0.37639 0.22322 Z " pathEditMode="relative" rAng="8707057" ptsTypes="ffFffffFfff">
                                      <p:cBhvr>
                                        <p:cTn id="6" dur="1000" fill="hold"/>
                                        <p:tgtEl>
                                          <p:spTgt spid="22"/>
                                        </p:tgtEl>
                                        <p:attrNameLst>
                                          <p:attrName>ppt_x</p:attrName>
                                          <p:attrName>ppt_y</p:attrName>
                                        </p:attrNameLst>
                                      </p:cBhvr>
                                      <p:rCtr x="-13854" y="17197"/>
                                    </p:animMotion>
                                  </p:childTnLst>
                                </p:cTn>
                              </p:par>
                            </p:childTnLst>
                          </p:cTn>
                        </p:par>
                        <p:par>
                          <p:cTn id="7" fill="hold">
                            <p:stCondLst>
                              <p:cond delay="2800"/>
                            </p:stCondLst>
                            <p:childTnLst>
                              <p:par>
                                <p:cTn id="8" presetID="41" presetClass="entr" presetSubtype="0" fill="hold" grpId="0" nodeType="afterEffect">
                                  <p:stCondLst>
                                    <p:cond delay="0"/>
                                  </p:stCondLst>
                                  <p:iterate type="lt">
                                    <p:tmPct val="10000"/>
                                  </p:iterate>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7"/>
                                        </p:tgtEl>
                                        <p:attrNameLst>
                                          <p:attrName>ppt_y</p:attrName>
                                        </p:attrNameLst>
                                      </p:cBhvr>
                                      <p:tavLst>
                                        <p:tav tm="0">
                                          <p:val>
                                            <p:strVal val="#ppt_y"/>
                                          </p:val>
                                        </p:tav>
                                        <p:tav tm="100000">
                                          <p:val>
                                            <p:strVal val="#ppt_y"/>
                                          </p:val>
                                        </p:tav>
                                      </p:tavLst>
                                    </p:anim>
                                    <p:anim calcmode="lin" valueType="num">
                                      <p:cBhvr>
                                        <p:cTn id="12"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7"/>
                                        </p:tgtEl>
                                      </p:cBhvr>
                                    </p:animEffect>
                                  </p:childTnLst>
                                </p:cTn>
                              </p:par>
                              <p:par>
                                <p:cTn id="15" presetID="4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3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9"/>
                                        </p:tgtEl>
                                        <p:attrNameLst>
                                          <p:attrName>style.visibility</p:attrName>
                                        </p:attrNameLst>
                                      </p:cBhvr>
                                      <p:to>
                                        <p:strVal val="visible"/>
                                      </p:to>
                                    </p:set>
                                    <p:animEffect transition="in" filter="fade">
                                      <p:cBhvr>
                                        <p:cTn id="32" dur="1000"/>
                                        <p:tgtEl>
                                          <p:spTgt spid="9"/>
                                        </p:tgtEl>
                                      </p:cBhvr>
                                    </p:animEffect>
                                  </p:childTnLst>
                                </p:cTn>
                              </p:par>
                              <p:par>
                                <p:cTn id="33" presetID="41" presetClass="entr" presetSubtype="0" fill="hold" grpId="0" nodeType="withEffect">
                                  <p:stCondLst>
                                    <p:cond delay="0"/>
                                  </p:stCondLst>
                                  <p:iterate type="lt">
                                    <p:tmPct val="10000"/>
                                  </p:iterate>
                                  <p:childTnLst>
                                    <p:set>
                                      <p:cBhvr>
                                        <p:cTn id="34" dur="1" fill="hold">
                                          <p:stCondLst>
                                            <p:cond delay="0"/>
                                          </p:stCondLst>
                                        </p:cTn>
                                        <p:tgtEl>
                                          <p:spTgt spid="8"/>
                                        </p:tgtEl>
                                        <p:attrNameLst>
                                          <p:attrName>style.visibility</p:attrName>
                                        </p:attrNameLst>
                                      </p:cBhvr>
                                      <p:to>
                                        <p:strVal val="visible"/>
                                      </p:to>
                                    </p:set>
                                    <p:anim calcmode="lin" valueType="num">
                                      <p:cBhvr>
                                        <p:cTn id="35"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36" dur="500" fill="hold"/>
                                        <p:tgtEl>
                                          <p:spTgt spid="8"/>
                                        </p:tgtEl>
                                        <p:attrNameLst>
                                          <p:attrName>ppt_y</p:attrName>
                                        </p:attrNameLst>
                                      </p:cBhvr>
                                      <p:tavLst>
                                        <p:tav tm="0">
                                          <p:val>
                                            <p:strVal val="#ppt_y"/>
                                          </p:val>
                                        </p:tav>
                                        <p:tav tm="100000">
                                          <p:val>
                                            <p:strVal val="#ppt_y"/>
                                          </p:val>
                                        </p:tav>
                                      </p:tavLst>
                                    </p:anim>
                                    <p:anim calcmode="lin" valueType="num">
                                      <p:cBhvr>
                                        <p:cTn id="37"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38"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39" dur="500" tmFilter="0,0; .5, 1; 1, 1"/>
                                        <p:tgtEl>
                                          <p:spTgt spid="8"/>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18"/>
                                        </p:tgtEl>
                                        <p:attrNameLst>
                                          <p:attrName>style.visibility</p:attrName>
                                        </p:attrNameLst>
                                      </p:cBhvr>
                                      <p:to>
                                        <p:strVal val="visible"/>
                                      </p:to>
                                    </p:set>
                                    <p:animEffect transition="in" filter="fade">
                                      <p:cBhvr>
                                        <p:cTn id="42" dur="3000"/>
                                        <p:tgtEl>
                                          <p:spTgt spid="18"/>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nodeType="clickEffect">
                                  <p:stCondLst>
                                    <p:cond delay="0"/>
                                  </p:stCondLst>
                                  <p:childTnLst>
                                    <p:set>
                                      <p:cBhvr>
                                        <p:cTn id="46" dur="1" fill="hold">
                                          <p:stCondLst>
                                            <p:cond delay="0"/>
                                          </p:stCondLst>
                                        </p:cTn>
                                        <p:tgtEl>
                                          <p:spTgt spid="12"/>
                                        </p:tgtEl>
                                        <p:attrNameLst>
                                          <p:attrName>style.visibility</p:attrName>
                                        </p:attrNameLst>
                                      </p:cBhvr>
                                      <p:to>
                                        <p:strVal val="visible"/>
                                      </p:to>
                                    </p:set>
                                    <p:animEffect transition="in" filter="fade">
                                      <p:cBhvr>
                                        <p:cTn id="47" dur="1000"/>
                                        <p:tgtEl>
                                          <p:spTgt spid="12"/>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25"/>
                                        </p:tgtEl>
                                        <p:attrNameLst>
                                          <p:attrName>style.visibility</p:attrName>
                                        </p:attrNameLst>
                                      </p:cBhvr>
                                      <p:to>
                                        <p:strVal val="visible"/>
                                      </p:to>
                                    </p:set>
                                    <p:animEffect transition="in" filter="fade">
                                      <p:cBhvr>
                                        <p:cTn id="52" dur="1000"/>
                                        <p:tgtEl>
                                          <p:spTgt spid="25"/>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fade">
                                      <p:cBhvr>
                                        <p:cTn id="57" dur="1000"/>
                                        <p:tgtEl>
                                          <p:spTgt spid="13"/>
                                        </p:tgtEl>
                                      </p:cBhvr>
                                    </p:animEffect>
                                  </p:childTnLst>
                                </p:cTn>
                              </p:par>
                              <p:par>
                                <p:cTn id="58" presetID="41" presetClass="entr" presetSubtype="0" fill="hold" grpId="0" nodeType="withEffect">
                                  <p:stCondLst>
                                    <p:cond delay="0"/>
                                  </p:stCondLst>
                                  <p:iterate type="lt">
                                    <p:tmPct val="10000"/>
                                  </p:iterate>
                                  <p:childTnLst>
                                    <p:set>
                                      <p:cBhvr>
                                        <p:cTn id="59" dur="1" fill="hold">
                                          <p:stCondLst>
                                            <p:cond delay="0"/>
                                          </p:stCondLst>
                                        </p:cTn>
                                        <p:tgtEl>
                                          <p:spTgt spid="11"/>
                                        </p:tgtEl>
                                        <p:attrNameLst>
                                          <p:attrName>style.visibility</p:attrName>
                                        </p:attrNameLst>
                                      </p:cBhvr>
                                      <p:to>
                                        <p:strVal val="visible"/>
                                      </p:to>
                                    </p:set>
                                    <p:anim calcmode="lin" valueType="num">
                                      <p:cBhvr>
                                        <p:cTn id="60"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11"/>
                                        </p:tgtEl>
                                        <p:attrNameLst>
                                          <p:attrName>ppt_y</p:attrName>
                                        </p:attrNameLst>
                                      </p:cBhvr>
                                      <p:tavLst>
                                        <p:tav tm="0">
                                          <p:val>
                                            <p:strVal val="#ppt_y"/>
                                          </p:val>
                                        </p:tav>
                                        <p:tav tm="100000">
                                          <p:val>
                                            <p:strVal val="#ppt_y"/>
                                          </p:val>
                                        </p:tav>
                                      </p:tavLst>
                                    </p:anim>
                                    <p:anim calcmode="lin" valueType="num">
                                      <p:cBhvr>
                                        <p:cTn id="62"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11"/>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fade">
                                      <p:cBhvr>
                                        <p:cTn id="67" dur="3000"/>
                                        <p:tgtEl>
                                          <p:spTgt spid="19"/>
                                        </p:tgtEl>
                                      </p:cBhvr>
                                    </p:animEffect>
                                  </p:childTnLst>
                                </p:cTn>
                              </p:par>
                              <p:par>
                                <p:cTn id="68" presetID="10" presetClass="exit" presetSubtype="0" fill="hold" grpId="1" nodeType="withEffect">
                                  <p:stCondLst>
                                    <p:cond delay="0"/>
                                  </p:stCondLst>
                                  <p:childTnLst>
                                    <p:animEffect transition="out" filter="fade">
                                      <p:cBhvr>
                                        <p:cTn id="69" dur="1300"/>
                                        <p:tgtEl>
                                          <p:spTgt spid="2"/>
                                        </p:tgtEl>
                                      </p:cBhvr>
                                    </p:animEffect>
                                    <p:set>
                                      <p:cBhvr>
                                        <p:cTn id="70" dur="1" fill="hold">
                                          <p:stCondLst>
                                            <p:cond delay="1299"/>
                                          </p:stCondLst>
                                        </p:cTn>
                                        <p:tgtEl>
                                          <p:spTgt spid="2"/>
                                        </p:tgtEl>
                                        <p:attrNameLst>
                                          <p:attrName>style.visibility</p:attrName>
                                        </p:attrNameLst>
                                      </p:cBhvr>
                                      <p:to>
                                        <p:strVal val="hidden"/>
                                      </p:to>
                                    </p:set>
                                  </p:childTnLst>
                                </p:cTn>
                              </p:par>
                            </p:childTnLst>
                          </p:cTn>
                        </p:par>
                      </p:childTnLst>
                    </p:cTn>
                  </p:par>
                  <p:par>
                    <p:cTn id="71" fill="hold">
                      <p:stCondLst>
                        <p:cond delay="indefinite"/>
                      </p:stCondLst>
                      <p:childTnLst>
                        <p:par>
                          <p:cTn id="72" fill="hold">
                            <p:stCondLst>
                              <p:cond delay="0"/>
                            </p:stCondLst>
                            <p:childTnLst>
                              <p:par>
                                <p:cTn id="73" presetID="10" presetClass="entr" presetSubtype="0" fill="hold" nodeType="clickEffect">
                                  <p:stCondLst>
                                    <p:cond delay="0"/>
                                  </p:stCondLst>
                                  <p:childTnLst>
                                    <p:set>
                                      <p:cBhvr>
                                        <p:cTn id="74" dur="1" fill="hold">
                                          <p:stCondLst>
                                            <p:cond delay="0"/>
                                          </p:stCondLst>
                                        </p:cTn>
                                        <p:tgtEl>
                                          <p:spTgt spid="14"/>
                                        </p:tgtEl>
                                        <p:attrNameLst>
                                          <p:attrName>style.visibility</p:attrName>
                                        </p:attrNameLst>
                                      </p:cBhvr>
                                      <p:to>
                                        <p:strVal val="visible"/>
                                      </p:to>
                                    </p:set>
                                    <p:animEffect transition="in" filter="fade">
                                      <p:cBhvr>
                                        <p:cTn id="75" dur="1000"/>
                                        <p:tgtEl>
                                          <p:spTgt spid="14"/>
                                        </p:tgtEl>
                                      </p:cBhvr>
                                    </p:animEffec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15"/>
                                        </p:tgtEl>
                                        <p:attrNameLst>
                                          <p:attrName>style.visibility</p:attrName>
                                        </p:attrNameLst>
                                      </p:cBhvr>
                                      <p:to>
                                        <p:strVal val="visible"/>
                                      </p:to>
                                    </p:set>
                                    <p:animEffect transition="in" filter="fade">
                                      <p:cBhvr>
                                        <p:cTn id="80" dur="1000"/>
                                        <p:tgtEl>
                                          <p:spTgt spid="15"/>
                                        </p:tgtEl>
                                      </p:cBhvr>
                                    </p:animEffect>
                                  </p:childTnLst>
                                </p:cTn>
                              </p:par>
                            </p:childTnLst>
                          </p:cTn>
                        </p:par>
                      </p:childTnLst>
                    </p:cTn>
                  </p:par>
                  <p:par>
                    <p:cTn id="81" fill="hold">
                      <p:stCondLst>
                        <p:cond delay="indefinite"/>
                      </p:stCondLst>
                      <p:childTnLst>
                        <p:par>
                          <p:cTn id="82" fill="hold">
                            <p:stCondLst>
                              <p:cond delay="0"/>
                            </p:stCondLst>
                            <p:childTnLst>
                              <p:par>
                                <p:cTn id="83" presetID="41" presetClass="entr" presetSubtype="0" fill="hold" grpId="0" nodeType="clickEffect">
                                  <p:stCondLst>
                                    <p:cond delay="0"/>
                                  </p:stCondLst>
                                  <p:iterate type="lt">
                                    <p:tmPct val="10000"/>
                                  </p:iterate>
                                  <p:childTnLst>
                                    <p:set>
                                      <p:cBhvr>
                                        <p:cTn id="84" dur="1" fill="hold">
                                          <p:stCondLst>
                                            <p:cond delay="0"/>
                                          </p:stCondLst>
                                        </p:cTn>
                                        <p:tgtEl>
                                          <p:spTgt spid="17"/>
                                        </p:tgtEl>
                                        <p:attrNameLst>
                                          <p:attrName>style.visibility</p:attrName>
                                        </p:attrNameLst>
                                      </p:cBhvr>
                                      <p:to>
                                        <p:strVal val="visible"/>
                                      </p:to>
                                    </p:set>
                                    <p:anim calcmode="lin" valueType="num">
                                      <p:cBhvr>
                                        <p:cTn id="85"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86" dur="500" fill="hold"/>
                                        <p:tgtEl>
                                          <p:spTgt spid="17"/>
                                        </p:tgtEl>
                                        <p:attrNameLst>
                                          <p:attrName>ppt_y</p:attrName>
                                        </p:attrNameLst>
                                      </p:cBhvr>
                                      <p:tavLst>
                                        <p:tav tm="0">
                                          <p:val>
                                            <p:strVal val="#ppt_y"/>
                                          </p:val>
                                        </p:tav>
                                        <p:tav tm="100000">
                                          <p:val>
                                            <p:strVal val="#ppt_y"/>
                                          </p:val>
                                        </p:tav>
                                      </p:tavLst>
                                    </p:anim>
                                    <p:anim calcmode="lin" valueType="num">
                                      <p:cBhvr>
                                        <p:cTn id="87"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88"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89" dur="500" tmFilter="0,0; .5, 1; 1, 1"/>
                                        <p:tgtEl>
                                          <p:spTgt spid="17"/>
                                        </p:tgtEl>
                                      </p:cBhvr>
                                    </p:animEffect>
                                  </p:childTnLst>
                                </p:cTn>
                              </p:par>
                              <p:par>
                                <p:cTn id="90" presetID="10" presetClass="entr" presetSubtype="0" fill="hold" nodeType="withEffect">
                                  <p:stCondLst>
                                    <p:cond delay="0"/>
                                  </p:stCondLst>
                                  <p:childTnLst>
                                    <p:set>
                                      <p:cBhvr>
                                        <p:cTn id="91" dur="1" fill="hold">
                                          <p:stCondLst>
                                            <p:cond delay="0"/>
                                          </p:stCondLst>
                                        </p:cTn>
                                        <p:tgtEl>
                                          <p:spTgt spid="23"/>
                                        </p:tgtEl>
                                        <p:attrNameLst>
                                          <p:attrName>style.visibility</p:attrName>
                                        </p:attrNameLst>
                                      </p:cBhvr>
                                      <p:to>
                                        <p:strVal val="visible"/>
                                      </p:to>
                                    </p:set>
                                    <p:animEffect transition="in" filter="fade">
                                      <p:cBhvr>
                                        <p:cTn id="92" dur="1000"/>
                                        <p:tgtEl>
                                          <p:spTgt spid="23"/>
                                        </p:tgtEl>
                                      </p:cBhvr>
                                    </p:animEffect>
                                  </p:childTnLst>
                                </p:cTn>
                              </p:par>
                              <p:par>
                                <p:cTn id="93" presetID="10" presetClass="entr" presetSubtype="0" fill="hold" grpId="0" nodeType="withEffect">
                                  <p:stCondLst>
                                    <p:cond delay="0"/>
                                  </p:stCondLst>
                                  <p:childTnLst>
                                    <p:set>
                                      <p:cBhvr>
                                        <p:cTn id="94" dur="1" fill="hold">
                                          <p:stCondLst>
                                            <p:cond delay="0"/>
                                          </p:stCondLst>
                                        </p:cTn>
                                        <p:tgtEl>
                                          <p:spTgt spid="20"/>
                                        </p:tgtEl>
                                        <p:attrNameLst>
                                          <p:attrName>style.visibility</p:attrName>
                                        </p:attrNameLst>
                                      </p:cBhvr>
                                      <p:to>
                                        <p:strVal val="visible"/>
                                      </p:to>
                                    </p:set>
                                    <p:animEffect transition="in" filter="fade">
                                      <p:cBhvr>
                                        <p:cTn id="95" dur="3000"/>
                                        <p:tgtEl>
                                          <p:spTgt spid="20"/>
                                        </p:tgtEl>
                                      </p:cBhvr>
                                    </p:animEffect>
                                  </p:childTnLst>
                                </p:cTn>
                              </p:par>
                            </p:childTnLst>
                          </p:cTn>
                        </p:par>
                      </p:childTnLst>
                    </p:cTn>
                  </p:par>
                  <p:par>
                    <p:cTn id="96" fill="hold">
                      <p:stCondLst>
                        <p:cond delay="indefinite"/>
                      </p:stCondLst>
                      <p:childTnLst>
                        <p:par>
                          <p:cTn id="97" fill="hold">
                            <p:stCondLst>
                              <p:cond delay="0"/>
                            </p:stCondLst>
                            <p:childTnLst>
                              <p:par>
                                <p:cTn id="98" presetID="10" presetClass="entr" presetSubtype="0" fill="hold" nodeType="clickEffect">
                                  <p:stCondLst>
                                    <p:cond delay="0"/>
                                  </p:stCondLst>
                                  <p:childTnLst>
                                    <p:set>
                                      <p:cBhvr>
                                        <p:cTn id="99" dur="1" fill="hold">
                                          <p:stCondLst>
                                            <p:cond delay="0"/>
                                          </p:stCondLst>
                                        </p:cTn>
                                        <p:tgtEl>
                                          <p:spTgt spid="24"/>
                                        </p:tgtEl>
                                        <p:attrNameLst>
                                          <p:attrName>style.visibility</p:attrName>
                                        </p:attrNameLst>
                                      </p:cBhvr>
                                      <p:to>
                                        <p:strVal val="visible"/>
                                      </p:to>
                                    </p:set>
                                    <p:animEffect transition="in" filter="fade">
                                      <p:cBhvr>
                                        <p:cTn id="100" dur="1000"/>
                                        <p:tgtEl>
                                          <p:spTgt spid="24"/>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nodeType="clickEffect">
                                  <p:stCondLst>
                                    <p:cond delay="0"/>
                                  </p:stCondLst>
                                  <p:childTnLst>
                                    <p:set>
                                      <p:cBhvr>
                                        <p:cTn id="104" dur="1" fill="hold">
                                          <p:stCondLst>
                                            <p:cond delay="0"/>
                                          </p:stCondLst>
                                        </p:cTn>
                                        <p:tgtEl>
                                          <p:spTgt spid="26"/>
                                        </p:tgtEl>
                                        <p:attrNameLst>
                                          <p:attrName>style.visibility</p:attrName>
                                        </p:attrNameLst>
                                      </p:cBhvr>
                                      <p:to>
                                        <p:strVal val="visible"/>
                                      </p:to>
                                    </p:set>
                                    <p:animEffect transition="in" filter="fade">
                                      <p:cBhvr>
                                        <p:cTn id="105" dur="1000"/>
                                        <p:tgtEl>
                                          <p:spTgt spid="26"/>
                                        </p:tgtEl>
                                      </p:cBhvr>
                                    </p:animEffect>
                                  </p:childTnLst>
                                </p:cTn>
                              </p:par>
                            </p:childTnLst>
                          </p:cTn>
                        </p:par>
                      </p:childTnLst>
                    </p:cTn>
                  </p:par>
                  <p:par>
                    <p:cTn id="106" fill="hold">
                      <p:stCondLst>
                        <p:cond delay="indefinite"/>
                      </p:stCondLst>
                      <p:childTnLst>
                        <p:par>
                          <p:cTn id="107" fill="hold">
                            <p:stCondLst>
                              <p:cond delay="0"/>
                            </p:stCondLst>
                            <p:childTnLst>
                              <p:par>
                                <p:cTn id="108" presetID="10" presetClass="entr" presetSubtype="0" fill="hold" nodeType="clickEffect">
                                  <p:stCondLst>
                                    <p:cond delay="0"/>
                                  </p:stCondLst>
                                  <p:childTnLst>
                                    <p:set>
                                      <p:cBhvr>
                                        <p:cTn id="109" dur="1" fill="hold">
                                          <p:stCondLst>
                                            <p:cond delay="0"/>
                                          </p:stCondLst>
                                        </p:cTn>
                                        <p:tgtEl>
                                          <p:spTgt spid="27"/>
                                        </p:tgtEl>
                                        <p:attrNameLst>
                                          <p:attrName>style.visibility</p:attrName>
                                        </p:attrNameLst>
                                      </p:cBhvr>
                                      <p:to>
                                        <p:strVal val="visible"/>
                                      </p:to>
                                    </p:set>
                                    <p:animEffect transition="in" filter="fade">
                                      <p:cBhvr>
                                        <p:cTn id="110" dur="10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7" grpId="0" animBg="1"/>
      <p:bldP spid="2" grpId="0"/>
      <p:bldP spid="2" grpId="1"/>
      <p:bldP spid="18" grpId="0" animBg="1"/>
      <p:bldP spid="19" grpId="0" animBg="1"/>
      <p:bldP spid="20" grpId="0" animBg="1"/>
      <p:bldP spid="22"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6514214" y="270290"/>
            <a:ext cx="1775809" cy="2458813"/>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200000" rev="21386789"/>
            </a:camera>
            <a:lightRig rig="threePt" dir="t">
              <a:rot lat="0" lon="0" rev="2700000"/>
            </a:lightRig>
          </a:scene3d>
          <a:sp3d>
            <a:bevelT h="38100"/>
            <a:contourClr>
              <a:srgbClr val="C0C0C0"/>
            </a:contourClr>
          </a:sp3d>
          <a:extLst/>
        </p:spPr>
      </p:pic>
      <p:pic>
        <p:nvPicPr>
          <p:cNvPr id="2052" name="Picture 4"/>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3568491" y="2894490"/>
            <a:ext cx="2343999" cy="2109599"/>
          </a:xfrm>
          <a:prstGeom prst="roundRect">
            <a:avLst>
              <a:gd name="adj" fmla="val 4167"/>
            </a:avLst>
          </a:prstGeom>
          <a:solidFill>
            <a:srgbClr val="FFFFFF"/>
          </a:solidFill>
          <a:ln w="76200" cap="sq">
            <a:solidFill>
              <a:schemeClr val="bg1"/>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2054" name="Picture 6"/>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a:off x="755576" y="780790"/>
            <a:ext cx="2564231" cy="1790959"/>
          </a:xfrm>
          <a:prstGeom prst="roundRect">
            <a:avLst>
              <a:gd name="adj" fmla="val 4167"/>
            </a:avLst>
          </a:prstGeom>
          <a:solidFill>
            <a:srgbClr val="FFFFFF"/>
          </a:solidFill>
          <a:ln w="76200" cap="sq">
            <a:solidFill>
              <a:srgbClr val="FF0000"/>
            </a:solidFill>
            <a:miter lim="800000"/>
          </a:ln>
          <a:effectLst>
            <a:reflection blurRad="12700" stA="28000" endPos="28000" dist="5000" dir="5400000" sy="-100000" algn="bl" rotWithShape="0"/>
          </a:effectLst>
          <a:scene3d>
            <a:camera prst="perspectiveContrastingRightFacing">
              <a:rot lat="0" lon="20400000" rev="180000"/>
            </a:camera>
            <a:lightRig rig="threePt" dir="t">
              <a:rot lat="0" lon="0" rev="2700000"/>
            </a:lightRig>
          </a:scene3d>
          <a:sp3d>
            <a:bevelT h="38100"/>
            <a:contourClr>
              <a:srgbClr val="C0C0C0"/>
            </a:contourClr>
          </a:sp3d>
          <a:extLst/>
        </p:spPr>
      </p:pic>
      <p:sp>
        <p:nvSpPr>
          <p:cNvPr id="7" name="6 Rectángulo"/>
          <p:cNvSpPr/>
          <p:nvPr/>
        </p:nvSpPr>
        <p:spPr>
          <a:xfrm>
            <a:off x="2966768" y="-518625"/>
            <a:ext cx="354744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00"/>
                </a:solidFill>
                <a:effectLst>
                  <a:outerShdw blurRad="50800" dist="39000" dir="5460000" algn="tl">
                    <a:srgbClr val="000000">
                      <a:alpha val="38000"/>
                    </a:srgbClr>
                  </a:outerShdw>
                </a:effectLst>
              </a:rPr>
              <a:t>Vestimenta tradicional</a:t>
            </a:r>
            <a:endParaRPr lang="es-AR" sz="2800" b="1" dirty="0">
              <a:ln w="11430"/>
              <a:solidFill>
                <a:srgbClr val="FFFF00"/>
              </a:solidFill>
              <a:effectLst>
                <a:outerShdw blurRad="50800" dist="39000" dir="5460000" algn="tl">
                  <a:srgbClr val="000000">
                    <a:alpha val="38000"/>
                  </a:srgbClr>
                </a:outerShdw>
              </a:effectLst>
            </a:endParaRPr>
          </a:p>
        </p:txBody>
      </p:sp>
      <p:pic>
        <p:nvPicPr>
          <p:cNvPr id="9" name="Picture 2"/>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6189616" y="3025753"/>
            <a:ext cx="2419231" cy="1847074"/>
          </a:xfrm>
          <a:prstGeom prst="roundRect">
            <a:avLst>
              <a:gd name="adj" fmla="val 4167"/>
            </a:avLst>
          </a:prstGeom>
          <a:solidFill>
            <a:srgbClr val="FFFFFF"/>
          </a:solidFill>
          <a:ln w="76200" cap="sq">
            <a:solidFill>
              <a:schemeClr val="tx2">
                <a:lumMod val="75000"/>
              </a:schemeClr>
            </a:solidFill>
            <a:miter lim="800000"/>
          </a:ln>
          <a:effectLst>
            <a:reflection blurRad="12700" stA="28000" endPos="28000" dist="5000" dir="5400000" sy="-100000" algn="bl" rotWithShape="0"/>
          </a:effectLst>
          <a:scene3d>
            <a:camera prst="perspectiveContrastingLeftFacing">
              <a:rot lat="623785" lon="18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440056" y="2796573"/>
            <a:ext cx="2678367" cy="207625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21000000" rev="213211"/>
            </a:camera>
            <a:lightRig rig="threePt" dir="t">
              <a:rot lat="0" lon="0" rev="2700000"/>
            </a:lightRig>
          </a:scene3d>
          <a:sp3d>
            <a:bevelT h="38100"/>
            <a:contourClr>
              <a:srgbClr val="C0C0C0"/>
            </a:contourClr>
          </a:sp3d>
          <a:extLst/>
        </p:spPr>
      </p:pic>
      <p:pic>
        <p:nvPicPr>
          <p:cNvPr id="11" name="Picture 12"/>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a:off x="4081745" y="693583"/>
            <a:ext cx="1608113" cy="1704119"/>
          </a:xfrm>
          <a:prstGeom prst="rect">
            <a:avLst/>
          </a:prstGeom>
          <a:noFill/>
          <a:extLst>
            <a:ext uri="{909E8E84-426E-40DD-AFC4-6F175D3DCCD1}">
              <a14:hiddenFill xmlns:a14="http://schemas.microsoft.com/office/drawing/2010/main">
                <a:solidFill>
                  <a:srgbClr val="FFFFFF"/>
                </a:solidFill>
              </a14:hiddenFill>
            </a:ext>
          </a:extLst>
        </p:spPr>
      </p:pic>
      <p:sp>
        <p:nvSpPr>
          <p:cNvPr id="12" name="11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421752510"/>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grpId="0" nodeType="withEffect">
                                  <p:stCondLst>
                                    <p:cond delay="0"/>
                                  </p:stCondLst>
                                  <p:iterate type="lt">
                                    <p:tmPct val="10000"/>
                                  </p:iterate>
                                  <p:childTnLst>
                                    <p:animMotion origin="layout" path="M -0.31771 0.1022 L -0.29618 0.15221 L -0.27569 0.1022 L -0.25399 0.15221 L -0.23246 0.1022 L -0.21215 0.15221 L -0.19062 0.1022 L -0.17014 0.15221 L -0.14843 0.1022 L -0.12673 0.15221 L -0.10625 0.1022 L -0.08472 0.15221 L -0.06441 0.1022 L -0.04288 0.15221 L -0.02118 0.1022 L -0.00069 0.15221 L 0.02101 0.1022 " pathEditMode="relative" rAng="0" ptsTypes="FFFFFFFFFFFFFFFFF">
                                      <p:cBhvr>
                                        <p:cTn id="6" dur="1000" spd="-100000" fill="hold"/>
                                        <p:tgtEl>
                                          <p:spTgt spid="7"/>
                                        </p:tgtEl>
                                        <p:attrNameLst>
                                          <p:attrName>ppt_x</p:attrName>
                                          <p:attrName>ppt_y</p:attrName>
                                        </p:attrNameLst>
                                      </p:cBhvr>
                                      <p:rCtr x="16927" y="2501"/>
                                    </p:animMotion>
                                  </p:childTnLst>
                                </p:cTn>
                              </p:par>
                              <p:par>
                                <p:cTn id="7" presetID="10" presetClass="entr" presetSubtype="0" fill="hold" nodeType="withEffect">
                                  <p:stCondLst>
                                    <p:cond delay="1100"/>
                                  </p:stCondLst>
                                  <p:childTnLst>
                                    <p:set>
                                      <p:cBhvr>
                                        <p:cTn id="8" dur="1" fill="hold">
                                          <p:stCondLst>
                                            <p:cond delay="0"/>
                                          </p:stCondLst>
                                        </p:cTn>
                                        <p:tgtEl>
                                          <p:spTgt spid="11"/>
                                        </p:tgtEl>
                                        <p:attrNameLst>
                                          <p:attrName>style.visibility</p:attrName>
                                        </p:attrNameLst>
                                      </p:cBhvr>
                                      <p:to>
                                        <p:strVal val="visible"/>
                                      </p:to>
                                    </p:set>
                                    <p:animEffect transition="in" filter="fade">
                                      <p:cBhvr>
                                        <p:cTn id="9" dur="1300"/>
                                        <p:tgtEl>
                                          <p:spTgt spid="11"/>
                                        </p:tgtEl>
                                      </p:cBhvr>
                                    </p:animEffect>
                                  </p:childTnLst>
                                </p:cTn>
                              </p:par>
                            </p:childTnLst>
                          </p:cTn>
                        </p:par>
                        <p:par>
                          <p:cTn id="10" fill="hold">
                            <p:stCondLst>
                              <p:cond delay="3000"/>
                            </p:stCondLst>
                            <p:childTnLst>
                              <p:par>
                                <p:cTn id="11" presetID="53" presetClass="entr" presetSubtype="528" fill="hold" nodeType="afterEffect">
                                  <p:stCondLst>
                                    <p:cond delay="0"/>
                                  </p:stCondLst>
                                  <p:childTnLst>
                                    <p:set>
                                      <p:cBhvr>
                                        <p:cTn id="12" dur="1" fill="hold">
                                          <p:stCondLst>
                                            <p:cond delay="0"/>
                                          </p:stCondLst>
                                        </p:cTn>
                                        <p:tgtEl>
                                          <p:spTgt spid="2054"/>
                                        </p:tgtEl>
                                        <p:attrNameLst>
                                          <p:attrName>style.visibility</p:attrName>
                                        </p:attrNameLst>
                                      </p:cBhvr>
                                      <p:to>
                                        <p:strVal val="visible"/>
                                      </p:to>
                                    </p:set>
                                    <p:anim calcmode="lin" valueType="num">
                                      <p:cBhvr>
                                        <p:cTn id="13" dur="1000" fill="hold"/>
                                        <p:tgtEl>
                                          <p:spTgt spid="2054"/>
                                        </p:tgtEl>
                                        <p:attrNameLst>
                                          <p:attrName>ppt_w</p:attrName>
                                        </p:attrNameLst>
                                      </p:cBhvr>
                                      <p:tavLst>
                                        <p:tav tm="0">
                                          <p:val>
                                            <p:fltVal val="0"/>
                                          </p:val>
                                        </p:tav>
                                        <p:tav tm="100000">
                                          <p:val>
                                            <p:strVal val="#ppt_w"/>
                                          </p:val>
                                        </p:tav>
                                      </p:tavLst>
                                    </p:anim>
                                    <p:anim calcmode="lin" valueType="num">
                                      <p:cBhvr>
                                        <p:cTn id="14" dur="1000" fill="hold"/>
                                        <p:tgtEl>
                                          <p:spTgt spid="2054"/>
                                        </p:tgtEl>
                                        <p:attrNameLst>
                                          <p:attrName>ppt_h</p:attrName>
                                        </p:attrNameLst>
                                      </p:cBhvr>
                                      <p:tavLst>
                                        <p:tav tm="0">
                                          <p:val>
                                            <p:fltVal val="0"/>
                                          </p:val>
                                        </p:tav>
                                        <p:tav tm="100000">
                                          <p:val>
                                            <p:strVal val="#ppt_h"/>
                                          </p:val>
                                        </p:tav>
                                      </p:tavLst>
                                    </p:anim>
                                    <p:animEffect transition="in" filter="fade">
                                      <p:cBhvr>
                                        <p:cTn id="15" dur="1000"/>
                                        <p:tgtEl>
                                          <p:spTgt spid="2054"/>
                                        </p:tgtEl>
                                      </p:cBhvr>
                                    </p:animEffect>
                                    <p:anim calcmode="lin" valueType="num">
                                      <p:cBhvr>
                                        <p:cTn id="16" dur="1000" fill="hold"/>
                                        <p:tgtEl>
                                          <p:spTgt spid="2054"/>
                                        </p:tgtEl>
                                        <p:attrNameLst>
                                          <p:attrName>ppt_x</p:attrName>
                                        </p:attrNameLst>
                                      </p:cBhvr>
                                      <p:tavLst>
                                        <p:tav tm="0">
                                          <p:val>
                                            <p:fltVal val="0.5"/>
                                          </p:val>
                                        </p:tav>
                                        <p:tav tm="100000">
                                          <p:val>
                                            <p:strVal val="#ppt_x"/>
                                          </p:val>
                                        </p:tav>
                                      </p:tavLst>
                                    </p:anim>
                                    <p:anim calcmode="lin" valueType="num">
                                      <p:cBhvr>
                                        <p:cTn id="17" dur="1000" fill="hold"/>
                                        <p:tgtEl>
                                          <p:spTgt spid="2054"/>
                                        </p:tgtEl>
                                        <p:attrNameLst>
                                          <p:attrName>ppt_y</p:attrName>
                                        </p:attrNameLst>
                                      </p:cBhvr>
                                      <p:tavLst>
                                        <p:tav tm="0">
                                          <p:val>
                                            <p:fltVal val="0.5"/>
                                          </p:val>
                                        </p:tav>
                                        <p:tav tm="100000">
                                          <p:val>
                                            <p:strVal val="#ppt_y"/>
                                          </p:val>
                                        </p:tav>
                                      </p:tavLst>
                                    </p:anim>
                                  </p:childTnLst>
                                </p:cTn>
                              </p:par>
                            </p:childTnLst>
                          </p:cTn>
                        </p:par>
                        <p:par>
                          <p:cTn id="18" fill="hold">
                            <p:stCondLst>
                              <p:cond delay="4000"/>
                            </p:stCondLst>
                            <p:childTnLst>
                              <p:par>
                                <p:cTn id="19" presetID="53" presetClass="entr" presetSubtype="528" fill="hold" nodeType="afterEffect">
                                  <p:stCondLst>
                                    <p:cond delay="0"/>
                                  </p:stCondLst>
                                  <p:childTnLst>
                                    <p:set>
                                      <p:cBhvr>
                                        <p:cTn id="20" dur="1" fill="hold">
                                          <p:stCondLst>
                                            <p:cond delay="0"/>
                                          </p:stCondLst>
                                        </p:cTn>
                                        <p:tgtEl>
                                          <p:spTgt spid="1028"/>
                                        </p:tgtEl>
                                        <p:attrNameLst>
                                          <p:attrName>style.visibility</p:attrName>
                                        </p:attrNameLst>
                                      </p:cBhvr>
                                      <p:to>
                                        <p:strVal val="visible"/>
                                      </p:to>
                                    </p:set>
                                    <p:anim calcmode="lin" valueType="num">
                                      <p:cBhvr>
                                        <p:cTn id="21" dur="1000" fill="hold"/>
                                        <p:tgtEl>
                                          <p:spTgt spid="1028"/>
                                        </p:tgtEl>
                                        <p:attrNameLst>
                                          <p:attrName>ppt_w</p:attrName>
                                        </p:attrNameLst>
                                      </p:cBhvr>
                                      <p:tavLst>
                                        <p:tav tm="0">
                                          <p:val>
                                            <p:fltVal val="0"/>
                                          </p:val>
                                        </p:tav>
                                        <p:tav tm="100000">
                                          <p:val>
                                            <p:strVal val="#ppt_w"/>
                                          </p:val>
                                        </p:tav>
                                      </p:tavLst>
                                    </p:anim>
                                    <p:anim calcmode="lin" valueType="num">
                                      <p:cBhvr>
                                        <p:cTn id="22" dur="1000" fill="hold"/>
                                        <p:tgtEl>
                                          <p:spTgt spid="1028"/>
                                        </p:tgtEl>
                                        <p:attrNameLst>
                                          <p:attrName>ppt_h</p:attrName>
                                        </p:attrNameLst>
                                      </p:cBhvr>
                                      <p:tavLst>
                                        <p:tav tm="0">
                                          <p:val>
                                            <p:fltVal val="0"/>
                                          </p:val>
                                        </p:tav>
                                        <p:tav tm="100000">
                                          <p:val>
                                            <p:strVal val="#ppt_h"/>
                                          </p:val>
                                        </p:tav>
                                      </p:tavLst>
                                    </p:anim>
                                    <p:animEffect transition="in" filter="fade">
                                      <p:cBhvr>
                                        <p:cTn id="23" dur="1000"/>
                                        <p:tgtEl>
                                          <p:spTgt spid="1028"/>
                                        </p:tgtEl>
                                      </p:cBhvr>
                                    </p:animEffect>
                                    <p:anim calcmode="lin" valueType="num">
                                      <p:cBhvr>
                                        <p:cTn id="24" dur="1000" fill="hold"/>
                                        <p:tgtEl>
                                          <p:spTgt spid="1028"/>
                                        </p:tgtEl>
                                        <p:attrNameLst>
                                          <p:attrName>ppt_x</p:attrName>
                                        </p:attrNameLst>
                                      </p:cBhvr>
                                      <p:tavLst>
                                        <p:tav tm="0">
                                          <p:val>
                                            <p:fltVal val="0.5"/>
                                          </p:val>
                                        </p:tav>
                                        <p:tav tm="100000">
                                          <p:val>
                                            <p:strVal val="#ppt_x"/>
                                          </p:val>
                                        </p:tav>
                                      </p:tavLst>
                                    </p:anim>
                                    <p:anim calcmode="lin" valueType="num">
                                      <p:cBhvr>
                                        <p:cTn id="25" dur="1000" fill="hold"/>
                                        <p:tgtEl>
                                          <p:spTgt spid="1028"/>
                                        </p:tgtEl>
                                        <p:attrNameLst>
                                          <p:attrName>ppt_y</p:attrName>
                                        </p:attrNameLst>
                                      </p:cBhvr>
                                      <p:tavLst>
                                        <p:tav tm="0">
                                          <p:val>
                                            <p:fltVal val="0.5"/>
                                          </p:val>
                                        </p:tav>
                                        <p:tav tm="100000">
                                          <p:val>
                                            <p:strVal val="#ppt_y"/>
                                          </p:val>
                                        </p:tav>
                                      </p:tavLst>
                                    </p:anim>
                                  </p:childTnLst>
                                </p:cTn>
                              </p:par>
                            </p:childTnLst>
                          </p:cTn>
                        </p:par>
                        <p:par>
                          <p:cTn id="26" fill="hold">
                            <p:stCondLst>
                              <p:cond delay="5000"/>
                            </p:stCondLst>
                            <p:childTnLst>
                              <p:par>
                                <p:cTn id="27" presetID="53" presetClass="entr" presetSubtype="528" fill="hold" nodeType="afterEffect">
                                  <p:stCondLst>
                                    <p:cond delay="0"/>
                                  </p:stCondLst>
                                  <p:childTnLst>
                                    <p:set>
                                      <p:cBhvr>
                                        <p:cTn id="28" dur="1" fill="hold">
                                          <p:stCondLst>
                                            <p:cond delay="0"/>
                                          </p:stCondLst>
                                        </p:cTn>
                                        <p:tgtEl>
                                          <p:spTgt spid="2052"/>
                                        </p:tgtEl>
                                        <p:attrNameLst>
                                          <p:attrName>style.visibility</p:attrName>
                                        </p:attrNameLst>
                                      </p:cBhvr>
                                      <p:to>
                                        <p:strVal val="visible"/>
                                      </p:to>
                                    </p:set>
                                    <p:anim calcmode="lin" valueType="num">
                                      <p:cBhvr>
                                        <p:cTn id="29" dur="1000" fill="hold"/>
                                        <p:tgtEl>
                                          <p:spTgt spid="2052"/>
                                        </p:tgtEl>
                                        <p:attrNameLst>
                                          <p:attrName>ppt_w</p:attrName>
                                        </p:attrNameLst>
                                      </p:cBhvr>
                                      <p:tavLst>
                                        <p:tav tm="0">
                                          <p:val>
                                            <p:fltVal val="0"/>
                                          </p:val>
                                        </p:tav>
                                        <p:tav tm="100000">
                                          <p:val>
                                            <p:strVal val="#ppt_w"/>
                                          </p:val>
                                        </p:tav>
                                      </p:tavLst>
                                    </p:anim>
                                    <p:anim calcmode="lin" valueType="num">
                                      <p:cBhvr>
                                        <p:cTn id="30" dur="1000" fill="hold"/>
                                        <p:tgtEl>
                                          <p:spTgt spid="2052"/>
                                        </p:tgtEl>
                                        <p:attrNameLst>
                                          <p:attrName>ppt_h</p:attrName>
                                        </p:attrNameLst>
                                      </p:cBhvr>
                                      <p:tavLst>
                                        <p:tav tm="0">
                                          <p:val>
                                            <p:fltVal val="0"/>
                                          </p:val>
                                        </p:tav>
                                        <p:tav tm="100000">
                                          <p:val>
                                            <p:strVal val="#ppt_h"/>
                                          </p:val>
                                        </p:tav>
                                      </p:tavLst>
                                    </p:anim>
                                    <p:animEffect transition="in" filter="fade">
                                      <p:cBhvr>
                                        <p:cTn id="31" dur="1000"/>
                                        <p:tgtEl>
                                          <p:spTgt spid="2052"/>
                                        </p:tgtEl>
                                      </p:cBhvr>
                                    </p:animEffect>
                                    <p:anim calcmode="lin" valueType="num">
                                      <p:cBhvr>
                                        <p:cTn id="32" dur="1000" fill="hold"/>
                                        <p:tgtEl>
                                          <p:spTgt spid="2052"/>
                                        </p:tgtEl>
                                        <p:attrNameLst>
                                          <p:attrName>ppt_x</p:attrName>
                                        </p:attrNameLst>
                                      </p:cBhvr>
                                      <p:tavLst>
                                        <p:tav tm="0">
                                          <p:val>
                                            <p:fltVal val="0.5"/>
                                          </p:val>
                                        </p:tav>
                                        <p:tav tm="100000">
                                          <p:val>
                                            <p:strVal val="#ppt_x"/>
                                          </p:val>
                                        </p:tav>
                                      </p:tavLst>
                                    </p:anim>
                                    <p:anim calcmode="lin" valueType="num">
                                      <p:cBhvr>
                                        <p:cTn id="33" dur="1000" fill="hold"/>
                                        <p:tgtEl>
                                          <p:spTgt spid="2052"/>
                                        </p:tgtEl>
                                        <p:attrNameLst>
                                          <p:attrName>ppt_y</p:attrName>
                                        </p:attrNameLst>
                                      </p:cBhvr>
                                      <p:tavLst>
                                        <p:tav tm="0">
                                          <p:val>
                                            <p:fltVal val="0.5"/>
                                          </p:val>
                                        </p:tav>
                                        <p:tav tm="100000">
                                          <p:val>
                                            <p:strVal val="#ppt_y"/>
                                          </p:val>
                                        </p:tav>
                                      </p:tavLst>
                                    </p:anim>
                                  </p:childTnLst>
                                </p:cTn>
                              </p:par>
                            </p:childTnLst>
                          </p:cTn>
                        </p:par>
                        <p:par>
                          <p:cTn id="34" fill="hold">
                            <p:stCondLst>
                              <p:cond delay="6000"/>
                            </p:stCondLst>
                            <p:childTnLst>
                              <p:par>
                                <p:cTn id="35" presetID="53" presetClass="entr" presetSubtype="528" fill="hold" nodeType="afterEffect">
                                  <p:stCondLst>
                                    <p:cond delay="0"/>
                                  </p:stCondLst>
                                  <p:childTnLst>
                                    <p:set>
                                      <p:cBhvr>
                                        <p:cTn id="36" dur="1" fill="hold">
                                          <p:stCondLst>
                                            <p:cond delay="0"/>
                                          </p:stCondLst>
                                        </p:cTn>
                                        <p:tgtEl>
                                          <p:spTgt spid="1032"/>
                                        </p:tgtEl>
                                        <p:attrNameLst>
                                          <p:attrName>style.visibility</p:attrName>
                                        </p:attrNameLst>
                                      </p:cBhvr>
                                      <p:to>
                                        <p:strVal val="visible"/>
                                      </p:to>
                                    </p:set>
                                    <p:anim calcmode="lin" valueType="num">
                                      <p:cBhvr>
                                        <p:cTn id="37" dur="1000" fill="hold"/>
                                        <p:tgtEl>
                                          <p:spTgt spid="1032"/>
                                        </p:tgtEl>
                                        <p:attrNameLst>
                                          <p:attrName>ppt_w</p:attrName>
                                        </p:attrNameLst>
                                      </p:cBhvr>
                                      <p:tavLst>
                                        <p:tav tm="0">
                                          <p:val>
                                            <p:fltVal val="0"/>
                                          </p:val>
                                        </p:tav>
                                        <p:tav tm="100000">
                                          <p:val>
                                            <p:strVal val="#ppt_w"/>
                                          </p:val>
                                        </p:tav>
                                      </p:tavLst>
                                    </p:anim>
                                    <p:anim calcmode="lin" valueType="num">
                                      <p:cBhvr>
                                        <p:cTn id="38" dur="1000" fill="hold"/>
                                        <p:tgtEl>
                                          <p:spTgt spid="1032"/>
                                        </p:tgtEl>
                                        <p:attrNameLst>
                                          <p:attrName>ppt_h</p:attrName>
                                        </p:attrNameLst>
                                      </p:cBhvr>
                                      <p:tavLst>
                                        <p:tav tm="0">
                                          <p:val>
                                            <p:fltVal val="0"/>
                                          </p:val>
                                        </p:tav>
                                        <p:tav tm="100000">
                                          <p:val>
                                            <p:strVal val="#ppt_h"/>
                                          </p:val>
                                        </p:tav>
                                      </p:tavLst>
                                    </p:anim>
                                    <p:animEffect transition="in" filter="fade">
                                      <p:cBhvr>
                                        <p:cTn id="39" dur="1000"/>
                                        <p:tgtEl>
                                          <p:spTgt spid="1032"/>
                                        </p:tgtEl>
                                      </p:cBhvr>
                                    </p:animEffect>
                                    <p:anim calcmode="lin" valueType="num">
                                      <p:cBhvr>
                                        <p:cTn id="40" dur="1000" fill="hold"/>
                                        <p:tgtEl>
                                          <p:spTgt spid="1032"/>
                                        </p:tgtEl>
                                        <p:attrNameLst>
                                          <p:attrName>ppt_x</p:attrName>
                                        </p:attrNameLst>
                                      </p:cBhvr>
                                      <p:tavLst>
                                        <p:tav tm="0">
                                          <p:val>
                                            <p:fltVal val="0.5"/>
                                          </p:val>
                                        </p:tav>
                                        <p:tav tm="100000">
                                          <p:val>
                                            <p:strVal val="#ppt_x"/>
                                          </p:val>
                                        </p:tav>
                                      </p:tavLst>
                                    </p:anim>
                                    <p:anim calcmode="lin" valueType="num">
                                      <p:cBhvr>
                                        <p:cTn id="41" dur="1000" fill="hold"/>
                                        <p:tgtEl>
                                          <p:spTgt spid="1032"/>
                                        </p:tgtEl>
                                        <p:attrNameLst>
                                          <p:attrName>ppt_y</p:attrName>
                                        </p:attrNameLst>
                                      </p:cBhvr>
                                      <p:tavLst>
                                        <p:tav tm="0">
                                          <p:val>
                                            <p:fltVal val="0.5"/>
                                          </p:val>
                                        </p:tav>
                                        <p:tav tm="100000">
                                          <p:val>
                                            <p:strVal val="#ppt_y"/>
                                          </p:val>
                                        </p:tav>
                                      </p:tavLst>
                                    </p:anim>
                                  </p:childTnLst>
                                </p:cTn>
                              </p:par>
                            </p:childTnLst>
                          </p:cTn>
                        </p:par>
                        <p:par>
                          <p:cTn id="42" fill="hold">
                            <p:stCondLst>
                              <p:cond delay="7000"/>
                            </p:stCondLst>
                            <p:childTnLst>
                              <p:par>
                                <p:cTn id="43" presetID="53" presetClass="entr" presetSubtype="528" fill="hold" nodeType="after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1000" fill="hold"/>
                                        <p:tgtEl>
                                          <p:spTgt spid="9"/>
                                        </p:tgtEl>
                                        <p:attrNameLst>
                                          <p:attrName>ppt_w</p:attrName>
                                        </p:attrNameLst>
                                      </p:cBhvr>
                                      <p:tavLst>
                                        <p:tav tm="0">
                                          <p:val>
                                            <p:fltVal val="0"/>
                                          </p:val>
                                        </p:tav>
                                        <p:tav tm="100000">
                                          <p:val>
                                            <p:strVal val="#ppt_w"/>
                                          </p:val>
                                        </p:tav>
                                      </p:tavLst>
                                    </p:anim>
                                    <p:anim calcmode="lin" valueType="num">
                                      <p:cBhvr>
                                        <p:cTn id="46" dur="1000" fill="hold"/>
                                        <p:tgtEl>
                                          <p:spTgt spid="9"/>
                                        </p:tgtEl>
                                        <p:attrNameLst>
                                          <p:attrName>ppt_h</p:attrName>
                                        </p:attrNameLst>
                                      </p:cBhvr>
                                      <p:tavLst>
                                        <p:tav tm="0">
                                          <p:val>
                                            <p:fltVal val="0"/>
                                          </p:val>
                                        </p:tav>
                                        <p:tav tm="100000">
                                          <p:val>
                                            <p:strVal val="#ppt_h"/>
                                          </p:val>
                                        </p:tav>
                                      </p:tavLst>
                                    </p:anim>
                                    <p:animEffect transition="in" filter="fade">
                                      <p:cBhvr>
                                        <p:cTn id="47" dur="1000"/>
                                        <p:tgtEl>
                                          <p:spTgt spid="9"/>
                                        </p:tgtEl>
                                      </p:cBhvr>
                                    </p:animEffect>
                                    <p:anim calcmode="lin" valueType="num">
                                      <p:cBhvr>
                                        <p:cTn id="48" dur="1000" fill="hold"/>
                                        <p:tgtEl>
                                          <p:spTgt spid="9"/>
                                        </p:tgtEl>
                                        <p:attrNameLst>
                                          <p:attrName>ppt_x</p:attrName>
                                        </p:attrNameLst>
                                      </p:cBhvr>
                                      <p:tavLst>
                                        <p:tav tm="0">
                                          <p:val>
                                            <p:fltVal val="0.5"/>
                                          </p:val>
                                        </p:tav>
                                        <p:tav tm="100000">
                                          <p:val>
                                            <p:strVal val="#ppt_x"/>
                                          </p:val>
                                        </p:tav>
                                      </p:tavLst>
                                    </p:anim>
                                    <p:anim calcmode="lin" valueType="num">
                                      <p:cBhvr>
                                        <p:cTn id="49" dur="1000" fill="hold"/>
                                        <p:tgtEl>
                                          <p:spTgt spid="9"/>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60" name="Picture 12"/>
          <p:cNvPicPr>
            <a:picLocks noChangeAspect="1" noChangeArrowheads="1"/>
          </p:cNvPicPr>
          <p:nvPr/>
        </p:nvPicPr>
        <p:blipFill>
          <a:blip r:embed="rId2" cstate="screen">
            <a:extLst>
              <a:ext uri="{28A0092B-C50C-407E-A947-70E740481C1C}">
                <a14:useLocalDpi xmlns:a14="http://schemas.microsoft.com/office/drawing/2010/main"/>
              </a:ext>
            </a:extLst>
          </a:blip>
          <a:stretch>
            <a:fillRect/>
          </a:stretch>
        </p:blipFill>
        <p:spPr bwMode="auto">
          <a:xfrm rot="741983">
            <a:off x="6226431" y="2746370"/>
            <a:ext cx="2609335" cy="190432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6" name="Picture 8"/>
          <p:cNvPicPr>
            <a:picLocks noChangeAspect="1" noChangeArrowheads="1"/>
          </p:cNvPicPr>
          <p:nvPr/>
        </p:nvPicPr>
        <p:blipFill>
          <a:blip r:embed="rId3">
            <a:extLst>
              <a:ext uri="{28A0092B-C50C-407E-A947-70E740481C1C}">
                <a14:useLocalDpi xmlns:a14="http://schemas.microsoft.com/office/drawing/2010/main"/>
              </a:ext>
            </a:extLst>
          </a:blip>
          <a:stretch>
            <a:fillRect/>
          </a:stretch>
        </p:blipFill>
        <p:spPr bwMode="auto">
          <a:xfrm rot="21406974">
            <a:off x="283443" y="2856988"/>
            <a:ext cx="2671270" cy="203950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2" name="Picture 4"/>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rot="21159573">
            <a:off x="3091283" y="609306"/>
            <a:ext cx="3117027" cy="2337770"/>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rotWithShape="1">
          <a:blip r:embed="rId5" cstate="print">
            <a:extLst>
              <a:ext uri="{28A0092B-C50C-407E-A947-70E740481C1C}">
                <a14:useLocalDpi xmlns:a14="http://schemas.microsoft.com/office/drawing/2010/main"/>
              </a:ext>
            </a:extLst>
          </a:blip>
          <a:srcRect/>
          <a:stretch/>
        </p:blipFill>
        <p:spPr bwMode="auto">
          <a:xfrm rot="974074">
            <a:off x="236982" y="821186"/>
            <a:ext cx="3137322" cy="1862144"/>
          </a:xfrm>
          <a:prstGeom prst="roundRect">
            <a:avLst>
              <a:gd name="adj" fmla="val 4167"/>
            </a:avLst>
          </a:prstGeom>
          <a:solidFill>
            <a:srgbClr val="FFFFFF"/>
          </a:solidFill>
          <a:ln w="76200" cap="sq">
            <a:solidFill>
              <a:schemeClr val="accent1">
                <a:lumMod val="75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90280" y="-668610"/>
            <a:ext cx="306378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0000"/>
                </a:solidFill>
                <a:effectLst>
                  <a:outerShdw blurRad="50800" dist="39000" dir="5460000" algn="tl">
                    <a:srgbClr val="000000">
                      <a:alpha val="38000"/>
                    </a:srgbClr>
                  </a:outerShdw>
                </a:effectLst>
              </a:rPr>
              <a:t>Bailes tradicionales</a:t>
            </a:r>
            <a:endParaRPr lang="es-AR" sz="2800" b="1" dirty="0">
              <a:ln w="11430"/>
              <a:solidFill>
                <a:srgbClr val="FF0000"/>
              </a:solidFill>
              <a:effectLst>
                <a:outerShdw blurRad="50800" dist="39000" dir="5460000" algn="tl">
                  <a:srgbClr val="000000">
                    <a:alpha val="38000"/>
                  </a:srgbClr>
                </a:outerShdw>
              </a:effectLst>
            </a:endParaRPr>
          </a:p>
        </p:txBody>
      </p:sp>
      <p:pic>
        <p:nvPicPr>
          <p:cNvPr id="2054" name="Picture 6"/>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rot="706251">
            <a:off x="6184525" y="889917"/>
            <a:ext cx="2507354" cy="1550050"/>
          </a:xfrm>
          <a:prstGeom prst="roundRect">
            <a:avLst>
              <a:gd name="adj" fmla="val 4167"/>
            </a:avLst>
          </a:prstGeom>
          <a:solidFill>
            <a:srgbClr val="FFFFFF"/>
          </a:solidFill>
          <a:ln w="76200" cap="sq">
            <a:solidFill>
              <a:srgbClr val="FF0000"/>
            </a:solidFill>
            <a:miter lim="800000"/>
          </a:ln>
          <a:effectLst>
            <a:reflection blurRad="12700" stA="28000" endPos="28000" dist="5000" dir="5400000" sy="-100000" algn="bl" rotWithShape="0"/>
          </a:effectLst>
          <a:scene3d>
            <a:camera prst="perspectiveContrastingLeftFacing">
              <a:rot lat="10200000" lon="1200000" rev="600000"/>
            </a:camera>
            <a:lightRig rig="threePt" dir="t">
              <a:rot lat="0" lon="0" rev="2700000"/>
            </a:lightRig>
          </a:scene3d>
          <a:sp3d>
            <a:bevelT h="38100"/>
            <a:contourClr>
              <a:srgbClr val="C0C0C0"/>
            </a:contourClr>
          </a:sp3d>
          <a:extLst/>
        </p:spPr>
      </p:pic>
      <p:pic>
        <p:nvPicPr>
          <p:cNvPr id="2058" name="Picture 10"/>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3145285" y="2926683"/>
            <a:ext cx="3009022" cy="2056913"/>
          </a:xfrm>
          <a:prstGeom prst="roundRect">
            <a:avLst>
              <a:gd name="adj" fmla="val 4167"/>
            </a:avLst>
          </a:prstGeom>
          <a:solidFill>
            <a:srgbClr val="FFFFFF"/>
          </a:solidFill>
          <a:ln w="76200" cap="sq">
            <a:solidFill>
              <a:schemeClr val="bg1">
                <a:lumMod val="85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
        <p:nvSpPr>
          <p:cNvPr id="9" name="8 CuadroTexto"/>
          <p:cNvSpPr txBox="1"/>
          <p:nvPr/>
        </p:nvSpPr>
        <p:spPr>
          <a:xfrm>
            <a:off x="1880938" y="4767972"/>
            <a:ext cx="848309" cy="369332"/>
          </a:xfrm>
          <a:prstGeom prst="rect">
            <a:avLst/>
          </a:prstGeom>
          <a:noFill/>
        </p:spPr>
        <p:txBody>
          <a:bodyPr wrap="none" rtlCol="0">
            <a:spAutoFit/>
          </a:bodyPr>
          <a:lstStyle/>
          <a:p>
            <a:r>
              <a:rPr lang="es-AR" dirty="0" smtClean="0">
                <a:solidFill>
                  <a:schemeClr val="bg1"/>
                </a:solidFill>
              </a:rPr>
              <a:t>Galopa</a:t>
            </a:r>
            <a:endParaRPr lang="es-AR" dirty="0">
              <a:solidFill>
                <a:schemeClr val="bg1"/>
              </a:solidFill>
            </a:endParaRPr>
          </a:p>
        </p:txBody>
      </p:sp>
      <p:sp>
        <p:nvSpPr>
          <p:cNvPr id="18" name="17 CuadroTexto"/>
          <p:cNvSpPr txBox="1"/>
          <p:nvPr/>
        </p:nvSpPr>
        <p:spPr>
          <a:xfrm>
            <a:off x="228319" y="2679417"/>
            <a:ext cx="1699696" cy="369332"/>
          </a:xfrm>
          <a:prstGeom prst="rect">
            <a:avLst/>
          </a:prstGeom>
          <a:noFill/>
        </p:spPr>
        <p:txBody>
          <a:bodyPr wrap="none" rtlCol="0">
            <a:spAutoFit/>
          </a:bodyPr>
          <a:lstStyle/>
          <a:p>
            <a:r>
              <a:rPr lang="es-AR" dirty="0" smtClean="0">
                <a:solidFill>
                  <a:schemeClr val="bg1"/>
                </a:solidFill>
              </a:rPr>
              <a:t>Polca paraguaya</a:t>
            </a:r>
            <a:endParaRPr lang="es-AR" dirty="0">
              <a:solidFill>
                <a:schemeClr val="bg1"/>
              </a:solidFill>
            </a:endParaRPr>
          </a:p>
        </p:txBody>
      </p:sp>
      <p:sp>
        <p:nvSpPr>
          <p:cNvPr id="20" name="19 CuadroTexto"/>
          <p:cNvSpPr txBox="1"/>
          <p:nvPr/>
        </p:nvSpPr>
        <p:spPr>
          <a:xfrm>
            <a:off x="6276878" y="4728477"/>
            <a:ext cx="1026243" cy="369332"/>
          </a:xfrm>
          <a:prstGeom prst="rect">
            <a:avLst/>
          </a:prstGeom>
          <a:noFill/>
        </p:spPr>
        <p:txBody>
          <a:bodyPr wrap="none" rtlCol="0">
            <a:spAutoFit/>
          </a:bodyPr>
          <a:lstStyle/>
          <a:p>
            <a:r>
              <a:rPr lang="es-AR" dirty="0" err="1" smtClean="0">
                <a:solidFill>
                  <a:schemeClr val="bg1"/>
                </a:solidFill>
              </a:rPr>
              <a:t>Valseado</a:t>
            </a:r>
            <a:endParaRPr lang="es-AR" dirty="0">
              <a:solidFill>
                <a:schemeClr val="bg1"/>
              </a:solidFill>
            </a:endParaRPr>
          </a:p>
        </p:txBody>
      </p:sp>
      <p:sp>
        <p:nvSpPr>
          <p:cNvPr id="11" name="10 Rectángulo"/>
          <p:cNvSpPr/>
          <p:nvPr/>
        </p:nvSpPr>
        <p:spPr>
          <a:xfrm>
            <a:off x="6464987" y="419761"/>
            <a:ext cx="1967270" cy="369332"/>
          </a:xfrm>
          <a:prstGeom prst="rect">
            <a:avLst/>
          </a:prstGeom>
        </p:spPr>
        <p:txBody>
          <a:bodyPr wrap="none">
            <a:spAutoFit/>
          </a:bodyPr>
          <a:lstStyle/>
          <a:p>
            <a:r>
              <a:rPr lang="es-AR" dirty="0" smtClean="0">
                <a:solidFill>
                  <a:schemeClr val="bg1"/>
                </a:solidFill>
              </a:rPr>
              <a:t>Danza </a:t>
            </a:r>
            <a:r>
              <a:rPr lang="es-AR" dirty="0">
                <a:solidFill>
                  <a:schemeClr val="bg1"/>
                </a:solidFill>
              </a:rPr>
              <a:t>de la botella</a:t>
            </a:r>
            <a:endParaRPr lang="es-AR" dirty="0"/>
          </a:p>
        </p:txBody>
      </p:sp>
      <p:sp>
        <p:nvSpPr>
          <p:cNvPr id="12" name="11 Rectángulo"/>
          <p:cNvSpPr/>
          <p:nvPr/>
        </p:nvSpPr>
        <p:spPr>
          <a:xfrm>
            <a:off x="8140135" y="2625629"/>
            <a:ext cx="1003865" cy="369332"/>
          </a:xfrm>
          <a:prstGeom prst="rect">
            <a:avLst/>
          </a:prstGeom>
        </p:spPr>
        <p:txBody>
          <a:bodyPr wrap="none">
            <a:spAutoFit/>
          </a:bodyPr>
          <a:lstStyle/>
          <a:p>
            <a:r>
              <a:rPr lang="es-AR" dirty="0" smtClean="0">
                <a:solidFill>
                  <a:schemeClr val="bg1"/>
                </a:solidFill>
              </a:rPr>
              <a:t>Cazador </a:t>
            </a:r>
            <a:endParaRPr lang="es-AR" dirty="0"/>
          </a:p>
        </p:txBody>
      </p:sp>
      <p:sp>
        <p:nvSpPr>
          <p:cNvPr id="14" name="13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389807735"/>
      </p:ext>
    </p:extLst>
  </p:cSld>
  <p:clrMapOvr>
    <a:masterClrMapping/>
  </p:clrMapOvr>
  <mc:AlternateContent xmlns:mc="http://schemas.openxmlformats.org/markup-compatibility/2006" xmlns:p14="http://schemas.microsoft.com/office/powerpoint/2010/main">
    <mc:Choice Requires="p14">
      <p:transition spd="slow" p14:dur="4000">
        <p14:vortex dir="d"/>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4" presetClass="path" presetSubtype="0" fill="hold" grpId="0" nodeType="withEffect">
                                  <p:stCondLst>
                                    <p:cond delay="0"/>
                                  </p:stCondLst>
                                  <p:iterate type="lt">
                                    <p:tmPct val="10000"/>
                                  </p:iterate>
                                  <p:childTnLst>
                                    <p:animMotion origin="layout" path="M -0.08993 -0.07681 C -0.08594 -0.08483 -0.07188 -0.09285 -0.06702 -0.09285 C -0.03594 -0.09285 -0.00399 0.03208 -0.00399 0.157 C -0.00399 0.09407 0.01198 0.03208 0.02691 0.03208 C 0.04288 0.03208 0.05816 0.095 0.05816 0.157 C 0.05816 0.12615 0.06614 0.09407 0.07413 0.09407 C 0.08212 0.09407 0.0901 0.12492 0.0901 0.157 C 0.0901 0.14096 0.0941 0.12615 0.09809 0.12615 C 0.10208 0.12615 0.10607 0.14219 0.10607 0.157 C 0.10607 0.14898 0.10816 0.14096 0.11007 0.14096 C 0.11111 0.14096 0.11406 0.14898 0.11406 0.157 C 0.11406 0.15299 0.1151 0.14898 0.11614 0.14898 C 0.11614 0.1499 0.11823 0.15299 0.11823 0.157 C 0.11823 0.15515 0.11823 0.15299 0.11927 0.15299 C 0.11927 0.15391 0.12031 0.15484 0.12031 0.157 C 0.12031 0.15607 0.12031 0.15515 0.12031 0.15391 C 0.12135 0.15391 0.12135 0.15484 0.12135 0.15576 C 0.12239 0.15576 0.12239 0.15484 0.12239 0.15391 C 0.12344 0.15391 0.12344 0.15484 0.12344 0.15576 " pathEditMode="relative" rAng="0" ptsTypes="fffffffffffffffffff">
                                      <p:cBhvr>
                                        <p:cTn id="6" dur="1000" fill="hold"/>
                                        <p:tgtEl>
                                          <p:spTgt spid="5"/>
                                        </p:tgtEl>
                                        <p:attrNameLst>
                                          <p:attrName>ppt_x</p:attrName>
                                          <p:attrName>ppt_y</p:attrName>
                                        </p:attrNameLst>
                                      </p:cBhvr>
                                      <p:rCtr x="10660" y="10888"/>
                                    </p:animMotion>
                                  </p:childTnLst>
                                </p:cTn>
                              </p:par>
                            </p:childTnLst>
                          </p:cTn>
                        </p:par>
                        <p:par>
                          <p:cTn id="7" fill="hold">
                            <p:stCondLst>
                              <p:cond delay="2800"/>
                            </p:stCondLst>
                            <p:childTnLst>
                              <p:par>
                                <p:cTn id="8" presetID="31" presetClass="entr" presetSubtype="0" fill="hold" nodeType="after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p:cTn id="10" dur="1000" fill="hold"/>
                                        <p:tgtEl>
                                          <p:spTgt spid="2051"/>
                                        </p:tgtEl>
                                        <p:attrNameLst>
                                          <p:attrName>ppt_w</p:attrName>
                                        </p:attrNameLst>
                                      </p:cBhvr>
                                      <p:tavLst>
                                        <p:tav tm="0">
                                          <p:val>
                                            <p:fltVal val="0"/>
                                          </p:val>
                                        </p:tav>
                                        <p:tav tm="100000">
                                          <p:val>
                                            <p:strVal val="#ppt_w"/>
                                          </p:val>
                                        </p:tav>
                                      </p:tavLst>
                                    </p:anim>
                                    <p:anim calcmode="lin" valueType="num">
                                      <p:cBhvr>
                                        <p:cTn id="11" dur="1000" fill="hold"/>
                                        <p:tgtEl>
                                          <p:spTgt spid="2051"/>
                                        </p:tgtEl>
                                        <p:attrNameLst>
                                          <p:attrName>ppt_h</p:attrName>
                                        </p:attrNameLst>
                                      </p:cBhvr>
                                      <p:tavLst>
                                        <p:tav tm="0">
                                          <p:val>
                                            <p:fltVal val="0"/>
                                          </p:val>
                                        </p:tav>
                                        <p:tav tm="100000">
                                          <p:val>
                                            <p:strVal val="#ppt_h"/>
                                          </p:val>
                                        </p:tav>
                                      </p:tavLst>
                                    </p:anim>
                                    <p:anim calcmode="lin" valueType="num">
                                      <p:cBhvr>
                                        <p:cTn id="12" dur="1000" fill="hold"/>
                                        <p:tgtEl>
                                          <p:spTgt spid="2051"/>
                                        </p:tgtEl>
                                        <p:attrNameLst>
                                          <p:attrName>style.rotation</p:attrName>
                                        </p:attrNameLst>
                                      </p:cBhvr>
                                      <p:tavLst>
                                        <p:tav tm="0">
                                          <p:val>
                                            <p:fltVal val="90"/>
                                          </p:val>
                                        </p:tav>
                                        <p:tav tm="100000">
                                          <p:val>
                                            <p:fltVal val="0"/>
                                          </p:val>
                                        </p:tav>
                                      </p:tavLst>
                                    </p:anim>
                                    <p:animEffect transition="in" filter="fade">
                                      <p:cBhvr>
                                        <p:cTn id="13" dur="1000"/>
                                        <p:tgtEl>
                                          <p:spTgt spid="2051"/>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2052"/>
                                        </p:tgtEl>
                                        <p:attrNameLst>
                                          <p:attrName>style.visibility</p:attrName>
                                        </p:attrNameLst>
                                      </p:cBhvr>
                                      <p:to>
                                        <p:strVal val="visible"/>
                                      </p:to>
                                    </p:set>
                                    <p:animEffect transition="in" filter="fade">
                                      <p:cBhvr>
                                        <p:cTn id="17" dur="1400"/>
                                        <p:tgtEl>
                                          <p:spTgt spid="2052"/>
                                        </p:tgtEl>
                                      </p:cBhvr>
                                    </p:animEffect>
                                    <p:anim calcmode="lin" valueType="num">
                                      <p:cBhvr>
                                        <p:cTn id="18" dur="1400" fill="hold"/>
                                        <p:tgtEl>
                                          <p:spTgt spid="2052"/>
                                        </p:tgtEl>
                                        <p:attrNameLst>
                                          <p:attrName>ppt_w</p:attrName>
                                        </p:attrNameLst>
                                      </p:cBhvr>
                                      <p:tavLst>
                                        <p:tav tm="0" fmla="#ppt_w*sin(2.5*pi*$)">
                                          <p:val>
                                            <p:fltVal val="0"/>
                                          </p:val>
                                        </p:tav>
                                        <p:tav tm="100000">
                                          <p:val>
                                            <p:fltVal val="1"/>
                                          </p:val>
                                        </p:tav>
                                      </p:tavLst>
                                    </p:anim>
                                    <p:anim calcmode="lin" valueType="num">
                                      <p:cBhvr>
                                        <p:cTn id="19" dur="1400" fill="hold"/>
                                        <p:tgtEl>
                                          <p:spTgt spid="2052"/>
                                        </p:tgtEl>
                                        <p:attrNameLst>
                                          <p:attrName>ppt_h</p:attrName>
                                        </p:attrNameLst>
                                      </p:cBhvr>
                                      <p:tavLst>
                                        <p:tav tm="0">
                                          <p:val>
                                            <p:strVal val="#ppt_h"/>
                                          </p:val>
                                        </p:tav>
                                        <p:tav tm="100000">
                                          <p:val>
                                            <p:strVal val="#ppt_h"/>
                                          </p:val>
                                        </p:tav>
                                      </p:tavLst>
                                    </p:anim>
                                  </p:childTnLst>
                                </p:cTn>
                              </p:par>
                            </p:childTnLst>
                          </p:cTn>
                        </p:par>
                        <p:par>
                          <p:cTn id="20" fill="hold">
                            <p:stCondLst>
                              <p:cond delay="5200"/>
                            </p:stCondLst>
                            <p:childTnLst>
                              <p:par>
                                <p:cTn id="21" presetID="31" presetClass="entr" presetSubtype="0" fill="hold" nodeType="afterEffect">
                                  <p:stCondLst>
                                    <p:cond delay="0"/>
                                  </p:stCondLst>
                                  <p:childTnLst>
                                    <p:set>
                                      <p:cBhvr>
                                        <p:cTn id="22" dur="1" fill="hold">
                                          <p:stCondLst>
                                            <p:cond delay="0"/>
                                          </p:stCondLst>
                                        </p:cTn>
                                        <p:tgtEl>
                                          <p:spTgt spid="2054"/>
                                        </p:tgtEl>
                                        <p:attrNameLst>
                                          <p:attrName>style.visibility</p:attrName>
                                        </p:attrNameLst>
                                      </p:cBhvr>
                                      <p:to>
                                        <p:strVal val="visible"/>
                                      </p:to>
                                    </p:set>
                                    <p:anim calcmode="lin" valueType="num">
                                      <p:cBhvr>
                                        <p:cTn id="23" dur="1000" fill="hold"/>
                                        <p:tgtEl>
                                          <p:spTgt spid="2054"/>
                                        </p:tgtEl>
                                        <p:attrNameLst>
                                          <p:attrName>ppt_w</p:attrName>
                                        </p:attrNameLst>
                                      </p:cBhvr>
                                      <p:tavLst>
                                        <p:tav tm="0">
                                          <p:val>
                                            <p:fltVal val="0"/>
                                          </p:val>
                                        </p:tav>
                                        <p:tav tm="100000">
                                          <p:val>
                                            <p:strVal val="#ppt_w"/>
                                          </p:val>
                                        </p:tav>
                                      </p:tavLst>
                                    </p:anim>
                                    <p:anim calcmode="lin" valueType="num">
                                      <p:cBhvr>
                                        <p:cTn id="24" dur="1000" fill="hold"/>
                                        <p:tgtEl>
                                          <p:spTgt spid="2054"/>
                                        </p:tgtEl>
                                        <p:attrNameLst>
                                          <p:attrName>ppt_h</p:attrName>
                                        </p:attrNameLst>
                                      </p:cBhvr>
                                      <p:tavLst>
                                        <p:tav tm="0">
                                          <p:val>
                                            <p:fltVal val="0"/>
                                          </p:val>
                                        </p:tav>
                                        <p:tav tm="100000">
                                          <p:val>
                                            <p:strVal val="#ppt_h"/>
                                          </p:val>
                                        </p:tav>
                                      </p:tavLst>
                                    </p:anim>
                                    <p:anim calcmode="lin" valueType="num">
                                      <p:cBhvr>
                                        <p:cTn id="25" dur="1000" fill="hold"/>
                                        <p:tgtEl>
                                          <p:spTgt spid="2054"/>
                                        </p:tgtEl>
                                        <p:attrNameLst>
                                          <p:attrName>style.rotation</p:attrName>
                                        </p:attrNameLst>
                                      </p:cBhvr>
                                      <p:tavLst>
                                        <p:tav tm="0">
                                          <p:val>
                                            <p:fltVal val="90"/>
                                          </p:val>
                                        </p:tav>
                                        <p:tav tm="100000">
                                          <p:val>
                                            <p:fltVal val="0"/>
                                          </p:val>
                                        </p:tav>
                                      </p:tavLst>
                                    </p:anim>
                                    <p:animEffect transition="in" filter="fade">
                                      <p:cBhvr>
                                        <p:cTn id="26" dur="1000"/>
                                        <p:tgtEl>
                                          <p:spTgt spid="2054"/>
                                        </p:tgtEl>
                                      </p:cBhvr>
                                    </p:animEffect>
                                  </p:childTnLst>
                                </p:cTn>
                              </p:par>
                            </p:childTnLst>
                          </p:cTn>
                        </p:par>
                        <p:par>
                          <p:cTn id="27" fill="hold">
                            <p:stCondLst>
                              <p:cond delay="6200"/>
                            </p:stCondLst>
                            <p:childTnLst>
                              <p:par>
                                <p:cTn id="28" presetID="45" presetClass="entr" presetSubtype="0" fill="hold" nodeType="afterEffect">
                                  <p:stCondLst>
                                    <p:cond delay="0"/>
                                  </p:stCondLst>
                                  <p:childTnLst>
                                    <p:set>
                                      <p:cBhvr>
                                        <p:cTn id="29" dur="1" fill="hold">
                                          <p:stCondLst>
                                            <p:cond delay="0"/>
                                          </p:stCondLst>
                                        </p:cTn>
                                        <p:tgtEl>
                                          <p:spTgt spid="2056"/>
                                        </p:tgtEl>
                                        <p:attrNameLst>
                                          <p:attrName>style.visibility</p:attrName>
                                        </p:attrNameLst>
                                      </p:cBhvr>
                                      <p:to>
                                        <p:strVal val="visible"/>
                                      </p:to>
                                    </p:set>
                                    <p:animEffect transition="in" filter="fade">
                                      <p:cBhvr>
                                        <p:cTn id="30" dur="1400"/>
                                        <p:tgtEl>
                                          <p:spTgt spid="2056"/>
                                        </p:tgtEl>
                                      </p:cBhvr>
                                    </p:animEffect>
                                    <p:anim calcmode="lin" valueType="num">
                                      <p:cBhvr>
                                        <p:cTn id="31" dur="1400" fill="hold"/>
                                        <p:tgtEl>
                                          <p:spTgt spid="2056"/>
                                        </p:tgtEl>
                                        <p:attrNameLst>
                                          <p:attrName>ppt_w</p:attrName>
                                        </p:attrNameLst>
                                      </p:cBhvr>
                                      <p:tavLst>
                                        <p:tav tm="0" fmla="#ppt_w*sin(2.5*pi*$)">
                                          <p:val>
                                            <p:fltVal val="0"/>
                                          </p:val>
                                        </p:tav>
                                        <p:tav tm="100000">
                                          <p:val>
                                            <p:fltVal val="1"/>
                                          </p:val>
                                        </p:tav>
                                      </p:tavLst>
                                    </p:anim>
                                    <p:anim calcmode="lin" valueType="num">
                                      <p:cBhvr>
                                        <p:cTn id="32" dur="1400" fill="hold"/>
                                        <p:tgtEl>
                                          <p:spTgt spid="2056"/>
                                        </p:tgtEl>
                                        <p:attrNameLst>
                                          <p:attrName>ppt_h</p:attrName>
                                        </p:attrNameLst>
                                      </p:cBhvr>
                                      <p:tavLst>
                                        <p:tav tm="0">
                                          <p:val>
                                            <p:strVal val="#ppt_h"/>
                                          </p:val>
                                        </p:tav>
                                        <p:tav tm="100000">
                                          <p:val>
                                            <p:strVal val="#ppt_h"/>
                                          </p:val>
                                        </p:tav>
                                      </p:tavLst>
                                    </p:anim>
                                  </p:childTnLst>
                                </p:cTn>
                              </p:par>
                            </p:childTnLst>
                          </p:cTn>
                        </p:par>
                        <p:par>
                          <p:cTn id="33" fill="hold">
                            <p:stCondLst>
                              <p:cond delay="7600"/>
                            </p:stCondLst>
                            <p:childTnLst>
                              <p:par>
                                <p:cTn id="34" presetID="31" presetClass="entr" presetSubtype="0" fill="hold" nodeType="afterEffect">
                                  <p:stCondLst>
                                    <p:cond delay="0"/>
                                  </p:stCondLst>
                                  <p:childTnLst>
                                    <p:set>
                                      <p:cBhvr>
                                        <p:cTn id="35" dur="1" fill="hold">
                                          <p:stCondLst>
                                            <p:cond delay="0"/>
                                          </p:stCondLst>
                                        </p:cTn>
                                        <p:tgtEl>
                                          <p:spTgt spid="2058"/>
                                        </p:tgtEl>
                                        <p:attrNameLst>
                                          <p:attrName>style.visibility</p:attrName>
                                        </p:attrNameLst>
                                      </p:cBhvr>
                                      <p:to>
                                        <p:strVal val="visible"/>
                                      </p:to>
                                    </p:set>
                                    <p:anim calcmode="lin" valueType="num">
                                      <p:cBhvr>
                                        <p:cTn id="36" dur="1000" fill="hold"/>
                                        <p:tgtEl>
                                          <p:spTgt spid="2058"/>
                                        </p:tgtEl>
                                        <p:attrNameLst>
                                          <p:attrName>ppt_w</p:attrName>
                                        </p:attrNameLst>
                                      </p:cBhvr>
                                      <p:tavLst>
                                        <p:tav tm="0">
                                          <p:val>
                                            <p:fltVal val="0"/>
                                          </p:val>
                                        </p:tav>
                                        <p:tav tm="100000">
                                          <p:val>
                                            <p:strVal val="#ppt_w"/>
                                          </p:val>
                                        </p:tav>
                                      </p:tavLst>
                                    </p:anim>
                                    <p:anim calcmode="lin" valueType="num">
                                      <p:cBhvr>
                                        <p:cTn id="37" dur="1000" fill="hold"/>
                                        <p:tgtEl>
                                          <p:spTgt spid="2058"/>
                                        </p:tgtEl>
                                        <p:attrNameLst>
                                          <p:attrName>ppt_h</p:attrName>
                                        </p:attrNameLst>
                                      </p:cBhvr>
                                      <p:tavLst>
                                        <p:tav tm="0">
                                          <p:val>
                                            <p:fltVal val="0"/>
                                          </p:val>
                                        </p:tav>
                                        <p:tav tm="100000">
                                          <p:val>
                                            <p:strVal val="#ppt_h"/>
                                          </p:val>
                                        </p:tav>
                                      </p:tavLst>
                                    </p:anim>
                                    <p:anim calcmode="lin" valueType="num">
                                      <p:cBhvr>
                                        <p:cTn id="38" dur="1000" fill="hold"/>
                                        <p:tgtEl>
                                          <p:spTgt spid="2058"/>
                                        </p:tgtEl>
                                        <p:attrNameLst>
                                          <p:attrName>style.rotation</p:attrName>
                                        </p:attrNameLst>
                                      </p:cBhvr>
                                      <p:tavLst>
                                        <p:tav tm="0">
                                          <p:val>
                                            <p:fltVal val="90"/>
                                          </p:val>
                                        </p:tav>
                                        <p:tav tm="100000">
                                          <p:val>
                                            <p:fltVal val="0"/>
                                          </p:val>
                                        </p:tav>
                                      </p:tavLst>
                                    </p:anim>
                                    <p:animEffect transition="in" filter="fade">
                                      <p:cBhvr>
                                        <p:cTn id="39" dur="1000"/>
                                        <p:tgtEl>
                                          <p:spTgt spid="2058"/>
                                        </p:tgtEl>
                                      </p:cBhvr>
                                    </p:animEffect>
                                  </p:childTnLst>
                                </p:cTn>
                              </p:par>
                            </p:childTnLst>
                          </p:cTn>
                        </p:par>
                        <p:par>
                          <p:cTn id="40" fill="hold">
                            <p:stCondLst>
                              <p:cond delay="8600"/>
                            </p:stCondLst>
                            <p:childTnLst>
                              <p:par>
                                <p:cTn id="41" presetID="45" presetClass="entr" presetSubtype="0" fill="hold" nodeType="afterEffect">
                                  <p:stCondLst>
                                    <p:cond delay="0"/>
                                  </p:stCondLst>
                                  <p:childTnLst>
                                    <p:set>
                                      <p:cBhvr>
                                        <p:cTn id="42" dur="1" fill="hold">
                                          <p:stCondLst>
                                            <p:cond delay="0"/>
                                          </p:stCondLst>
                                        </p:cTn>
                                        <p:tgtEl>
                                          <p:spTgt spid="2060"/>
                                        </p:tgtEl>
                                        <p:attrNameLst>
                                          <p:attrName>style.visibility</p:attrName>
                                        </p:attrNameLst>
                                      </p:cBhvr>
                                      <p:to>
                                        <p:strVal val="visible"/>
                                      </p:to>
                                    </p:set>
                                    <p:animEffect transition="in" filter="fade">
                                      <p:cBhvr>
                                        <p:cTn id="43" dur="1600"/>
                                        <p:tgtEl>
                                          <p:spTgt spid="2060"/>
                                        </p:tgtEl>
                                      </p:cBhvr>
                                    </p:animEffect>
                                    <p:anim calcmode="lin" valueType="num">
                                      <p:cBhvr>
                                        <p:cTn id="44" dur="1600" fill="hold"/>
                                        <p:tgtEl>
                                          <p:spTgt spid="2060"/>
                                        </p:tgtEl>
                                        <p:attrNameLst>
                                          <p:attrName>ppt_w</p:attrName>
                                        </p:attrNameLst>
                                      </p:cBhvr>
                                      <p:tavLst>
                                        <p:tav tm="0" fmla="#ppt_w*sin(2.5*pi*$)">
                                          <p:val>
                                            <p:fltVal val="0"/>
                                          </p:val>
                                        </p:tav>
                                        <p:tav tm="100000">
                                          <p:val>
                                            <p:fltVal val="1"/>
                                          </p:val>
                                        </p:tav>
                                      </p:tavLst>
                                    </p:anim>
                                    <p:anim calcmode="lin" valueType="num">
                                      <p:cBhvr>
                                        <p:cTn id="45" dur="1600" fill="hold"/>
                                        <p:tgtEl>
                                          <p:spTgt spid="2060"/>
                                        </p:tgtEl>
                                        <p:attrNameLst>
                                          <p:attrName>ppt_h</p:attrName>
                                        </p:attrNameLst>
                                      </p:cBhvr>
                                      <p:tavLst>
                                        <p:tav tm="0">
                                          <p:val>
                                            <p:strVal val="#ppt_h"/>
                                          </p:val>
                                        </p:tav>
                                        <p:tav tm="100000">
                                          <p:val>
                                            <p:strVal val="#ppt_h"/>
                                          </p:val>
                                        </p:tav>
                                      </p:tavLst>
                                    </p:anim>
                                  </p:childTnLst>
                                </p:cTn>
                              </p:par>
                            </p:childTnLst>
                          </p:cTn>
                        </p:par>
                        <p:par>
                          <p:cTn id="46" fill="hold">
                            <p:stCondLst>
                              <p:cond delay="10200"/>
                            </p:stCondLst>
                            <p:childTnLst>
                              <p:par>
                                <p:cTn id="47" presetID="10" presetClass="entr" presetSubtype="0" fill="hold" grpId="0" nodeType="afterEffect">
                                  <p:stCondLst>
                                    <p:cond delay="0"/>
                                  </p:stCondLst>
                                  <p:childTnLst>
                                    <p:set>
                                      <p:cBhvr>
                                        <p:cTn id="48" dur="1" fill="hold">
                                          <p:stCondLst>
                                            <p:cond delay="0"/>
                                          </p:stCondLst>
                                        </p:cTn>
                                        <p:tgtEl>
                                          <p:spTgt spid="18"/>
                                        </p:tgtEl>
                                        <p:attrNameLst>
                                          <p:attrName>style.visibility</p:attrName>
                                        </p:attrNameLst>
                                      </p:cBhvr>
                                      <p:to>
                                        <p:strVal val="visible"/>
                                      </p:to>
                                    </p:set>
                                    <p:animEffect transition="in" filter="fade">
                                      <p:cBhvr>
                                        <p:cTn id="49" dur="500"/>
                                        <p:tgtEl>
                                          <p:spTgt spid="18"/>
                                        </p:tgtEl>
                                      </p:cBhvr>
                                    </p:animEffect>
                                  </p:childTnLst>
                                </p:cTn>
                              </p:par>
                            </p:childTnLst>
                          </p:cTn>
                        </p:par>
                        <p:par>
                          <p:cTn id="50" fill="hold">
                            <p:stCondLst>
                              <p:cond delay="10700"/>
                            </p:stCondLst>
                            <p:childTnLst>
                              <p:par>
                                <p:cTn id="51" presetID="10" presetClass="entr" presetSubtype="0"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Effect transition="in" filter="fade">
                                      <p:cBhvr>
                                        <p:cTn id="53" dur="500"/>
                                        <p:tgtEl>
                                          <p:spTgt spid="9"/>
                                        </p:tgtEl>
                                      </p:cBhvr>
                                    </p:animEffect>
                                  </p:childTnLst>
                                </p:cTn>
                              </p:par>
                            </p:childTnLst>
                          </p:cTn>
                        </p:par>
                        <p:par>
                          <p:cTn id="54" fill="hold">
                            <p:stCondLst>
                              <p:cond delay="112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11700"/>
                            </p:stCondLst>
                            <p:childTnLst>
                              <p:par>
                                <p:cTn id="59" presetID="10" presetClass="entr" presetSubtype="0" fill="hold" grpId="0" nodeType="afterEffect">
                                  <p:stCondLst>
                                    <p:cond delay="0"/>
                                  </p:stCondLst>
                                  <p:childTnLst>
                                    <p:set>
                                      <p:cBhvr>
                                        <p:cTn id="60" dur="1" fill="hold">
                                          <p:stCondLst>
                                            <p:cond delay="0"/>
                                          </p:stCondLst>
                                        </p:cTn>
                                        <p:tgtEl>
                                          <p:spTgt spid="12"/>
                                        </p:tgtEl>
                                        <p:attrNameLst>
                                          <p:attrName>style.visibility</p:attrName>
                                        </p:attrNameLst>
                                      </p:cBhvr>
                                      <p:to>
                                        <p:strVal val="visible"/>
                                      </p:to>
                                    </p:set>
                                    <p:animEffect transition="in" filter="fade">
                                      <p:cBhvr>
                                        <p:cTn id="61" dur="500"/>
                                        <p:tgtEl>
                                          <p:spTgt spid="12"/>
                                        </p:tgtEl>
                                      </p:cBhvr>
                                    </p:animEffect>
                                  </p:childTnLst>
                                </p:cTn>
                              </p:par>
                            </p:childTnLst>
                          </p:cTn>
                        </p:par>
                        <p:par>
                          <p:cTn id="62" fill="hold">
                            <p:stCondLst>
                              <p:cond delay="12200"/>
                            </p:stCondLst>
                            <p:childTnLst>
                              <p:par>
                                <p:cTn id="63" presetID="10" presetClass="entr" presetSubtype="0" fill="hold" grpId="0" nodeType="afterEffect">
                                  <p:stCondLst>
                                    <p:cond delay="0"/>
                                  </p:stCondLst>
                                  <p:childTnLst>
                                    <p:set>
                                      <p:cBhvr>
                                        <p:cTn id="64" dur="1" fill="hold">
                                          <p:stCondLst>
                                            <p:cond delay="0"/>
                                          </p:stCondLst>
                                        </p:cTn>
                                        <p:tgtEl>
                                          <p:spTgt spid="11"/>
                                        </p:tgtEl>
                                        <p:attrNameLst>
                                          <p:attrName>style.visibility</p:attrName>
                                        </p:attrNameLst>
                                      </p:cBhvr>
                                      <p:to>
                                        <p:strVal val="visible"/>
                                      </p:to>
                                    </p:set>
                                    <p:animEffect transition="in" filter="fade">
                                      <p:cBhvr>
                                        <p:cTn id="6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9" grpId="0"/>
      <p:bldP spid="18" grpId="0"/>
      <p:bldP spid="20" grpId="0"/>
      <p:bldP spid="11" grpId="0"/>
      <p:bldP spid="12"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820887">
            <a:off x="-28962" y="-277032"/>
            <a:ext cx="1140918" cy="14724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3885989" y="-845001"/>
            <a:ext cx="1330814" cy="707886"/>
          </a:xfrm>
          <a:prstGeom prst="rect">
            <a:avLst/>
          </a:prstGeom>
        </p:spPr>
        <p:txBody>
          <a:bodyPr wrap="non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lvl="0"/>
            <a:r>
              <a:rPr lang="es-AR" sz="4000" b="1" cap="all" dirty="0" smtClean="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rPr>
              <a:t>PERÚ</a:t>
            </a:r>
            <a:endParaRPr lang="es-AR" sz="4000" b="1" cap="all" dirty="0">
              <a:ln/>
              <a:solidFill>
                <a:srgbClr val="FF0000"/>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pic>
        <p:nvPicPr>
          <p:cNvPr id="2056" name="Picture 8"/>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6219241" y="2165174"/>
            <a:ext cx="2759305" cy="1839536"/>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1800000" rev="21000000"/>
            </a:camera>
            <a:lightRig rig="threePt" dir="t">
              <a:rot lat="0" lon="0" rev="2700000"/>
            </a:lightRig>
          </a:scene3d>
          <a:sp3d>
            <a:bevelT h="38100"/>
            <a:contourClr>
              <a:srgbClr val="C0C0C0"/>
            </a:contourClr>
          </a:sp3d>
          <a:extLst/>
        </p:spPr>
      </p:pic>
      <p:pic>
        <p:nvPicPr>
          <p:cNvPr id="5123" name="Picture 3"/>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127482" y="1630036"/>
            <a:ext cx="2197898" cy="219751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9 CuadroTexto"/>
          <p:cNvSpPr txBox="1"/>
          <p:nvPr/>
        </p:nvSpPr>
        <p:spPr>
          <a:xfrm>
            <a:off x="1391523" y="687115"/>
            <a:ext cx="1584152" cy="400110"/>
          </a:xfrm>
          <a:prstGeom prst="rect">
            <a:avLst/>
          </a:prstGeom>
          <a:noFill/>
        </p:spPr>
        <p:txBody>
          <a:bodyPr wrap="none" rtlCol="0">
            <a:spAutoFit/>
          </a:bodyPr>
          <a:lstStyle/>
          <a:p>
            <a:r>
              <a:rPr lang="es-AR" sz="2000" dirty="0" smtClean="0">
                <a:solidFill>
                  <a:schemeClr val="bg1"/>
                </a:solidFill>
              </a:rPr>
              <a:t>Capital:  Lima</a:t>
            </a:r>
            <a:endParaRPr lang="es-AR" sz="2000" dirty="0">
              <a:solidFill>
                <a:schemeClr val="bg1"/>
              </a:solidFill>
            </a:endParaRPr>
          </a:p>
        </p:txBody>
      </p:sp>
      <p:sp>
        <p:nvSpPr>
          <p:cNvPr id="34" name="33 CuadroTexto"/>
          <p:cNvSpPr txBox="1"/>
          <p:nvPr/>
        </p:nvSpPr>
        <p:spPr>
          <a:xfrm>
            <a:off x="1370705" y="1063475"/>
            <a:ext cx="1903085" cy="400110"/>
          </a:xfrm>
          <a:prstGeom prst="rect">
            <a:avLst/>
          </a:prstGeom>
          <a:noFill/>
        </p:spPr>
        <p:txBody>
          <a:bodyPr wrap="none" rtlCol="0">
            <a:spAutoFit/>
          </a:bodyPr>
          <a:lstStyle/>
          <a:p>
            <a:r>
              <a:rPr lang="es-AR" sz="2000" dirty="0" smtClean="0">
                <a:solidFill>
                  <a:schemeClr val="bg1"/>
                </a:solidFill>
              </a:rPr>
              <a:t>Idioma:  Español</a:t>
            </a:r>
            <a:endParaRPr lang="es-AR" sz="2000" dirty="0">
              <a:solidFill>
                <a:schemeClr val="bg1"/>
              </a:solidFill>
            </a:endParaRPr>
          </a:p>
        </p:txBody>
      </p:sp>
      <p:pic>
        <p:nvPicPr>
          <p:cNvPr id="4098" name="Picture 2"/>
          <p:cNvPicPr>
            <a:picLocks noChangeAspect="1" noChangeArrowheads="1"/>
          </p:cNvPicPr>
          <p:nvPr/>
        </p:nvPicPr>
        <p:blipFill>
          <a:blip r:embed="rId8">
            <a:extLst>
              <a:ext uri="{28A0092B-C50C-407E-A947-70E740481C1C}">
                <a14:useLocalDpi xmlns:a14="http://schemas.microsoft.com/office/drawing/2010/main"/>
              </a:ext>
            </a:extLst>
          </a:blip>
          <a:stretch>
            <a:fillRect/>
          </a:stretch>
        </p:blipFill>
        <p:spPr bwMode="auto">
          <a:xfrm>
            <a:off x="7102690" y="187081"/>
            <a:ext cx="1875855" cy="166429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9" name="18 CuadroTexto"/>
          <p:cNvSpPr txBox="1"/>
          <p:nvPr/>
        </p:nvSpPr>
        <p:spPr>
          <a:xfrm>
            <a:off x="369879" y="4048655"/>
            <a:ext cx="2113305"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720000" lon="19800000" rev="216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lumMod val="85000"/>
                  </a:schemeClr>
                </a:solidFill>
                <a:effectLst/>
              </a:rPr>
              <a:t>Escudo Nacional</a:t>
            </a:r>
            <a:endParaRPr lang="es-AR" sz="2000" b="1" dirty="0">
              <a:ln w="11430"/>
              <a:solidFill>
                <a:schemeClr val="bg1">
                  <a:lumMod val="85000"/>
                </a:schemeClr>
              </a:solidFill>
              <a:effectLst/>
            </a:endParaRPr>
          </a:p>
        </p:txBody>
      </p:sp>
      <p:sp>
        <p:nvSpPr>
          <p:cNvPr id="44" name="43 CuadroTexto"/>
          <p:cNvSpPr txBox="1"/>
          <p:nvPr/>
        </p:nvSpPr>
        <p:spPr>
          <a:xfrm>
            <a:off x="3506301" y="701008"/>
            <a:ext cx="3400033" cy="400110"/>
          </a:xfrm>
          <a:prstGeom prst="rect">
            <a:avLst/>
          </a:prstGeom>
          <a:noFill/>
        </p:spPr>
        <p:txBody>
          <a:bodyPr wrap="none" rtlCol="0">
            <a:spAutoFit/>
          </a:bodyPr>
          <a:lstStyle/>
          <a:p>
            <a:r>
              <a:rPr lang="es-AR" sz="2000" dirty="0" smtClean="0">
                <a:solidFill>
                  <a:schemeClr val="bg1"/>
                </a:solidFill>
              </a:rPr>
              <a:t>Habitantes (2013):  30.375.603</a:t>
            </a:r>
            <a:endParaRPr lang="es-AR" sz="2000" dirty="0">
              <a:solidFill>
                <a:schemeClr val="bg1"/>
              </a:solidFill>
            </a:endParaRPr>
          </a:p>
        </p:txBody>
      </p:sp>
      <p:sp>
        <p:nvSpPr>
          <p:cNvPr id="2" name="1 Rectángulo"/>
          <p:cNvSpPr/>
          <p:nvPr/>
        </p:nvSpPr>
        <p:spPr>
          <a:xfrm>
            <a:off x="3511871" y="1063475"/>
            <a:ext cx="2885342" cy="400110"/>
          </a:xfrm>
          <a:prstGeom prst="rect">
            <a:avLst/>
          </a:prstGeom>
        </p:spPr>
        <p:txBody>
          <a:bodyPr wrap="none">
            <a:spAutoFit/>
          </a:bodyPr>
          <a:lstStyle/>
          <a:p>
            <a:r>
              <a:rPr lang="es-AR" sz="2000" dirty="0" smtClean="0">
                <a:solidFill>
                  <a:schemeClr val="bg1"/>
                </a:solidFill>
              </a:rPr>
              <a:t>Extensión:  </a:t>
            </a:r>
            <a:r>
              <a:rPr lang="es-AR" sz="2000" dirty="0">
                <a:solidFill>
                  <a:schemeClr val="bg1"/>
                </a:solidFill>
              </a:rPr>
              <a:t>1.285.216 km²</a:t>
            </a:r>
          </a:p>
        </p:txBody>
      </p:sp>
      <p:sp>
        <p:nvSpPr>
          <p:cNvPr id="15" name="14 CuadroTexto"/>
          <p:cNvSpPr txBox="1"/>
          <p:nvPr/>
        </p:nvSpPr>
        <p:spPr>
          <a:xfrm>
            <a:off x="6228184" y="4233138"/>
            <a:ext cx="2113305" cy="400110"/>
          </a:xfrm>
          <a:prstGeom prst="rect">
            <a:avLst/>
          </a:prstGeom>
          <a:solidFill>
            <a:schemeClr val="tx1"/>
          </a:solidFill>
          <a:ln w="66675">
            <a:solidFill>
              <a:srgbClr val="FF0000"/>
            </a:solidFill>
          </a:ln>
          <a:effectLst>
            <a:reflection blurRad="6350" stA="50000" endA="295" endPos="92000" dist="101600" dir="5400000" sy="-100000" algn="bl" rotWithShape="0"/>
          </a:effectLst>
          <a:scene3d>
            <a:camera prst="perspectiveContrastingRightFacing">
              <a:rot lat="780000" lon="1500000" rev="2100000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bg1">
                    <a:lumMod val="85000"/>
                  </a:schemeClr>
                </a:solidFill>
                <a:effectLst/>
              </a:rPr>
              <a:t>Bandera Nacional</a:t>
            </a:r>
            <a:endParaRPr lang="es-AR" sz="2000" b="1" dirty="0">
              <a:ln w="11430"/>
              <a:solidFill>
                <a:schemeClr val="bg1">
                  <a:lumMod val="85000"/>
                </a:schemeClr>
              </a:solidFill>
              <a:effectLst/>
            </a:endParaRPr>
          </a:p>
        </p:txBody>
      </p:sp>
      <p:pic>
        <p:nvPicPr>
          <p:cNvPr id="3" name="2 Imagen"/>
          <p:cNvPicPr>
            <a:picLocks/>
          </p:cNvPicPr>
          <p:nvPr/>
        </p:nvPicPr>
        <p:blipFill>
          <a:blip r:embed="rId9">
            <a:extLst>
              <a:ext uri="{28A0092B-C50C-407E-A947-70E740481C1C}">
                <a14:useLocalDpi xmlns:a14="http://schemas.microsoft.com/office/drawing/2010/main"/>
              </a:ext>
            </a:extLst>
          </a:blip>
          <a:stretch>
            <a:fillRect/>
          </a:stretch>
        </p:blipFill>
        <p:spPr>
          <a:xfrm>
            <a:off x="2422800" y="1591900"/>
            <a:ext cx="3816000" cy="262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7" name="Oval 4"/>
          <p:cNvSpPr/>
          <p:nvPr/>
        </p:nvSpPr>
        <p:spPr>
          <a:xfrm>
            <a:off x="659339" y="16777"/>
            <a:ext cx="2116282" cy="755939"/>
          </a:xfrm>
          <a:prstGeom prst="ellipse">
            <a:avLst/>
          </a:prstGeom>
          <a:gradFill flip="none" rotWithShape="1">
            <a:gsLst>
              <a:gs pos="0">
                <a:schemeClr val="bg1">
                  <a:alpha val="79000"/>
                </a:schemeClr>
              </a:gs>
              <a:gs pos="50000">
                <a:schemeClr val="bg1">
                  <a:alpha val="59000"/>
                </a:schemeClr>
              </a:gs>
              <a:gs pos="100000">
                <a:schemeClr val="tx1">
                  <a:alpha val="0"/>
                </a:schemeClr>
              </a:gs>
            </a:gsLst>
            <a:path path="circle">
              <a:fillToRect l="50000" t="50000" r="50000" b="50000"/>
            </a:path>
            <a:tileRect/>
          </a:gradFill>
          <a:ln>
            <a:noFill/>
          </a:ln>
          <a:effectLst>
            <a:softEdge rad="3175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pic>
        <p:nvPicPr>
          <p:cNvPr id="7" name="musica instrumental andina peruana (mp3cut.net).mp3">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2339752" y="-1105531"/>
            <a:ext cx="609600" cy="609600"/>
          </a:xfrm>
          <a:prstGeom prst="rect">
            <a:avLst/>
          </a:prstGeom>
        </p:spPr>
      </p:pic>
      <p:pic>
        <p:nvPicPr>
          <p:cNvPr id="18" name="17 Imagen"/>
          <p:cNvPicPr>
            <a:picLocks/>
          </p:cNvPicPr>
          <p:nvPr/>
        </p:nvPicPr>
        <p:blipFill>
          <a:blip r:embed="rId11">
            <a:extLst>
              <a:ext uri="{28A0092B-C50C-407E-A947-70E740481C1C}">
                <a14:useLocalDpi xmlns:a14="http://schemas.microsoft.com/office/drawing/2010/main"/>
              </a:ext>
            </a:extLst>
          </a:blip>
          <a:stretch>
            <a:fillRect/>
          </a:stretch>
        </p:blipFill>
        <p:spPr>
          <a:xfrm>
            <a:off x="2422800" y="1591900"/>
            <a:ext cx="3816000" cy="262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16" name="15 CuadroTexto"/>
          <p:cNvSpPr txBox="1"/>
          <p:nvPr/>
        </p:nvSpPr>
        <p:spPr>
          <a:xfrm>
            <a:off x="2524523" y="4464341"/>
            <a:ext cx="3628154" cy="400110"/>
          </a:xfrm>
          <a:prstGeom prst="rect">
            <a:avLst/>
          </a:prstGeom>
          <a:solidFill>
            <a:schemeClr val="tx1"/>
          </a:solidFill>
          <a:ln w="66675">
            <a:solidFill>
              <a:schemeClr val="bg1">
                <a:lumMod val="85000"/>
              </a:schemeClr>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accent6">
                    <a:lumMod val="60000"/>
                    <a:lumOff val="40000"/>
                  </a:schemeClr>
                </a:solidFill>
                <a:effectLst/>
              </a:rPr>
              <a:t>Sede Presidencial</a:t>
            </a:r>
            <a:endParaRPr lang="es-AR" sz="2000" b="1" dirty="0">
              <a:ln w="11430"/>
              <a:solidFill>
                <a:schemeClr val="accent6">
                  <a:lumMod val="60000"/>
                  <a:lumOff val="40000"/>
                </a:schemeClr>
              </a:solidFill>
              <a:effectLst/>
            </a:endParaRPr>
          </a:p>
        </p:txBody>
      </p:sp>
      <p:sp>
        <p:nvSpPr>
          <p:cNvPr id="20" name="19 CuadroTexto"/>
          <p:cNvSpPr txBox="1"/>
          <p:nvPr/>
        </p:nvSpPr>
        <p:spPr>
          <a:xfrm rot="18883918">
            <a:off x="8183523" y="4458788"/>
            <a:ext cx="1021433" cy="646331"/>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a:p>
            <a:pPr algn="ctr"/>
            <a:r>
              <a:rPr lang="es-AR" dirty="0" smtClean="0">
                <a:solidFill>
                  <a:schemeClr val="bg1"/>
                </a:solidFill>
                <a:latin typeface="Alex Brush" pitchFamily="2" charset="0"/>
              </a:rPr>
              <a:t>2015</a:t>
            </a:r>
          </a:p>
        </p:txBody>
      </p:sp>
      <p:sp>
        <p:nvSpPr>
          <p:cNvPr id="21" name="20 CuadroTexto"/>
          <p:cNvSpPr txBox="1"/>
          <p:nvPr/>
        </p:nvSpPr>
        <p:spPr>
          <a:xfrm>
            <a:off x="2535301" y="4464341"/>
            <a:ext cx="3628154" cy="400110"/>
          </a:xfrm>
          <a:prstGeom prst="rect">
            <a:avLst/>
          </a:prstGeom>
          <a:solidFill>
            <a:schemeClr val="tx1"/>
          </a:solidFill>
          <a:ln w="66675">
            <a:solidFill>
              <a:schemeClr val="bg1">
                <a:lumMod val="85000"/>
              </a:schemeClr>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accent6">
                    <a:lumMod val="60000"/>
                    <a:lumOff val="40000"/>
                  </a:schemeClr>
                </a:solidFill>
                <a:effectLst/>
              </a:rPr>
              <a:t>Catedral de Lima</a:t>
            </a:r>
            <a:endParaRPr lang="es-AR" sz="2000" b="1" dirty="0">
              <a:ln w="11430"/>
              <a:solidFill>
                <a:schemeClr val="accent6">
                  <a:lumMod val="60000"/>
                  <a:lumOff val="40000"/>
                </a:schemeClr>
              </a:solidFill>
              <a:effectLst/>
            </a:endParaRPr>
          </a:p>
        </p:txBody>
      </p:sp>
      <p:pic>
        <p:nvPicPr>
          <p:cNvPr id="22" name="21 Imagen"/>
          <p:cNvPicPr>
            <a:picLocks/>
          </p:cNvPicPr>
          <p:nvPr/>
        </p:nvPicPr>
        <p:blipFill rotWithShape="1">
          <a:blip r:embed="rId12" cstate="print">
            <a:extLst>
              <a:ext uri="{28A0092B-C50C-407E-A947-70E740481C1C}">
                <a14:useLocalDpi xmlns:a14="http://schemas.microsoft.com/office/drawing/2010/main"/>
              </a:ext>
            </a:extLst>
          </a:blip>
          <a:srcRect/>
          <a:stretch/>
        </p:blipFill>
        <p:spPr>
          <a:xfrm>
            <a:off x="2422800" y="1591900"/>
            <a:ext cx="3816000" cy="262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3" name="22 CuadroTexto"/>
          <p:cNvSpPr txBox="1"/>
          <p:nvPr/>
        </p:nvSpPr>
        <p:spPr>
          <a:xfrm>
            <a:off x="2528512" y="4464341"/>
            <a:ext cx="3628154" cy="400110"/>
          </a:xfrm>
          <a:prstGeom prst="rect">
            <a:avLst/>
          </a:prstGeom>
          <a:solidFill>
            <a:schemeClr val="tx1"/>
          </a:solidFill>
          <a:ln w="66675">
            <a:solidFill>
              <a:schemeClr val="bg1">
                <a:lumMod val="85000"/>
              </a:schemeClr>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smtClean="0">
                <a:ln w="11430"/>
                <a:solidFill>
                  <a:schemeClr val="accent6">
                    <a:lumMod val="60000"/>
                    <a:lumOff val="40000"/>
                  </a:schemeClr>
                </a:solidFill>
                <a:effectLst/>
              </a:rPr>
              <a:t>A la Libertad – Cdad. De Trujillo</a:t>
            </a:r>
            <a:endParaRPr lang="es-AR" sz="2000" b="1" dirty="0">
              <a:ln w="11430"/>
              <a:solidFill>
                <a:schemeClr val="accent6">
                  <a:lumMod val="60000"/>
                  <a:lumOff val="40000"/>
                </a:schemeClr>
              </a:solidFill>
              <a:effectLst/>
            </a:endParaRPr>
          </a:p>
        </p:txBody>
      </p:sp>
      <p:pic>
        <p:nvPicPr>
          <p:cNvPr id="24" name="23 Imagen"/>
          <p:cNvPicPr>
            <a:picLocks/>
          </p:cNvPicPr>
          <p:nvPr/>
        </p:nvPicPr>
        <p:blipFill>
          <a:blip r:embed="rId13">
            <a:extLst>
              <a:ext uri="{28A0092B-C50C-407E-A947-70E740481C1C}">
                <a14:useLocalDpi xmlns:a14="http://schemas.microsoft.com/office/drawing/2010/main"/>
              </a:ext>
            </a:extLst>
          </a:blip>
          <a:stretch>
            <a:fillRect/>
          </a:stretch>
        </p:blipFill>
        <p:spPr>
          <a:xfrm>
            <a:off x="2422800" y="1591900"/>
            <a:ext cx="3816000" cy="26280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25" name="24 CuadroTexto"/>
          <p:cNvSpPr txBox="1"/>
          <p:nvPr/>
        </p:nvSpPr>
        <p:spPr>
          <a:xfrm>
            <a:off x="2528512" y="4464341"/>
            <a:ext cx="3628154" cy="400110"/>
          </a:xfrm>
          <a:prstGeom prst="rect">
            <a:avLst/>
          </a:prstGeom>
          <a:solidFill>
            <a:schemeClr val="tx1"/>
          </a:solidFill>
          <a:ln w="66675">
            <a:solidFill>
              <a:schemeClr val="bg1">
                <a:lumMod val="85000"/>
              </a:schemeClr>
            </a:solidFill>
          </a:ln>
          <a:effectLst>
            <a:reflection blurRad="6350" stA="50000" endA="295" endPos="92000" dist="101600" dir="5400000" sy="-100000" algn="bl" rotWithShape="0"/>
          </a:effectLst>
          <a:scene3d>
            <a:camera prst="perspectiveContrastingRightFacing">
              <a:rot lat="0" lon="0" rev="0"/>
            </a:camera>
            <a:lightRig rig="threePt" dir="t"/>
          </a:scene3d>
          <a:sp3d>
            <a:bevelT/>
            <a:bevelB/>
          </a:sp3d>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AR" sz="2000" b="1" dirty="0" err="1">
                <a:ln w="11430"/>
                <a:solidFill>
                  <a:schemeClr val="accent6">
                    <a:lumMod val="60000"/>
                    <a:lumOff val="40000"/>
                  </a:schemeClr>
                </a:solidFill>
              </a:rPr>
              <a:t>Garu</a:t>
            </a:r>
            <a:r>
              <a:rPr lang="es-AR" sz="2000" b="1" dirty="0">
                <a:ln w="11430"/>
                <a:solidFill>
                  <a:schemeClr val="accent6">
                    <a:lumMod val="60000"/>
                    <a:lumOff val="40000"/>
                  </a:schemeClr>
                </a:solidFill>
              </a:rPr>
              <a:t> Seminario </a:t>
            </a:r>
            <a:r>
              <a:rPr lang="es-AR" sz="2000" b="1" dirty="0" smtClean="0">
                <a:ln w="11430"/>
                <a:solidFill>
                  <a:schemeClr val="accent6">
                    <a:lumMod val="60000"/>
                    <a:lumOff val="40000"/>
                  </a:schemeClr>
                </a:solidFill>
              </a:rPr>
              <a:t>- Callao</a:t>
            </a:r>
            <a:endParaRPr lang="es-AR" sz="2000" b="1" dirty="0">
              <a:ln w="11430"/>
              <a:solidFill>
                <a:schemeClr val="accent6">
                  <a:lumMod val="60000"/>
                  <a:lumOff val="40000"/>
                </a:schemeClr>
              </a:solidFill>
              <a:effectLst/>
            </a:endParaRPr>
          </a:p>
        </p:txBody>
      </p:sp>
      <p:sp>
        <p:nvSpPr>
          <p:cNvPr id="26" name="25 CuadroTexto"/>
          <p:cNvSpPr txBox="1"/>
          <p:nvPr/>
        </p:nvSpPr>
        <p:spPr>
          <a:xfrm>
            <a:off x="0" y="1063475"/>
            <a:ext cx="1219308" cy="369332"/>
          </a:xfrm>
          <a:prstGeom prst="rect">
            <a:avLst/>
          </a:prstGeom>
          <a:noFill/>
        </p:spPr>
        <p:txBody>
          <a:bodyPr wrap="non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b="1" dirty="0" smtClean="0">
                <a:ln/>
                <a:solidFill>
                  <a:schemeClr val="accent3"/>
                </a:solidFill>
              </a:rPr>
              <a:t>Espárragos</a:t>
            </a:r>
            <a:endParaRPr lang="es-AR" b="1" dirty="0">
              <a:ln/>
              <a:solidFill>
                <a:schemeClr val="accent3"/>
              </a:solidFill>
            </a:endParaRPr>
          </a:p>
        </p:txBody>
      </p:sp>
    </p:spTree>
    <p:extLst>
      <p:ext uri="{BB962C8B-B14F-4D97-AF65-F5344CB8AC3E}">
        <p14:creationId xmlns:p14="http://schemas.microsoft.com/office/powerpoint/2010/main" val="4294924605"/>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7"/>
                                        </p:tgtEl>
                                      </p:cBhvr>
                                    </p:cmd>
                                  </p:childTnLst>
                                </p:cTn>
                              </p:par>
                              <p:par>
                                <p:cTn id="7" presetID="17" presetClass="path" presetSubtype="0" fill="hold" grpId="0" nodeType="withEffect">
                                  <p:stCondLst>
                                    <p:cond delay="0"/>
                                  </p:stCondLst>
                                  <p:iterate type="lt">
                                    <p:tmPct val="10000"/>
                                  </p:iterate>
                                  <p:childTnLst>
                                    <p:animMotion origin="layout" path="M -0.00365 0.17351 L 0.04844 0.17351 L 0.08542 0.1201 L 0.12135 0.17351 L 0.17344 0.17351 L 0.17344 0.24946 L 0.20937 0.30318 L 0.17344 0.35598 L 0.17344 0.43131 L 0.12135 0.43131 L 0.08542 0.4841 L 0.04844 0.43131 L -0.00365 0.43131 L -0.00365 0.35598 L -0.04063 0.30318 L -0.00365 0.24946 L -0.00365 0.17351 Z " pathEditMode="relative" rAng="0" ptsTypes="FFFFFFFFFFFFFFFFF">
                                      <p:cBhvr>
                                        <p:cTn id="8" dur="2000" fill="hold"/>
                                        <p:tgtEl>
                                          <p:spTgt spid="6">
                                            <p:txEl>
                                              <p:pRg st="0" end="0"/>
                                            </p:txEl>
                                          </p:spTgt>
                                        </p:tgtEl>
                                        <p:attrNameLst>
                                          <p:attrName>ppt_x</p:attrName>
                                          <p:attrName>ppt_y</p:attrName>
                                        </p:attrNameLst>
                                      </p:cBhvr>
                                      <p:rCtr x="8802" y="12843"/>
                                    </p:animMotion>
                                  </p:childTnLst>
                                </p:cTn>
                              </p:par>
                            </p:childTnLst>
                          </p:cTn>
                        </p:par>
                        <p:par>
                          <p:cTn id="9" fill="hold">
                            <p:stCondLst>
                              <p:cond delay="2600"/>
                            </p:stCondLst>
                            <p:childTnLst>
                              <p:par>
                                <p:cTn id="10" presetID="10" presetClass="entr" presetSubtype="0" fill="hold" nodeType="afterEffect">
                                  <p:stCondLst>
                                    <p:cond delay="0"/>
                                  </p:stCondLst>
                                  <p:childTnLst>
                                    <p:set>
                                      <p:cBhvr>
                                        <p:cTn id="11" dur="1" fill="hold">
                                          <p:stCondLst>
                                            <p:cond delay="0"/>
                                          </p:stCondLst>
                                        </p:cTn>
                                        <p:tgtEl>
                                          <p:spTgt spid="2050"/>
                                        </p:tgtEl>
                                        <p:attrNameLst>
                                          <p:attrName>style.visibility</p:attrName>
                                        </p:attrNameLst>
                                      </p:cBhvr>
                                      <p:to>
                                        <p:strVal val="visible"/>
                                      </p:to>
                                    </p:set>
                                    <p:animEffect transition="in" filter="fade">
                                      <p:cBhvr>
                                        <p:cTn id="12" dur="2000"/>
                                        <p:tgtEl>
                                          <p:spTgt spid="2050"/>
                                        </p:tgtEl>
                                      </p:cBhvr>
                                    </p:animEffect>
                                  </p:childTnLst>
                                </p:cTn>
                              </p:par>
                            </p:childTnLst>
                          </p:cTn>
                        </p:par>
                        <p:par>
                          <p:cTn id="13" fill="hold">
                            <p:stCondLst>
                              <p:cond delay="46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26"/>
                                        </p:tgtEl>
                                        <p:attrNameLst>
                                          <p:attrName>style.visibility</p:attrName>
                                        </p:attrNameLst>
                                      </p:cBhvr>
                                      <p:to>
                                        <p:strVal val="visible"/>
                                      </p:to>
                                    </p:set>
                                    <p:anim calcmode="lin" valueType="num">
                                      <p:cBhvr>
                                        <p:cTn id="16" dur="500" fill="hold"/>
                                        <p:tgtEl>
                                          <p:spTgt spid="26"/>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26"/>
                                        </p:tgtEl>
                                        <p:attrNameLst>
                                          <p:attrName>ppt_y</p:attrName>
                                        </p:attrNameLst>
                                      </p:cBhvr>
                                      <p:tavLst>
                                        <p:tav tm="0">
                                          <p:val>
                                            <p:strVal val="#ppt_y"/>
                                          </p:val>
                                        </p:tav>
                                        <p:tav tm="100000">
                                          <p:val>
                                            <p:strVal val="#ppt_y"/>
                                          </p:val>
                                        </p:tav>
                                      </p:tavLst>
                                    </p:anim>
                                    <p:anim calcmode="lin" valueType="num">
                                      <p:cBhvr>
                                        <p:cTn id="18" dur="500" fill="hold"/>
                                        <p:tgtEl>
                                          <p:spTgt spid="26"/>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26"/>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26"/>
                                        </p:tgtEl>
                                      </p:cBhvr>
                                    </p:animEffect>
                                  </p:childTnLst>
                                </p:cTn>
                              </p:par>
                            </p:childTnLst>
                          </p:cTn>
                        </p:par>
                        <p:par>
                          <p:cTn id="21" fill="hold">
                            <p:stCondLst>
                              <p:cond delay="5550"/>
                            </p:stCondLst>
                            <p:childTnLst>
                              <p:par>
                                <p:cTn id="22" presetID="10" presetClass="entr" presetSubtype="0" fill="hold" grpId="0" nodeType="afterEffect">
                                  <p:stCondLst>
                                    <p:cond delay="0"/>
                                  </p:stCondLst>
                                  <p:childTnLst>
                                    <p:set>
                                      <p:cBhvr>
                                        <p:cTn id="23" dur="1" fill="hold">
                                          <p:stCondLst>
                                            <p:cond delay="0"/>
                                          </p:stCondLst>
                                        </p:cTn>
                                        <p:tgtEl>
                                          <p:spTgt spid="17"/>
                                        </p:tgtEl>
                                        <p:attrNameLst>
                                          <p:attrName>style.visibility</p:attrName>
                                        </p:attrNameLst>
                                      </p:cBhvr>
                                      <p:to>
                                        <p:strVal val="visible"/>
                                      </p:to>
                                    </p:set>
                                    <p:animEffect transition="in" filter="fade">
                                      <p:cBhvr>
                                        <p:cTn id="24" dur="1000"/>
                                        <p:tgtEl>
                                          <p:spTgt spid="17"/>
                                        </p:tgtEl>
                                      </p:cBhvr>
                                    </p:animEffect>
                                  </p:childTnLst>
                                </p:cTn>
                              </p:par>
                              <p:par>
                                <p:cTn id="25" presetID="10" presetClass="exit" presetSubtype="0" fill="hold" grpId="2" nodeType="withEffect">
                                  <p:stCondLst>
                                    <p:cond delay="4000"/>
                                  </p:stCondLst>
                                  <p:childTnLst>
                                    <p:animEffect transition="out" filter="fade">
                                      <p:cBhvr>
                                        <p:cTn id="26" dur="1000"/>
                                        <p:tgtEl>
                                          <p:spTgt spid="17"/>
                                        </p:tgtEl>
                                      </p:cBhvr>
                                    </p:animEffect>
                                    <p:set>
                                      <p:cBhvr>
                                        <p:cTn id="27" dur="1" fill="hold">
                                          <p:stCondLst>
                                            <p:cond delay="999"/>
                                          </p:stCondLst>
                                        </p:cTn>
                                        <p:tgtEl>
                                          <p:spTgt spid="17"/>
                                        </p:tgtEl>
                                        <p:attrNameLst>
                                          <p:attrName>style.visibility</p:attrName>
                                        </p:attrNameLst>
                                      </p:cBhvr>
                                      <p:to>
                                        <p:strVal val="hidden"/>
                                      </p:to>
                                    </p:set>
                                  </p:childTnLst>
                                </p:cTn>
                              </p:par>
                              <p:par>
                                <p:cTn id="28" presetID="10" presetClass="entr" presetSubtype="0" fill="hold" grpId="3" nodeType="withEffect">
                                  <p:stCondLst>
                                    <p:cond delay="5000"/>
                                  </p:stCondLst>
                                  <p:childTnLst>
                                    <p:set>
                                      <p:cBhvr>
                                        <p:cTn id="29" dur="1" fill="hold">
                                          <p:stCondLst>
                                            <p:cond delay="0"/>
                                          </p:stCondLst>
                                        </p:cTn>
                                        <p:tgtEl>
                                          <p:spTgt spid="17"/>
                                        </p:tgtEl>
                                        <p:attrNameLst>
                                          <p:attrName>style.visibility</p:attrName>
                                        </p:attrNameLst>
                                      </p:cBhvr>
                                      <p:to>
                                        <p:strVal val="visible"/>
                                      </p:to>
                                    </p:set>
                                    <p:animEffect transition="in" filter="fade">
                                      <p:cBhvr>
                                        <p:cTn id="30" dur="1000"/>
                                        <p:tgtEl>
                                          <p:spTgt spid="17"/>
                                        </p:tgtEl>
                                      </p:cBhvr>
                                    </p:animEffect>
                                  </p:childTnLst>
                                </p:cTn>
                              </p:par>
                              <p:par>
                                <p:cTn id="31" presetID="10" presetClass="exit" presetSubtype="0" fill="hold" grpId="4" nodeType="withEffect">
                                  <p:stCondLst>
                                    <p:cond delay="7000"/>
                                  </p:stCondLst>
                                  <p:childTnLst>
                                    <p:animEffect transition="out" filter="fade">
                                      <p:cBhvr>
                                        <p:cTn id="32" dur="1000"/>
                                        <p:tgtEl>
                                          <p:spTgt spid="17"/>
                                        </p:tgtEl>
                                      </p:cBhvr>
                                    </p:animEffect>
                                    <p:set>
                                      <p:cBhvr>
                                        <p:cTn id="33" dur="1" fill="hold">
                                          <p:stCondLst>
                                            <p:cond delay="999"/>
                                          </p:stCondLst>
                                        </p:cTn>
                                        <p:tgtEl>
                                          <p:spTgt spid="17"/>
                                        </p:tgtEl>
                                        <p:attrNameLst>
                                          <p:attrName>style.visibility</p:attrName>
                                        </p:attrNameLst>
                                      </p:cBhvr>
                                      <p:to>
                                        <p:strVal val="hidden"/>
                                      </p:to>
                                    </p:set>
                                  </p:childTnLst>
                                </p:cTn>
                              </p:par>
                              <p:par>
                                <p:cTn id="34" presetID="63" presetClass="path" presetSubtype="0" repeatCount="2000" accel="50000" decel="50000" autoRev="1" fill="hold" grpId="1" nodeType="withEffect">
                                  <p:stCondLst>
                                    <p:cond delay="0"/>
                                  </p:stCondLst>
                                  <p:childTnLst>
                                    <p:animMotion origin="layout" path="M 5E-6 1.60962E-6 L 0.62605 1.60962E-6 " pathEditMode="relative" rAng="0" ptsTypes="AA">
                                      <p:cBhvr>
                                        <p:cTn id="35" dur="2000" fill="hold"/>
                                        <p:tgtEl>
                                          <p:spTgt spid="17"/>
                                        </p:tgtEl>
                                        <p:attrNameLst>
                                          <p:attrName>ppt_x</p:attrName>
                                          <p:attrName>ppt_y</p:attrName>
                                        </p:attrNameLst>
                                      </p:cBhvr>
                                      <p:rCtr x="313" y="0"/>
                                    </p:animMotion>
                                  </p:childTnLst>
                                </p:cTn>
                              </p:par>
                              <p:par>
                                <p:cTn id="36" presetID="42" presetClass="entr" presetSubtype="0" fill="hold" nodeType="withEffect">
                                  <p:stCondLst>
                                    <p:cond delay="2100"/>
                                  </p:stCondLst>
                                  <p:childTnLst>
                                    <p:set>
                                      <p:cBhvr>
                                        <p:cTn id="37" dur="1" fill="hold">
                                          <p:stCondLst>
                                            <p:cond delay="0"/>
                                          </p:stCondLst>
                                        </p:cTn>
                                        <p:tgtEl>
                                          <p:spTgt spid="4098"/>
                                        </p:tgtEl>
                                        <p:attrNameLst>
                                          <p:attrName>style.visibility</p:attrName>
                                        </p:attrNameLst>
                                      </p:cBhvr>
                                      <p:to>
                                        <p:strVal val="visible"/>
                                      </p:to>
                                    </p:set>
                                    <p:animEffect transition="in" filter="fade">
                                      <p:cBhvr>
                                        <p:cTn id="38" dur="1000"/>
                                        <p:tgtEl>
                                          <p:spTgt spid="4098"/>
                                        </p:tgtEl>
                                      </p:cBhvr>
                                    </p:animEffect>
                                    <p:anim calcmode="lin" valueType="num">
                                      <p:cBhvr>
                                        <p:cTn id="39" dur="1000" fill="hold"/>
                                        <p:tgtEl>
                                          <p:spTgt spid="4098"/>
                                        </p:tgtEl>
                                        <p:attrNameLst>
                                          <p:attrName>ppt_x</p:attrName>
                                        </p:attrNameLst>
                                      </p:cBhvr>
                                      <p:tavLst>
                                        <p:tav tm="0">
                                          <p:val>
                                            <p:strVal val="#ppt_x"/>
                                          </p:val>
                                        </p:tav>
                                        <p:tav tm="100000">
                                          <p:val>
                                            <p:strVal val="#ppt_x"/>
                                          </p:val>
                                        </p:tav>
                                      </p:tavLst>
                                    </p:anim>
                                    <p:anim calcmode="lin" valueType="num">
                                      <p:cBhvr>
                                        <p:cTn id="40" dur="1000" fill="hold"/>
                                        <p:tgtEl>
                                          <p:spTgt spid="4098"/>
                                        </p:tgtEl>
                                        <p:attrNameLst>
                                          <p:attrName>ppt_y</p:attrName>
                                        </p:attrNameLst>
                                      </p:cBhvr>
                                      <p:tavLst>
                                        <p:tav tm="0">
                                          <p:val>
                                            <p:strVal val="#ppt_y+.1"/>
                                          </p:val>
                                        </p:tav>
                                        <p:tav tm="100000">
                                          <p:val>
                                            <p:strVal val="#ppt_y"/>
                                          </p:val>
                                        </p:tav>
                                      </p:tavLst>
                                    </p:anim>
                                  </p:childTnLst>
                                </p:cTn>
                              </p:par>
                              <p:par>
                                <p:cTn id="41" presetID="26" presetClass="entr" presetSubtype="0" fill="hold" grpId="0" nodeType="withEffect">
                                  <p:stCondLst>
                                    <p:cond delay="3100"/>
                                  </p:stCondLst>
                                  <p:iterate type="lt">
                                    <p:tmPct val="10000"/>
                                  </p:iterate>
                                  <p:childTnLst>
                                    <p:set>
                                      <p:cBhvr>
                                        <p:cTn id="42" dur="1" fill="hold">
                                          <p:stCondLst>
                                            <p:cond delay="0"/>
                                          </p:stCondLst>
                                        </p:cTn>
                                        <p:tgtEl>
                                          <p:spTgt spid="10"/>
                                        </p:tgtEl>
                                        <p:attrNameLst>
                                          <p:attrName>style.visibility</p:attrName>
                                        </p:attrNameLst>
                                      </p:cBhvr>
                                      <p:to>
                                        <p:strVal val="visible"/>
                                      </p:to>
                                    </p:set>
                                    <p:animEffect transition="in" filter="wipe(down)">
                                      <p:cBhvr>
                                        <p:cTn id="43" dur="290">
                                          <p:stCondLst>
                                            <p:cond delay="0"/>
                                          </p:stCondLst>
                                        </p:cTn>
                                        <p:tgtEl>
                                          <p:spTgt spid="10"/>
                                        </p:tgtEl>
                                      </p:cBhvr>
                                    </p:animEffect>
                                    <p:anim calcmode="lin" valueType="num">
                                      <p:cBhvr>
                                        <p:cTn id="44" dur="91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45" dur="332"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46" dur="332" tmFilter="0, 0; 0.125,0.2665; 0.25,0.4; 0.375,0.465; 0.5,0.5;  0.625,0.535; 0.75,0.6; 0.875,0.7335; 1,1">
                                          <p:stCondLst>
                                            <p:cond delay="332"/>
                                          </p:stCondLst>
                                        </p:cTn>
                                        <p:tgtEl>
                                          <p:spTgt spid="10"/>
                                        </p:tgtEl>
                                        <p:attrNameLst>
                                          <p:attrName>ppt_y</p:attrName>
                                        </p:attrNameLst>
                                      </p:cBhvr>
                                      <p:tavLst>
                                        <p:tav tm="0" fmla="#ppt_y-sin(pi*$)/9">
                                          <p:val>
                                            <p:fltVal val="0"/>
                                          </p:val>
                                        </p:tav>
                                        <p:tav tm="100000">
                                          <p:val>
                                            <p:fltVal val="1"/>
                                          </p:val>
                                        </p:tav>
                                      </p:tavLst>
                                    </p:anim>
                                    <p:anim calcmode="lin" valueType="num">
                                      <p:cBhvr>
                                        <p:cTn id="47" dur="166" tmFilter="0, 0; 0.125,0.2665; 0.25,0.4; 0.375,0.465; 0.5,0.5;  0.625,0.535; 0.75,0.6; 0.875,0.7335; 1,1">
                                          <p:stCondLst>
                                            <p:cond delay="662"/>
                                          </p:stCondLst>
                                        </p:cTn>
                                        <p:tgtEl>
                                          <p:spTgt spid="10"/>
                                        </p:tgtEl>
                                        <p:attrNameLst>
                                          <p:attrName>ppt_y</p:attrName>
                                        </p:attrNameLst>
                                      </p:cBhvr>
                                      <p:tavLst>
                                        <p:tav tm="0" fmla="#ppt_y-sin(pi*$)/27">
                                          <p:val>
                                            <p:fltVal val="0"/>
                                          </p:val>
                                        </p:tav>
                                        <p:tav tm="100000">
                                          <p:val>
                                            <p:fltVal val="1"/>
                                          </p:val>
                                        </p:tav>
                                      </p:tavLst>
                                    </p:anim>
                                    <p:anim calcmode="lin" valueType="num">
                                      <p:cBhvr>
                                        <p:cTn id="48" dur="82" tmFilter="0, 0; 0.125,0.2665; 0.25,0.4; 0.375,0.465; 0.5,0.5;  0.625,0.535; 0.75,0.6; 0.875,0.7335; 1,1">
                                          <p:stCondLst>
                                            <p:cond delay="828"/>
                                          </p:stCondLst>
                                        </p:cTn>
                                        <p:tgtEl>
                                          <p:spTgt spid="10"/>
                                        </p:tgtEl>
                                        <p:attrNameLst>
                                          <p:attrName>ppt_y</p:attrName>
                                        </p:attrNameLst>
                                      </p:cBhvr>
                                      <p:tavLst>
                                        <p:tav tm="0" fmla="#ppt_y-sin(pi*$)/81">
                                          <p:val>
                                            <p:fltVal val="0"/>
                                          </p:val>
                                        </p:tav>
                                        <p:tav tm="100000">
                                          <p:val>
                                            <p:fltVal val="1"/>
                                          </p:val>
                                        </p:tav>
                                      </p:tavLst>
                                    </p:anim>
                                    <p:animScale>
                                      <p:cBhvr>
                                        <p:cTn id="49" dur="13">
                                          <p:stCondLst>
                                            <p:cond delay="325"/>
                                          </p:stCondLst>
                                        </p:cTn>
                                        <p:tgtEl>
                                          <p:spTgt spid="10"/>
                                        </p:tgtEl>
                                      </p:cBhvr>
                                      <p:to x="100000" y="60000"/>
                                    </p:animScale>
                                    <p:animScale>
                                      <p:cBhvr>
                                        <p:cTn id="50" dur="83" decel="50000">
                                          <p:stCondLst>
                                            <p:cond delay="338"/>
                                          </p:stCondLst>
                                        </p:cTn>
                                        <p:tgtEl>
                                          <p:spTgt spid="10"/>
                                        </p:tgtEl>
                                      </p:cBhvr>
                                      <p:to x="100000" y="100000"/>
                                    </p:animScale>
                                    <p:animScale>
                                      <p:cBhvr>
                                        <p:cTn id="51" dur="13">
                                          <p:stCondLst>
                                            <p:cond delay="656"/>
                                          </p:stCondLst>
                                        </p:cTn>
                                        <p:tgtEl>
                                          <p:spTgt spid="10"/>
                                        </p:tgtEl>
                                      </p:cBhvr>
                                      <p:to x="100000" y="80000"/>
                                    </p:animScale>
                                    <p:animScale>
                                      <p:cBhvr>
                                        <p:cTn id="52" dur="83" decel="50000">
                                          <p:stCondLst>
                                            <p:cond delay="669"/>
                                          </p:stCondLst>
                                        </p:cTn>
                                        <p:tgtEl>
                                          <p:spTgt spid="10"/>
                                        </p:tgtEl>
                                      </p:cBhvr>
                                      <p:to x="100000" y="100000"/>
                                    </p:animScale>
                                    <p:animScale>
                                      <p:cBhvr>
                                        <p:cTn id="53" dur="13">
                                          <p:stCondLst>
                                            <p:cond delay="821"/>
                                          </p:stCondLst>
                                        </p:cTn>
                                        <p:tgtEl>
                                          <p:spTgt spid="10"/>
                                        </p:tgtEl>
                                      </p:cBhvr>
                                      <p:to x="100000" y="90000"/>
                                    </p:animScale>
                                    <p:animScale>
                                      <p:cBhvr>
                                        <p:cTn id="54" dur="83" decel="50000">
                                          <p:stCondLst>
                                            <p:cond delay="834"/>
                                          </p:stCondLst>
                                        </p:cTn>
                                        <p:tgtEl>
                                          <p:spTgt spid="10"/>
                                        </p:tgtEl>
                                      </p:cBhvr>
                                      <p:to x="100000" y="100000"/>
                                    </p:animScale>
                                    <p:animScale>
                                      <p:cBhvr>
                                        <p:cTn id="55" dur="13">
                                          <p:stCondLst>
                                            <p:cond delay="904"/>
                                          </p:stCondLst>
                                        </p:cTn>
                                        <p:tgtEl>
                                          <p:spTgt spid="10"/>
                                        </p:tgtEl>
                                      </p:cBhvr>
                                      <p:to x="100000" y="95000"/>
                                    </p:animScale>
                                    <p:animScale>
                                      <p:cBhvr>
                                        <p:cTn id="56" dur="83" decel="50000">
                                          <p:stCondLst>
                                            <p:cond delay="917"/>
                                          </p:stCondLst>
                                        </p:cTn>
                                        <p:tgtEl>
                                          <p:spTgt spid="10"/>
                                        </p:tgtEl>
                                      </p:cBhvr>
                                      <p:to x="100000" y="100000"/>
                                    </p:animScale>
                                  </p:childTnLst>
                                </p:cTn>
                              </p:par>
                              <p:par>
                                <p:cTn id="57" presetID="26" presetClass="entr" presetSubtype="0" fill="hold" grpId="0" nodeType="withEffect">
                                  <p:stCondLst>
                                    <p:cond delay="4400"/>
                                  </p:stCondLst>
                                  <p:iterate type="lt">
                                    <p:tmPct val="10000"/>
                                  </p:iterate>
                                  <p:childTnLst>
                                    <p:set>
                                      <p:cBhvr>
                                        <p:cTn id="58" dur="1" fill="hold">
                                          <p:stCondLst>
                                            <p:cond delay="0"/>
                                          </p:stCondLst>
                                        </p:cTn>
                                        <p:tgtEl>
                                          <p:spTgt spid="34"/>
                                        </p:tgtEl>
                                        <p:attrNameLst>
                                          <p:attrName>style.visibility</p:attrName>
                                        </p:attrNameLst>
                                      </p:cBhvr>
                                      <p:to>
                                        <p:strVal val="visible"/>
                                      </p:to>
                                    </p:set>
                                    <p:animEffect transition="in" filter="wipe(down)">
                                      <p:cBhvr>
                                        <p:cTn id="59" dur="290">
                                          <p:stCondLst>
                                            <p:cond delay="0"/>
                                          </p:stCondLst>
                                        </p:cTn>
                                        <p:tgtEl>
                                          <p:spTgt spid="34"/>
                                        </p:tgtEl>
                                      </p:cBhvr>
                                    </p:animEffect>
                                    <p:anim calcmode="lin" valueType="num">
                                      <p:cBhvr>
                                        <p:cTn id="60" dur="911" tmFilter="0,0; 0.14,0.36; 0.43,0.73; 0.71,0.91; 1.0,1.0">
                                          <p:stCondLst>
                                            <p:cond delay="0"/>
                                          </p:stCondLst>
                                        </p:cTn>
                                        <p:tgtEl>
                                          <p:spTgt spid="34"/>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34"/>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34"/>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34"/>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34"/>
                                        </p:tgtEl>
                                        <p:attrNameLst>
                                          <p:attrName>ppt_y</p:attrName>
                                        </p:attrNameLst>
                                      </p:cBhvr>
                                      <p:tavLst>
                                        <p:tav tm="0" fmla="#ppt_y-sin(pi*$)/81">
                                          <p:val>
                                            <p:fltVal val="0"/>
                                          </p:val>
                                        </p:tav>
                                        <p:tav tm="100000">
                                          <p:val>
                                            <p:fltVal val="1"/>
                                          </p:val>
                                        </p:tav>
                                      </p:tavLst>
                                    </p:anim>
                                    <p:animScale>
                                      <p:cBhvr>
                                        <p:cTn id="65" dur="13">
                                          <p:stCondLst>
                                            <p:cond delay="325"/>
                                          </p:stCondLst>
                                        </p:cTn>
                                        <p:tgtEl>
                                          <p:spTgt spid="34"/>
                                        </p:tgtEl>
                                      </p:cBhvr>
                                      <p:to x="100000" y="60000"/>
                                    </p:animScale>
                                    <p:animScale>
                                      <p:cBhvr>
                                        <p:cTn id="66" dur="83" decel="50000">
                                          <p:stCondLst>
                                            <p:cond delay="338"/>
                                          </p:stCondLst>
                                        </p:cTn>
                                        <p:tgtEl>
                                          <p:spTgt spid="34"/>
                                        </p:tgtEl>
                                      </p:cBhvr>
                                      <p:to x="100000" y="100000"/>
                                    </p:animScale>
                                    <p:animScale>
                                      <p:cBhvr>
                                        <p:cTn id="67" dur="13">
                                          <p:stCondLst>
                                            <p:cond delay="656"/>
                                          </p:stCondLst>
                                        </p:cTn>
                                        <p:tgtEl>
                                          <p:spTgt spid="34"/>
                                        </p:tgtEl>
                                      </p:cBhvr>
                                      <p:to x="100000" y="80000"/>
                                    </p:animScale>
                                    <p:animScale>
                                      <p:cBhvr>
                                        <p:cTn id="68" dur="83" decel="50000">
                                          <p:stCondLst>
                                            <p:cond delay="669"/>
                                          </p:stCondLst>
                                        </p:cTn>
                                        <p:tgtEl>
                                          <p:spTgt spid="34"/>
                                        </p:tgtEl>
                                      </p:cBhvr>
                                      <p:to x="100000" y="100000"/>
                                    </p:animScale>
                                    <p:animScale>
                                      <p:cBhvr>
                                        <p:cTn id="69" dur="13">
                                          <p:stCondLst>
                                            <p:cond delay="821"/>
                                          </p:stCondLst>
                                        </p:cTn>
                                        <p:tgtEl>
                                          <p:spTgt spid="34"/>
                                        </p:tgtEl>
                                      </p:cBhvr>
                                      <p:to x="100000" y="90000"/>
                                    </p:animScale>
                                    <p:animScale>
                                      <p:cBhvr>
                                        <p:cTn id="70" dur="83" decel="50000">
                                          <p:stCondLst>
                                            <p:cond delay="834"/>
                                          </p:stCondLst>
                                        </p:cTn>
                                        <p:tgtEl>
                                          <p:spTgt spid="34"/>
                                        </p:tgtEl>
                                      </p:cBhvr>
                                      <p:to x="100000" y="100000"/>
                                    </p:animScale>
                                    <p:animScale>
                                      <p:cBhvr>
                                        <p:cTn id="71" dur="13">
                                          <p:stCondLst>
                                            <p:cond delay="904"/>
                                          </p:stCondLst>
                                        </p:cTn>
                                        <p:tgtEl>
                                          <p:spTgt spid="34"/>
                                        </p:tgtEl>
                                      </p:cBhvr>
                                      <p:to x="100000" y="95000"/>
                                    </p:animScale>
                                    <p:animScale>
                                      <p:cBhvr>
                                        <p:cTn id="72" dur="83" decel="50000">
                                          <p:stCondLst>
                                            <p:cond delay="917"/>
                                          </p:stCondLst>
                                        </p:cTn>
                                        <p:tgtEl>
                                          <p:spTgt spid="34"/>
                                        </p:tgtEl>
                                      </p:cBhvr>
                                      <p:to x="100000" y="100000"/>
                                    </p:animScale>
                                  </p:childTnLst>
                                </p:cTn>
                              </p:par>
                              <p:par>
                                <p:cTn id="73" presetID="26" presetClass="entr" presetSubtype="0" fill="hold" grpId="0" nodeType="withEffect">
                                  <p:stCondLst>
                                    <p:cond delay="5600"/>
                                  </p:stCondLst>
                                  <p:iterate type="lt">
                                    <p:tmPct val="10000"/>
                                  </p:iterate>
                                  <p:childTnLst>
                                    <p:set>
                                      <p:cBhvr>
                                        <p:cTn id="74" dur="1" fill="hold">
                                          <p:stCondLst>
                                            <p:cond delay="0"/>
                                          </p:stCondLst>
                                        </p:cTn>
                                        <p:tgtEl>
                                          <p:spTgt spid="44"/>
                                        </p:tgtEl>
                                        <p:attrNameLst>
                                          <p:attrName>style.visibility</p:attrName>
                                        </p:attrNameLst>
                                      </p:cBhvr>
                                      <p:to>
                                        <p:strVal val="visible"/>
                                      </p:to>
                                    </p:set>
                                    <p:animEffect transition="in" filter="wipe(down)">
                                      <p:cBhvr>
                                        <p:cTn id="75" dur="290">
                                          <p:stCondLst>
                                            <p:cond delay="0"/>
                                          </p:stCondLst>
                                        </p:cTn>
                                        <p:tgtEl>
                                          <p:spTgt spid="44"/>
                                        </p:tgtEl>
                                      </p:cBhvr>
                                    </p:animEffect>
                                    <p:anim calcmode="lin" valueType="num">
                                      <p:cBhvr>
                                        <p:cTn id="76" dur="911" tmFilter="0,0; 0.14,0.36; 0.43,0.73; 0.71,0.91; 1.0,1.0">
                                          <p:stCondLst>
                                            <p:cond delay="0"/>
                                          </p:stCondLst>
                                        </p:cTn>
                                        <p:tgtEl>
                                          <p:spTgt spid="44"/>
                                        </p:tgtEl>
                                        <p:attrNameLst>
                                          <p:attrName>ppt_x</p:attrName>
                                        </p:attrNameLst>
                                      </p:cBhvr>
                                      <p:tavLst>
                                        <p:tav tm="0">
                                          <p:val>
                                            <p:strVal val="#ppt_x-0.25"/>
                                          </p:val>
                                        </p:tav>
                                        <p:tav tm="100000">
                                          <p:val>
                                            <p:strVal val="#ppt_x"/>
                                          </p:val>
                                        </p:tav>
                                      </p:tavLst>
                                    </p:anim>
                                    <p:anim calcmode="lin" valueType="num">
                                      <p:cBhvr>
                                        <p:cTn id="77" dur="332" tmFilter="0.0,0.0; 0.25,0.07; 0.50,0.2; 0.75,0.467; 1.0,1.0">
                                          <p:stCondLst>
                                            <p:cond delay="0"/>
                                          </p:stCondLst>
                                        </p:cTn>
                                        <p:tgtEl>
                                          <p:spTgt spid="44"/>
                                        </p:tgtEl>
                                        <p:attrNameLst>
                                          <p:attrName>ppt_y</p:attrName>
                                        </p:attrNameLst>
                                      </p:cBhvr>
                                      <p:tavLst>
                                        <p:tav tm="0" fmla="#ppt_y-sin(pi*$)/3">
                                          <p:val>
                                            <p:fltVal val="0.5"/>
                                          </p:val>
                                        </p:tav>
                                        <p:tav tm="100000">
                                          <p:val>
                                            <p:fltVal val="1"/>
                                          </p:val>
                                        </p:tav>
                                      </p:tavLst>
                                    </p:anim>
                                    <p:anim calcmode="lin" valueType="num">
                                      <p:cBhvr>
                                        <p:cTn id="78" dur="332" tmFilter="0, 0; 0.125,0.2665; 0.25,0.4; 0.375,0.465; 0.5,0.5;  0.625,0.535; 0.75,0.6; 0.875,0.7335; 1,1">
                                          <p:stCondLst>
                                            <p:cond delay="332"/>
                                          </p:stCondLst>
                                        </p:cTn>
                                        <p:tgtEl>
                                          <p:spTgt spid="44"/>
                                        </p:tgtEl>
                                        <p:attrNameLst>
                                          <p:attrName>ppt_y</p:attrName>
                                        </p:attrNameLst>
                                      </p:cBhvr>
                                      <p:tavLst>
                                        <p:tav tm="0" fmla="#ppt_y-sin(pi*$)/9">
                                          <p:val>
                                            <p:fltVal val="0"/>
                                          </p:val>
                                        </p:tav>
                                        <p:tav tm="100000">
                                          <p:val>
                                            <p:fltVal val="1"/>
                                          </p:val>
                                        </p:tav>
                                      </p:tavLst>
                                    </p:anim>
                                    <p:anim calcmode="lin" valueType="num">
                                      <p:cBhvr>
                                        <p:cTn id="79" dur="166" tmFilter="0, 0; 0.125,0.2665; 0.25,0.4; 0.375,0.465; 0.5,0.5;  0.625,0.535; 0.75,0.6; 0.875,0.7335; 1,1">
                                          <p:stCondLst>
                                            <p:cond delay="662"/>
                                          </p:stCondLst>
                                        </p:cTn>
                                        <p:tgtEl>
                                          <p:spTgt spid="44"/>
                                        </p:tgtEl>
                                        <p:attrNameLst>
                                          <p:attrName>ppt_y</p:attrName>
                                        </p:attrNameLst>
                                      </p:cBhvr>
                                      <p:tavLst>
                                        <p:tav tm="0" fmla="#ppt_y-sin(pi*$)/27">
                                          <p:val>
                                            <p:fltVal val="0"/>
                                          </p:val>
                                        </p:tav>
                                        <p:tav tm="100000">
                                          <p:val>
                                            <p:fltVal val="1"/>
                                          </p:val>
                                        </p:tav>
                                      </p:tavLst>
                                    </p:anim>
                                    <p:anim calcmode="lin" valueType="num">
                                      <p:cBhvr>
                                        <p:cTn id="80" dur="82" tmFilter="0, 0; 0.125,0.2665; 0.25,0.4; 0.375,0.465; 0.5,0.5;  0.625,0.535; 0.75,0.6; 0.875,0.7335; 1,1">
                                          <p:stCondLst>
                                            <p:cond delay="828"/>
                                          </p:stCondLst>
                                        </p:cTn>
                                        <p:tgtEl>
                                          <p:spTgt spid="44"/>
                                        </p:tgtEl>
                                        <p:attrNameLst>
                                          <p:attrName>ppt_y</p:attrName>
                                        </p:attrNameLst>
                                      </p:cBhvr>
                                      <p:tavLst>
                                        <p:tav tm="0" fmla="#ppt_y-sin(pi*$)/81">
                                          <p:val>
                                            <p:fltVal val="0"/>
                                          </p:val>
                                        </p:tav>
                                        <p:tav tm="100000">
                                          <p:val>
                                            <p:fltVal val="1"/>
                                          </p:val>
                                        </p:tav>
                                      </p:tavLst>
                                    </p:anim>
                                    <p:animScale>
                                      <p:cBhvr>
                                        <p:cTn id="81" dur="13">
                                          <p:stCondLst>
                                            <p:cond delay="325"/>
                                          </p:stCondLst>
                                        </p:cTn>
                                        <p:tgtEl>
                                          <p:spTgt spid="44"/>
                                        </p:tgtEl>
                                      </p:cBhvr>
                                      <p:to x="100000" y="60000"/>
                                    </p:animScale>
                                    <p:animScale>
                                      <p:cBhvr>
                                        <p:cTn id="82" dur="83" decel="50000">
                                          <p:stCondLst>
                                            <p:cond delay="338"/>
                                          </p:stCondLst>
                                        </p:cTn>
                                        <p:tgtEl>
                                          <p:spTgt spid="44"/>
                                        </p:tgtEl>
                                      </p:cBhvr>
                                      <p:to x="100000" y="100000"/>
                                    </p:animScale>
                                    <p:animScale>
                                      <p:cBhvr>
                                        <p:cTn id="83" dur="13">
                                          <p:stCondLst>
                                            <p:cond delay="656"/>
                                          </p:stCondLst>
                                        </p:cTn>
                                        <p:tgtEl>
                                          <p:spTgt spid="44"/>
                                        </p:tgtEl>
                                      </p:cBhvr>
                                      <p:to x="100000" y="80000"/>
                                    </p:animScale>
                                    <p:animScale>
                                      <p:cBhvr>
                                        <p:cTn id="84" dur="83" decel="50000">
                                          <p:stCondLst>
                                            <p:cond delay="669"/>
                                          </p:stCondLst>
                                        </p:cTn>
                                        <p:tgtEl>
                                          <p:spTgt spid="44"/>
                                        </p:tgtEl>
                                      </p:cBhvr>
                                      <p:to x="100000" y="100000"/>
                                    </p:animScale>
                                    <p:animScale>
                                      <p:cBhvr>
                                        <p:cTn id="85" dur="13">
                                          <p:stCondLst>
                                            <p:cond delay="821"/>
                                          </p:stCondLst>
                                        </p:cTn>
                                        <p:tgtEl>
                                          <p:spTgt spid="44"/>
                                        </p:tgtEl>
                                      </p:cBhvr>
                                      <p:to x="100000" y="90000"/>
                                    </p:animScale>
                                    <p:animScale>
                                      <p:cBhvr>
                                        <p:cTn id="86" dur="83" decel="50000">
                                          <p:stCondLst>
                                            <p:cond delay="834"/>
                                          </p:stCondLst>
                                        </p:cTn>
                                        <p:tgtEl>
                                          <p:spTgt spid="44"/>
                                        </p:tgtEl>
                                      </p:cBhvr>
                                      <p:to x="100000" y="100000"/>
                                    </p:animScale>
                                    <p:animScale>
                                      <p:cBhvr>
                                        <p:cTn id="87" dur="13">
                                          <p:stCondLst>
                                            <p:cond delay="904"/>
                                          </p:stCondLst>
                                        </p:cTn>
                                        <p:tgtEl>
                                          <p:spTgt spid="44"/>
                                        </p:tgtEl>
                                      </p:cBhvr>
                                      <p:to x="100000" y="95000"/>
                                    </p:animScale>
                                    <p:animScale>
                                      <p:cBhvr>
                                        <p:cTn id="88" dur="83" decel="50000">
                                          <p:stCondLst>
                                            <p:cond delay="917"/>
                                          </p:stCondLst>
                                        </p:cTn>
                                        <p:tgtEl>
                                          <p:spTgt spid="44"/>
                                        </p:tgtEl>
                                      </p:cBhvr>
                                      <p:to x="100000" y="100000"/>
                                    </p:animScale>
                                  </p:childTnLst>
                                </p:cTn>
                              </p:par>
                              <p:par>
                                <p:cTn id="89" presetID="26" presetClass="entr" presetSubtype="0" fill="hold" grpId="0" nodeType="withEffect">
                                  <p:stCondLst>
                                    <p:cond delay="6800"/>
                                  </p:stCondLst>
                                  <p:iterate type="lt">
                                    <p:tmPct val="10000"/>
                                  </p:iterate>
                                  <p:childTnLst>
                                    <p:set>
                                      <p:cBhvr>
                                        <p:cTn id="90" dur="1" fill="hold">
                                          <p:stCondLst>
                                            <p:cond delay="0"/>
                                          </p:stCondLst>
                                        </p:cTn>
                                        <p:tgtEl>
                                          <p:spTgt spid="2"/>
                                        </p:tgtEl>
                                        <p:attrNameLst>
                                          <p:attrName>style.visibility</p:attrName>
                                        </p:attrNameLst>
                                      </p:cBhvr>
                                      <p:to>
                                        <p:strVal val="visible"/>
                                      </p:to>
                                    </p:set>
                                    <p:animEffect transition="in" filter="wipe(down)">
                                      <p:cBhvr>
                                        <p:cTn id="91" dur="290">
                                          <p:stCondLst>
                                            <p:cond delay="0"/>
                                          </p:stCondLst>
                                        </p:cTn>
                                        <p:tgtEl>
                                          <p:spTgt spid="2"/>
                                        </p:tgtEl>
                                      </p:cBhvr>
                                    </p:animEffect>
                                    <p:anim calcmode="lin" valueType="num">
                                      <p:cBhvr>
                                        <p:cTn id="92"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3"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94"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95"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96"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97" dur="13">
                                          <p:stCondLst>
                                            <p:cond delay="325"/>
                                          </p:stCondLst>
                                        </p:cTn>
                                        <p:tgtEl>
                                          <p:spTgt spid="2"/>
                                        </p:tgtEl>
                                      </p:cBhvr>
                                      <p:to x="100000" y="60000"/>
                                    </p:animScale>
                                    <p:animScale>
                                      <p:cBhvr>
                                        <p:cTn id="98" dur="83" decel="50000">
                                          <p:stCondLst>
                                            <p:cond delay="338"/>
                                          </p:stCondLst>
                                        </p:cTn>
                                        <p:tgtEl>
                                          <p:spTgt spid="2"/>
                                        </p:tgtEl>
                                      </p:cBhvr>
                                      <p:to x="100000" y="100000"/>
                                    </p:animScale>
                                    <p:animScale>
                                      <p:cBhvr>
                                        <p:cTn id="99" dur="13">
                                          <p:stCondLst>
                                            <p:cond delay="656"/>
                                          </p:stCondLst>
                                        </p:cTn>
                                        <p:tgtEl>
                                          <p:spTgt spid="2"/>
                                        </p:tgtEl>
                                      </p:cBhvr>
                                      <p:to x="100000" y="80000"/>
                                    </p:animScale>
                                    <p:animScale>
                                      <p:cBhvr>
                                        <p:cTn id="100" dur="83" decel="50000">
                                          <p:stCondLst>
                                            <p:cond delay="669"/>
                                          </p:stCondLst>
                                        </p:cTn>
                                        <p:tgtEl>
                                          <p:spTgt spid="2"/>
                                        </p:tgtEl>
                                      </p:cBhvr>
                                      <p:to x="100000" y="100000"/>
                                    </p:animScale>
                                    <p:animScale>
                                      <p:cBhvr>
                                        <p:cTn id="101" dur="13">
                                          <p:stCondLst>
                                            <p:cond delay="821"/>
                                          </p:stCondLst>
                                        </p:cTn>
                                        <p:tgtEl>
                                          <p:spTgt spid="2"/>
                                        </p:tgtEl>
                                      </p:cBhvr>
                                      <p:to x="100000" y="90000"/>
                                    </p:animScale>
                                    <p:animScale>
                                      <p:cBhvr>
                                        <p:cTn id="102" dur="83" decel="50000">
                                          <p:stCondLst>
                                            <p:cond delay="834"/>
                                          </p:stCondLst>
                                        </p:cTn>
                                        <p:tgtEl>
                                          <p:spTgt spid="2"/>
                                        </p:tgtEl>
                                      </p:cBhvr>
                                      <p:to x="100000" y="100000"/>
                                    </p:animScale>
                                    <p:animScale>
                                      <p:cBhvr>
                                        <p:cTn id="103" dur="13">
                                          <p:stCondLst>
                                            <p:cond delay="904"/>
                                          </p:stCondLst>
                                        </p:cTn>
                                        <p:tgtEl>
                                          <p:spTgt spid="2"/>
                                        </p:tgtEl>
                                      </p:cBhvr>
                                      <p:to x="100000" y="95000"/>
                                    </p:animScale>
                                    <p:animScale>
                                      <p:cBhvr>
                                        <p:cTn id="104" dur="83" decel="50000">
                                          <p:stCondLst>
                                            <p:cond delay="917"/>
                                          </p:stCondLst>
                                        </p:cTn>
                                        <p:tgtEl>
                                          <p:spTgt spid="2"/>
                                        </p:tgtEl>
                                      </p:cBhvr>
                                      <p:to x="100000" y="100000"/>
                                    </p:animScale>
                                  </p:childTnLst>
                                </p:cTn>
                              </p:par>
                            </p:childTnLst>
                          </p:cTn>
                        </p:par>
                        <p:par>
                          <p:cTn id="105" fill="hold">
                            <p:stCondLst>
                              <p:cond delay="15450"/>
                            </p:stCondLst>
                            <p:childTnLst>
                              <p:par>
                                <p:cTn id="106" presetID="42" presetClass="entr" presetSubtype="0" fill="hold" nodeType="afterEffect">
                                  <p:stCondLst>
                                    <p:cond delay="0"/>
                                  </p:stCondLst>
                                  <p:childTnLst>
                                    <p:set>
                                      <p:cBhvr>
                                        <p:cTn id="107" dur="1" fill="hold">
                                          <p:stCondLst>
                                            <p:cond delay="0"/>
                                          </p:stCondLst>
                                        </p:cTn>
                                        <p:tgtEl>
                                          <p:spTgt spid="5123"/>
                                        </p:tgtEl>
                                        <p:attrNameLst>
                                          <p:attrName>style.visibility</p:attrName>
                                        </p:attrNameLst>
                                      </p:cBhvr>
                                      <p:to>
                                        <p:strVal val="visible"/>
                                      </p:to>
                                    </p:set>
                                    <p:animEffect transition="in" filter="fade">
                                      <p:cBhvr>
                                        <p:cTn id="108" dur="1000"/>
                                        <p:tgtEl>
                                          <p:spTgt spid="5123"/>
                                        </p:tgtEl>
                                      </p:cBhvr>
                                    </p:animEffect>
                                    <p:anim calcmode="lin" valueType="num">
                                      <p:cBhvr>
                                        <p:cTn id="109" dur="1000" fill="hold"/>
                                        <p:tgtEl>
                                          <p:spTgt spid="5123"/>
                                        </p:tgtEl>
                                        <p:attrNameLst>
                                          <p:attrName>ppt_x</p:attrName>
                                        </p:attrNameLst>
                                      </p:cBhvr>
                                      <p:tavLst>
                                        <p:tav tm="0">
                                          <p:val>
                                            <p:strVal val="#ppt_x"/>
                                          </p:val>
                                        </p:tav>
                                        <p:tav tm="100000">
                                          <p:val>
                                            <p:strVal val="#ppt_x"/>
                                          </p:val>
                                        </p:tav>
                                      </p:tavLst>
                                    </p:anim>
                                    <p:anim calcmode="lin" valueType="num">
                                      <p:cBhvr>
                                        <p:cTn id="110" dur="1000" fill="hold"/>
                                        <p:tgtEl>
                                          <p:spTgt spid="5123"/>
                                        </p:tgtEl>
                                        <p:attrNameLst>
                                          <p:attrName>ppt_y</p:attrName>
                                        </p:attrNameLst>
                                      </p:cBhvr>
                                      <p:tavLst>
                                        <p:tav tm="0">
                                          <p:val>
                                            <p:strVal val="#ppt_y+.1"/>
                                          </p:val>
                                        </p:tav>
                                        <p:tav tm="100000">
                                          <p:val>
                                            <p:strVal val="#ppt_y"/>
                                          </p:val>
                                        </p:tav>
                                      </p:tavLst>
                                    </p:anim>
                                  </p:childTnLst>
                                </p:cTn>
                              </p:par>
                              <p:par>
                                <p:cTn id="111" presetID="42" presetClass="entr" presetSubtype="0" fill="hold" grpId="0" nodeType="withEffect">
                                  <p:stCondLst>
                                    <p:cond delay="1000"/>
                                  </p:stCondLst>
                                  <p:childTnLst>
                                    <p:set>
                                      <p:cBhvr>
                                        <p:cTn id="112" dur="1" fill="hold">
                                          <p:stCondLst>
                                            <p:cond delay="0"/>
                                          </p:stCondLst>
                                        </p:cTn>
                                        <p:tgtEl>
                                          <p:spTgt spid="19"/>
                                        </p:tgtEl>
                                        <p:attrNameLst>
                                          <p:attrName>style.visibility</p:attrName>
                                        </p:attrNameLst>
                                      </p:cBhvr>
                                      <p:to>
                                        <p:strVal val="visible"/>
                                      </p:to>
                                    </p:set>
                                    <p:animEffect transition="in" filter="fade">
                                      <p:cBhvr>
                                        <p:cTn id="113" dur="1000"/>
                                        <p:tgtEl>
                                          <p:spTgt spid="19"/>
                                        </p:tgtEl>
                                      </p:cBhvr>
                                    </p:animEffect>
                                    <p:anim calcmode="lin" valueType="num">
                                      <p:cBhvr>
                                        <p:cTn id="114" dur="1000" fill="hold"/>
                                        <p:tgtEl>
                                          <p:spTgt spid="19"/>
                                        </p:tgtEl>
                                        <p:attrNameLst>
                                          <p:attrName>ppt_x</p:attrName>
                                        </p:attrNameLst>
                                      </p:cBhvr>
                                      <p:tavLst>
                                        <p:tav tm="0">
                                          <p:val>
                                            <p:strVal val="#ppt_x"/>
                                          </p:val>
                                        </p:tav>
                                        <p:tav tm="100000">
                                          <p:val>
                                            <p:strVal val="#ppt_x"/>
                                          </p:val>
                                        </p:tav>
                                      </p:tavLst>
                                    </p:anim>
                                    <p:anim calcmode="lin" valueType="num">
                                      <p:cBhvr>
                                        <p:cTn id="115" dur="1000" fill="hold"/>
                                        <p:tgtEl>
                                          <p:spTgt spid="19"/>
                                        </p:tgtEl>
                                        <p:attrNameLst>
                                          <p:attrName>ppt_y</p:attrName>
                                        </p:attrNameLst>
                                      </p:cBhvr>
                                      <p:tavLst>
                                        <p:tav tm="0">
                                          <p:val>
                                            <p:strVal val="#ppt_y+.1"/>
                                          </p:val>
                                        </p:tav>
                                        <p:tav tm="100000">
                                          <p:val>
                                            <p:strVal val="#ppt_y"/>
                                          </p:val>
                                        </p:tav>
                                      </p:tavLst>
                                    </p:anim>
                                  </p:childTnLst>
                                </p:cTn>
                              </p:par>
                              <p:par>
                                <p:cTn id="116" presetID="42" presetClass="entr" presetSubtype="0" fill="hold" nodeType="withEffect">
                                  <p:stCondLst>
                                    <p:cond delay="2200"/>
                                  </p:stCondLst>
                                  <p:childTnLst>
                                    <p:set>
                                      <p:cBhvr>
                                        <p:cTn id="117" dur="1" fill="hold">
                                          <p:stCondLst>
                                            <p:cond delay="0"/>
                                          </p:stCondLst>
                                        </p:cTn>
                                        <p:tgtEl>
                                          <p:spTgt spid="2056"/>
                                        </p:tgtEl>
                                        <p:attrNameLst>
                                          <p:attrName>style.visibility</p:attrName>
                                        </p:attrNameLst>
                                      </p:cBhvr>
                                      <p:to>
                                        <p:strVal val="visible"/>
                                      </p:to>
                                    </p:set>
                                    <p:animEffect transition="in" filter="fade">
                                      <p:cBhvr>
                                        <p:cTn id="118" dur="1000"/>
                                        <p:tgtEl>
                                          <p:spTgt spid="2056"/>
                                        </p:tgtEl>
                                      </p:cBhvr>
                                    </p:animEffect>
                                    <p:anim calcmode="lin" valueType="num">
                                      <p:cBhvr>
                                        <p:cTn id="119" dur="1000" fill="hold"/>
                                        <p:tgtEl>
                                          <p:spTgt spid="2056"/>
                                        </p:tgtEl>
                                        <p:attrNameLst>
                                          <p:attrName>ppt_x</p:attrName>
                                        </p:attrNameLst>
                                      </p:cBhvr>
                                      <p:tavLst>
                                        <p:tav tm="0">
                                          <p:val>
                                            <p:strVal val="#ppt_x"/>
                                          </p:val>
                                        </p:tav>
                                        <p:tav tm="100000">
                                          <p:val>
                                            <p:strVal val="#ppt_x"/>
                                          </p:val>
                                        </p:tav>
                                      </p:tavLst>
                                    </p:anim>
                                    <p:anim calcmode="lin" valueType="num">
                                      <p:cBhvr>
                                        <p:cTn id="120" dur="1000" fill="hold"/>
                                        <p:tgtEl>
                                          <p:spTgt spid="2056"/>
                                        </p:tgtEl>
                                        <p:attrNameLst>
                                          <p:attrName>ppt_y</p:attrName>
                                        </p:attrNameLst>
                                      </p:cBhvr>
                                      <p:tavLst>
                                        <p:tav tm="0">
                                          <p:val>
                                            <p:strVal val="#ppt_y+.1"/>
                                          </p:val>
                                        </p:tav>
                                        <p:tav tm="100000">
                                          <p:val>
                                            <p:strVal val="#ppt_y"/>
                                          </p:val>
                                        </p:tav>
                                      </p:tavLst>
                                    </p:anim>
                                  </p:childTnLst>
                                </p:cTn>
                              </p:par>
                            </p:childTnLst>
                          </p:cTn>
                        </p:par>
                        <p:par>
                          <p:cTn id="121" fill="hold">
                            <p:stCondLst>
                              <p:cond delay="18650"/>
                            </p:stCondLst>
                            <p:childTnLst>
                              <p:par>
                                <p:cTn id="122" presetID="42" presetClass="entr" presetSubtype="0" fill="hold" grpId="0" nodeType="afterEffect">
                                  <p:stCondLst>
                                    <p:cond delay="0"/>
                                  </p:stCondLst>
                                  <p:childTnLst>
                                    <p:set>
                                      <p:cBhvr>
                                        <p:cTn id="123" dur="1" fill="hold">
                                          <p:stCondLst>
                                            <p:cond delay="0"/>
                                          </p:stCondLst>
                                        </p:cTn>
                                        <p:tgtEl>
                                          <p:spTgt spid="15"/>
                                        </p:tgtEl>
                                        <p:attrNameLst>
                                          <p:attrName>style.visibility</p:attrName>
                                        </p:attrNameLst>
                                      </p:cBhvr>
                                      <p:to>
                                        <p:strVal val="visible"/>
                                      </p:to>
                                    </p:set>
                                    <p:animEffect transition="in" filter="fade">
                                      <p:cBhvr>
                                        <p:cTn id="124" dur="1000"/>
                                        <p:tgtEl>
                                          <p:spTgt spid="15"/>
                                        </p:tgtEl>
                                      </p:cBhvr>
                                    </p:animEffect>
                                    <p:anim calcmode="lin" valueType="num">
                                      <p:cBhvr>
                                        <p:cTn id="125" dur="1000" fill="hold"/>
                                        <p:tgtEl>
                                          <p:spTgt spid="15"/>
                                        </p:tgtEl>
                                        <p:attrNameLst>
                                          <p:attrName>ppt_x</p:attrName>
                                        </p:attrNameLst>
                                      </p:cBhvr>
                                      <p:tavLst>
                                        <p:tav tm="0">
                                          <p:val>
                                            <p:strVal val="#ppt_x"/>
                                          </p:val>
                                        </p:tav>
                                        <p:tav tm="100000">
                                          <p:val>
                                            <p:strVal val="#ppt_x"/>
                                          </p:val>
                                        </p:tav>
                                      </p:tavLst>
                                    </p:anim>
                                    <p:anim calcmode="lin" valueType="num">
                                      <p:cBhvr>
                                        <p:cTn id="126" dur="1000" fill="hold"/>
                                        <p:tgtEl>
                                          <p:spTgt spid="15"/>
                                        </p:tgtEl>
                                        <p:attrNameLst>
                                          <p:attrName>ppt_y</p:attrName>
                                        </p:attrNameLst>
                                      </p:cBhvr>
                                      <p:tavLst>
                                        <p:tav tm="0">
                                          <p:val>
                                            <p:strVal val="#ppt_y+.1"/>
                                          </p:val>
                                        </p:tav>
                                        <p:tav tm="100000">
                                          <p:val>
                                            <p:strVal val="#ppt_y"/>
                                          </p:val>
                                        </p:tav>
                                      </p:tavLst>
                                    </p:anim>
                                  </p:childTnLst>
                                </p:cTn>
                              </p:par>
                            </p:childTnLst>
                          </p:cTn>
                        </p:par>
                        <p:par>
                          <p:cTn id="127" fill="hold">
                            <p:stCondLst>
                              <p:cond delay="19650"/>
                            </p:stCondLst>
                            <p:childTnLst>
                              <p:par>
                                <p:cTn id="128" presetID="45" presetClass="entr" presetSubtype="0" fill="hold" nodeType="afterEffect">
                                  <p:stCondLst>
                                    <p:cond delay="1000"/>
                                  </p:stCondLst>
                                  <p:childTnLst>
                                    <p:set>
                                      <p:cBhvr>
                                        <p:cTn id="129" dur="1" fill="hold">
                                          <p:stCondLst>
                                            <p:cond delay="0"/>
                                          </p:stCondLst>
                                        </p:cTn>
                                        <p:tgtEl>
                                          <p:spTgt spid="3"/>
                                        </p:tgtEl>
                                        <p:attrNameLst>
                                          <p:attrName>style.visibility</p:attrName>
                                        </p:attrNameLst>
                                      </p:cBhvr>
                                      <p:to>
                                        <p:strVal val="visible"/>
                                      </p:to>
                                    </p:set>
                                    <p:animEffect transition="in" filter="fade">
                                      <p:cBhvr>
                                        <p:cTn id="130" dur="2000"/>
                                        <p:tgtEl>
                                          <p:spTgt spid="3"/>
                                        </p:tgtEl>
                                      </p:cBhvr>
                                    </p:animEffect>
                                    <p:anim calcmode="lin" valueType="num">
                                      <p:cBhvr>
                                        <p:cTn id="131" dur="2000" fill="hold"/>
                                        <p:tgtEl>
                                          <p:spTgt spid="3"/>
                                        </p:tgtEl>
                                        <p:attrNameLst>
                                          <p:attrName>ppt_w</p:attrName>
                                        </p:attrNameLst>
                                      </p:cBhvr>
                                      <p:tavLst>
                                        <p:tav tm="0" fmla="#ppt_w*sin(2.5*pi*$)">
                                          <p:val>
                                            <p:fltVal val="0"/>
                                          </p:val>
                                        </p:tav>
                                        <p:tav tm="100000">
                                          <p:val>
                                            <p:fltVal val="1"/>
                                          </p:val>
                                        </p:tav>
                                      </p:tavLst>
                                    </p:anim>
                                    <p:anim calcmode="lin" valueType="num">
                                      <p:cBhvr>
                                        <p:cTn id="132" dur="2000" fill="hold"/>
                                        <p:tgtEl>
                                          <p:spTgt spid="3"/>
                                        </p:tgtEl>
                                        <p:attrNameLst>
                                          <p:attrName>ppt_h</p:attrName>
                                        </p:attrNameLst>
                                      </p:cBhvr>
                                      <p:tavLst>
                                        <p:tav tm="0">
                                          <p:val>
                                            <p:strVal val="#ppt_h"/>
                                          </p:val>
                                        </p:tav>
                                        <p:tav tm="100000">
                                          <p:val>
                                            <p:strVal val="#ppt_h"/>
                                          </p:val>
                                        </p:tav>
                                      </p:tavLst>
                                    </p:anim>
                                  </p:childTnLst>
                                </p:cTn>
                              </p:par>
                            </p:childTnLst>
                          </p:cTn>
                        </p:par>
                        <p:par>
                          <p:cTn id="133" fill="hold">
                            <p:stCondLst>
                              <p:cond delay="22650"/>
                            </p:stCondLst>
                            <p:childTnLst>
                              <p:par>
                                <p:cTn id="134" presetID="42" presetClass="entr" presetSubtype="0" fill="hold" grpId="0" nodeType="afterEffect">
                                  <p:stCondLst>
                                    <p:cond delay="0"/>
                                  </p:stCondLst>
                                  <p:childTnLst>
                                    <p:set>
                                      <p:cBhvr>
                                        <p:cTn id="135" dur="1" fill="hold">
                                          <p:stCondLst>
                                            <p:cond delay="0"/>
                                          </p:stCondLst>
                                        </p:cTn>
                                        <p:tgtEl>
                                          <p:spTgt spid="16"/>
                                        </p:tgtEl>
                                        <p:attrNameLst>
                                          <p:attrName>style.visibility</p:attrName>
                                        </p:attrNameLst>
                                      </p:cBhvr>
                                      <p:to>
                                        <p:strVal val="visible"/>
                                      </p:to>
                                    </p:set>
                                    <p:animEffect transition="in" filter="fade">
                                      <p:cBhvr>
                                        <p:cTn id="136" dur="1000"/>
                                        <p:tgtEl>
                                          <p:spTgt spid="16"/>
                                        </p:tgtEl>
                                      </p:cBhvr>
                                    </p:animEffect>
                                    <p:anim calcmode="lin" valueType="num">
                                      <p:cBhvr>
                                        <p:cTn id="137" dur="1000" fill="hold"/>
                                        <p:tgtEl>
                                          <p:spTgt spid="16"/>
                                        </p:tgtEl>
                                        <p:attrNameLst>
                                          <p:attrName>ppt_x</p:attrName>
                                        </p:attrNameLst>
                                      </p:cBhvr>
                                      <p:tavLst>
                                        <p:tav tm="0">
                                          <p:val>
                                            <p:strVal val="#ppt_x"/>
                                          </p:val>
                                        </p:tav>
                                        <p:tav tm="100000">
                                          <p:val>
                                            <p:strVal val="#ppt_x"/>
                                          </p:val>
                                        </p:tav>
                                      </p:tavLst>
                                    </p:anim>
                                    <p:anim calcmode="lin" valueType="num">
                                      <p:cBhvr>
                                        <p:cTn id="138" dur="1000" fill="hold"/>
                                        <p:tgtEl>
                                          <p:spTgt spid="16"/>
                                        </p:tgtEl>
                                        <p:attrNameLst>
                                          <p:attrName>ppt_y</p:attrName>
                                        </p:attrNameLst>
                                      </p:cBhvr>
                                      <p:tavLst>
                                        <p:tav tm="0">
                                          <p:val>
                                            <p:strVal val="#ppt_y+.1"/>
                                          </p:val>
                                        </p:tav>
                                        <p:tav tm="100000">
                                          <p:val>
                                            <p:strVal val="#ppt_y"/>
                                          </p:val>
                                        </p:tav>
                                      </p:tavLst>
                                    </p:anim>
                                  </p:childTnLst>
                                </p:cTn>
                              </p:par>
                            </p:childTnLst>
                          </p:cTn>
                        </p:par>
                        <p:par>
                          <p:cTn id="139" fill="hold">
                            <p:stCondLst>
                              <p:cond delay="23650"/>
                            </p:stCondLst>
                            <p:childTnLst>
                              <p:par>
                                <p:cTn id="140" presetID="45" presetClass="entr" presetSubtype="0" fill="hold" nodeType="afterEffect">
                                  <p:stCondLst>
                                    <p:cond delay="1500"/>
                                  </p:stCondLst>
                                  <p:childTnLst>
                                    <p:set>
                                      <p:cBhvr>
                                        <p:cTn id="141" dur="1" fill="hold">
                                          <p:stCondLst>
                                            <p:cond delay="0"/>
                                          </p:stCondLst>
                                        </p:cTn>
                                        <p:tgtEl>
                                          <p:spTgt spid="18"/>
                                        </p:tgtEl>
                                        <p:attrNameLst>
                                          <p:attrName>style.visibility</p:attrName>
                                        </p:attrNameLst>
                                      </p:cBhvr>
                                      <p:to>
                                        <p:strVal val="visible"/>
                                      </p:to>
                                    </p:set>
                                    <p:animEffect transition="in" filter="fade">
                                      <p:cBhvr>
                                        <p:cTn id="142" dur="2000"/>
                                        <p:tgtEl>
                                          <p:spTgt spid="18"/>
                                        </p:tgtEl>
                                      </p:cBhvr>
                                    </p:animEffect>
                                    <p:anim calcmode="lin" valueType="num">
                                      <p:cBhvr>
                                        <p:cTn id="143" dur="2000" fill="hold"/>
                                        <p:tgtEl>
                                          <p:spTgt spid="18"/>
                                        </p:tgtEl>
                                        <p:attrNameLst>
                                          <p:attrName>ppt_w</p:attrName>
                                        </p:attrNameLst>
                                      </p:cBhvr>
                                      <p:tavLst>
                                        <p:tav tm="0" fmla="#ppt_w*sin(2.5*pi*$)">
                                          <p:val>
                                            <p:fltVal val="0"/>
                                          </p:val>
                                        </p:tav>
                                        <p:tav tm="100000">
                                          <p:val>
                                            <p:fltVal val="1"/>
                                          </p:val>
                                        </p:tav>
                                      </p:tavLst>
                                    </p:anim>
                                    <p:anim calcmode="lin" valueType="num">
                                      <p:cBhvr>
                                        <p:cTn id="144" dur="2000" fill="hold"/>
                                        <p:tgtEl>
                                          <p:spTgt spid="18"/>
                                        </p:tgtEl>
                                        <p:attrNameLst>
                                          <p:attrName>ppt_h</p:attrName>
                                        </p:attrNameLst>
                                      </p:cBhvr>
                                      <p:tavLst>
                                        <p:tav tm="0">
                                          <p:val>
                                            <p:strVal val="#ppt_h"/>
                                          </p:val>
                                        </p:tav>
                                        <p:tav tm="100000">
                                          <p:val>
                                            <p:strVal val="#ppt_h"/>
                                          </p:val>
                                        </p:tav>
                                      </p:tavLst>
                                    </p:anim>
                                  </p:childTnLst>
                                </p:cTn>
                              </p:par>
                              <p:par>
                                <p:cTn id="145" presetID="10" presetClass="entr" presetSubtype="0" fill="hold" grpId="0" nodeType="withEffect">
                                  <p:stCondLst>
                                    <p:cond delay="2200"/>
                                  </p:stCondLst>
                                  <p:childTnLst>
                                    <p:set>
                                      <p:cBhvr>
                                        <p:cTn id="146" dur="1" fill="hold">
                                          <p:stCondLst>
                                            <p:cond delay="0"/>
                                          </p:stCondLst>
                                        </p:cTn>
                                        <p:tgtEl>
                                          <p:spTgt spid="21"/>
                                        </p:tgtEl>
                                        <p:attrNameLst>
                                          <p:attrName>style.visibility</p:attrName>
                                        </p:attrNameLst>
                                      </p:cBhvr>
                                      <p:to>
                                        <p:strVal val="visible"/>
                                      </p:to>
                                    </p:set>
                                    <p:animEffect transition="in" filter="fade">
                                      <p:cBhvr>
                                        <p:cTn id="147" dur="500"/>
                                        <p:tgtEl>
                                          <p:spTgt spid="21"/>
                                        </p:tgtEl>
                                      </p:cBhvr>
                                    </p:animEffect>
                                  </p:childTnLst>
                                </p:cTn>
                              </p:par>
                            </p:childTnLst>
                          </p:cTn>
                        </p:par>
                        <p:par>
                          <p:cTn id="148" fill="hold">
                            <p:stCondLst>
                              <p:cond delay="27150"/>
                            </p:stCondLst>
                            <p:childTnLst>
                              <p:par>
                                <p:cTn id="149" presetID="45" presetClass="entr" presetSubtype="0" fill="hold" nodeType="afterEffect">
                                  <p:stCondLst>
                                    <p:cond delay="1000"/>
                                  </p:stCondLst>
                                  <p:childTnLst>
                                    <p:set>
                                      <p:cBhvr>
                                        <p:cTn id="150" dur="1" fill="hold">
                                          <p:stCondLst>
                                            <p:cond delay="0"/>
                                          </p:stCondLst>
                                        </p:cTn>
                                        <p:tgtEl>
                                          <p:spTgt spid="22"/>
                                        </p:tgtEl>
                                        <p:attrNameLst>
                                          <p:attrName>style.visibility</p:attrName>
                                        </p:attrNameLst>
                                      </p:cBhvr>
                                      <p:to>
                                        <p:strVal val="visible"/>
                                      </p:to>
                                    </p:set>
                                    <p:animEffect transition="in" filter="fade">
                                      <p:cBhvr>
                                        <p:cTn id="151" dur="2000"/>
                                        <p:tgtEl>
                                          <p:spTgt spid="22"/>
                                        </p:tgtEl>
                                      </p:cBhvr>
                                    </p:animEffect>
                                    <p:anim calcmode="lin" valueType="num">
                                      <p:cBhvr>
                                        <p:cTn id="152" dur="2000" fill="hold"/>
                                        <p:tgtEl>
                                          <p:spTgt spid="22"/>
                                        </p:tgtEl>
                                        <p:attrNameLst>
                                          <p:attrName>ppt_w</p:attrName>
                                        </p:attrNameLst>
                                      </p:cBhvr>
                                      <p:tavLst>
                                        <p:tav tm="0" fmla="#ppt_w*sin(2.5*pi*$)">
                                          <p:val>
                                            <p:fltVal val="0"/>
                                          </p:val>
                                        </p:tav>
                                        <p:tav tm="100000">
                                          <p:val>
                                            <p:fltVal val="1"/>
                                          </p:val>
                                        </p:tav>
                                      </p:tavLst>
                                    </p:anim>
                                    <p:anim calcmode="lin" valueType="num">
                                      <p:cBhvr>
                                        <p:cTn id="153" dur="2000" fill="hold"/>
                                        <p:tgtEl>
                                          <p:spTgt spid="22"/>
                                        </p:tgtEl>
                                        <p:attrNameLst>
                                          <p:attrName>ppt_h</p:attrName>
                                        </p:attrNameLst>
                                      </p:cBhvr>
                                      <p:tavLst>
                                        <p:tav tm="0">
                                          <p:val>
                                            <p:strVal val="#ppt_h"/>
                                          </p:val>
                                        </p:tav>
                                        <p:tav tm="100000">
                                          <p:val>
                                            <p:strVal val="#ppt_h"/>
                                          </p:val>
                                        </p:tav>
                                      </p:tavLst>
                                    </p:anim>
                                  </p:childTnLst>
                                </p:cTn>
                              </p:par>
                              <p:par>
                                <p:cTn id="154" presetID="10" presetClass="entr" presetSubtype="0" fill="hold" grpId="0" nodeType="withEffect">
                                  <p:stCondLst>
                                    <p:cond delay="1800"/>
                                  </p:stCondLst>
                                  <p:childTnLst>
                                    <p:set>
                                      <p:cBhvr>
                                        <p:cTn id="155" dur="1" fill="hold">
                                          <p:stCondLst>
                                            <p:cond delay="0"/>
                                          </p:stCondLst>
                                        </p:cTn>
                                        <p:tgtEl>
                                          <p:spTgt spid="23"/>
                                        </p:tgtEl>
                                        <p:attrNameLst>
                                          <p:attrName>style.visibility</p:attrName>
                                        </p:attrNameLst>
                                      </p:cBhvr>
                                      <p:to>
                                        <p:strVal val="visible"/>
                                      </p:to>
                                    </p:set>
                                    <p:animEffect transition="in" filter="fade">
                                      <p:cBhvr>
                                        <p:cTn id="156" dur="500"/>
                                        <p:tgtEl>
                                          <p:spTgt spid="23"/>
                                        </p:tgtEl>
                                      </p:cBhvr>
                                    </p:animEffect>
                                  </p:childTnLst>
                                </p:cTn>
                              </p:par>
                            </p:childTnLst>
                          </p:cTn>
                        </p:par>
                        <p:par>
                          <p:cTn id="157" fill="hold">
                            <p:stCondLst>
                              <p:cond delay="30150"/>
                            </p:stCondLst>
                            <p:childTnLst>
                              <p:par>
                                <p:cTn id="158" presetID="45" presetClass="entr" presetSubtype="0" fill="hold" nodeType="afterEffect">
                                  <p:stCondLst>
                                    <p:cond delay="1000"/>
                                  </p:stCondLst>
                                  <p:childTnLst>
                                    <p:set>
                                      <p:cBhvr>
                                        <p:cTn id="159" dur="1" fill="hold">
                                          <p:stCondLst>
                                            <p:cond delay="0"/>
                                          </p:stCondLst>
                                        </p:cTn>
                                        <p:tgtEl>
                                          <p:spTgt spid="24"/>
                                        </p:tgtEl>
                                        <p:attrNameLst>
                                          <p:attrName>style.visibility</p:attrName>
                                        </p:attrNameLst>
                                      </p:cBhvr>
                                      <p:to>
                                        <p:strVal val="visible"/>
                                      </p:to>
                                    </p:set>
                                    <p:animEffect transition="in" filter="fade">
                                      <p:cBhvr>
                                        <p:cTn id="160" dur="2000"/>
                                        <p:tgtEl>
                                          <p:spTgt spid="24"/>
                                        </p:tgtEl>
                                      </p:cBhvr>
                                    </p:animEffect>
                                    <p:anim calcmode="lin" valueType="num">
                                      <p:cBhvr>
                                        <p:cTn id="161" dur="2000" fill="hold"/>
                                        <p:tgtEl>
                                          <p:spTgt spid="24"/>
                                        </p:tgtEl>
                                        <p:attrNameLst>
                                          <p:attrName>ppt_w</p:attrName>
                                        </p:attrNameLst>
                                      </p:cBhvr>
                                      <p:tavLst>
                                        <p:tav tm="0" fmla="#ppt_w*sin(2.5*pi*$)">
                                          <p:val>
                                            <p:fltVal val="0"/>
                                          </p:val>
                                        </p:tav>
                                        <p:tav tm="100000">
                                          <p:val>
                                            <p:fltVal val="1"/>
                                          </p:val>
                                        </p:tav>
                                      </p:tavLst>
                                    </p:anim>
                                    <p:anim calcmode="lin" valueType="num">
                                      <p:cBhvr>
                                        <p:cTn id="162" dur="2000" fill="hold"/>
                                        <p:tgtEl>
                                          <p:spTgt spid="24"/>
                                        </p:tgtEl>
                                        <p:attrNameLst>
                                          <p:attrName>ppt_h</p:attrName>
                                        </p:attrNameLst>
                                      </p:cBhvr>
                                      <p:tavLst>
                                        <p:tav tm="0">
                                          <p:val>
                                            <p:strVal val="#ppt_h"/>
                                          </p:val>
                                        </p:tav>
                                        <p:tav tm="100000">
                                          <p:val>
                                            <p:strVal val="#ppt_h"/>
                                          </p:val>
                                        </p:tav>
                                      </p:tavLst>
                                    </p:anim>
                                  </p:childTnLst>
                                </p:cTn>
                              </p:par>
                              <p:par>
                                <p:cTn id="163" presetID="10" presetClass="entr" presetSubtype="0" fill="hold" grpId="0" nodeType="withEffect">
                                  <p:stCondLst>
                                    <p:cond delay="1800"/>
                                  </p:stCondLst>
                                  <p:childTnLst>
                                    <p:set>
                                      <p:cBhvr>
                                        <p:cTn id="164" dur="1" fill="hold">
                                          <p:stCondLst>
                                            <p:cond delay="0"/>
                                          </p:stCondLst>
                                        </p:cTn>
                                        <p:tgtEl>
                                          <p:spTgt spid="25"/>
                                        </p:tgtEl>
                                        <p:attrNameLst>
                                          <p:attrName>style.visibility</p:attrName>
                                        </p:attrNameLst>
                                      </p:cBhvr>
                                      <p:to>
                                        <p:strVal val="visible"/>
                                      </p:to>
                                    </p:set>
                                    <p:animEffect transition="in" filter="fade">
                                      <p:cBhvr>
                                        <p:cTn id="165"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
                <p:cTn id="166" repeatCount="indefinite" fill="hold" display="0">
                  <p:stCondLst>
                    <p:cond delay="indefinite"/>
                  </p:stCondLst>
                  <p:endCondLst>
                    <p:cond evt="onStopAudio" delay="0">
                      <p:tgtEl>
                        <p:sldTgt/>
                      </p:tgtEl>
                    </p:cond>
                  </p:endCondLst>
                </p:cTn>
                <p:tgtEl>
                  <p:spTgt spid="7"/>
                </p:tgtEl>
              </p:cMediaNode>
            </p:audio>
          </p:childTnLst>
        </p:cTn>
      </p:par>
    </p:tnLst>
    <p:bldLst>
      <p:bldP spid="6" grpId="0" build="p"/>
      <p:bldP spid="10" grpId="0"/>
      <p:bldP spid="34" grpId="0"/>
      <p:bldP spid="19" grpId="0" animBg="1"/>
      <p:bldP spid="44" grpId="0"/>
      <p:bldP spid="2" grpId="0"/>
      <p:bldP spid="15" grpId="0" animBg="1"/>
      <p:bldP spid="17" grpId="0" animBg="1"/>
      <p:bldP spid="17" grpId="1" animBg="1"/>
      <p:bldP spid="17" grpId="2" animBg="1"/>
      <p:bldP spid="17" grpId="3" animBg="1"/>
      <p:bldP spid="17" grpId="4" animBg="1"/>
      <p:bldP spid="16" grpId="0" animBg="1"/>
      <p:bldP spid="21" grpId="0" animBg="1"/>
      <p:bldP spid="23" grpId="0" animBg="1"/>
      <p:bldP spid="25" grpId="0" animBg="1"/>
      <p:bldP spid="2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31" name="Picture 7"/>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3059832" y="2406267"/>
            <a:ext cx="2088232" cy="1562557"/>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5 Rectángulo"/>
          <p:cNvSpPr/>
          <p:nvPr/>
        </p:nvSpPr>
        <p:spPr>
          <a:xfrm>
            <a:off x="3059832" y="610227"/>
            <a:ext cx="5767937" cy="1046440"/>
          </a:xfrm>
          <a:prstGeom prst="rect">
            <a:avLst/>
          </a:prstGeom>
        </p:spPr>
        <p:txBody>
          <a:bodyPr wrap="square">
            <a:spAutoFit/>
          </a:bodyPr>
          <a:lstStyle/>
          <a:p>
            <a:pPr algn="just"/>
            <a:r>
              <a:rPr lang="es-AR" sz="2000" dirty="0" smtClean="0">
                <a:solidFill>
                  <a:schemeClr val="accent3">
                    <a:lumMod val="60000"/>
                    <a:lumOff val="40000"/>
                  </a:schemeClr>
                </a:solidFill>
              </a:rPr>
              <a:t>Quina o Cascarilla </a:t>
            </a:r>
            <a:r>
              <a:rPr lang="es-AR" sz="2000" dirty="0" smtClean="0">
                <a:solidFill>
                  <a:schemeClr val="bg1"/>
                </a:solidFill>
              </a:rPr>
              <a:t>- </a:t>
            </a:r>
            <a:r>
              <a:rPr lang="es-AR" sz="2000" i="1" dirty="0" smtClean="0">
                <a:solidFill>
                  <a:schemeClr val="bg1"/>
                </a:solidFill>
              </a:rPr>
              <a:t>(</a:t>
            </a:r>
            <a:r>
              <a:rPr lang="es-ES" sz="2000" i="1" dirty="0" err="1" smtClean="0">
                <a:solidFill>
                  <a:schemeClr val="bg1"/>
                </a:solidFill>
              </a:rPr>
              <a:t>Cinchona</a:t>
            </a:r>
            <a:r>
              <a:rPr lang="es-ES" sz="2000" i="1" dirty="0" smtClean="0">
                <a:solidFill>
                  <a:schemeClr val="bg1"/>
                </a:solidFill>
              </a:rPr>
              <a:t> </a:t>
            </a:r>
            <a:r>
              <a:rPr lang="es-ES" sz="2000" i="1" dirty="0" err="1" smtClean="0">
                <a:solidFill>
                  <a:schemeClr val="bg1"/>
                </a:solidFill>
              </a:rPr>
              <a:t>officinalis</a:t>
            </a:r>
            <a:r>
              <a:rPr lang="es-ES" sz="2000" i="1" dirty="0" smtClean="0">
                <a:solidFill>
                  <a:schemeClr val="bg1"/>
                </a:solidFill>
              </a:rPr>
              <a:t>)</a:t>
            </a:r>
          </a:p>
          <a:p>
            <a:pPr algn="just"/>
            <a:r>
              <a:rPr lang="es-AR" sz="1400" dirty="0" smtClean="0">
                <a:solidFill>
                  <a:schemeClr val="bg1"/>
                </a:solidFill>
              </a:rPr>
              <a:t>Es una planta medicinal, una de las varias especies de </a:t>
            </a:r>
            <a:r>
              <a:rPr lang="es-AR" sz="1400" dirty="0" err="1" smtClean="0">
                <a:solidFill>
                  <a:schemeClr val="bg1"/>
                </a:solidFill>
              </a:rPr>
              <a:t>Cinchona</a:t>
            </a:r>
            <a:r>
              <a:rPr lang="es-AR" sz="1400" dirty="0" smtClean="0">
                <a:solidFill>
                  <a:schemeClr val="bg1"/>
                </a:solidFill>
              </a:rPr>
              <a:t> utilizadas para la producción de quinina, que es un agente contra la fiebre. Es especialmente útil en la prevención y tratamiento de la malaria.</a:t>
            </a:r>
            <a:endParaRPr lang="es-ES" sz="1400" dirty="0">
              <a:solidFill>
                <a:schemeClr val="bg1"/>
              </a:solidFill>
            </a:endParaRPr>
          </a:p>
        </p:txBody>
      </p:sp>
      <p:sp>
        <p:nvSpPr>
          <p:cNvPr id="18" name="17 Rectángulo"/>
          <p:cNvSpPr/>
          <p:nvPr/>
        </p:nvSpPr>
        <p:spPr>
          <a:xfrm>
            <a:off x="-2347846" y="3109199"/>
            <a:ext cx="2226892"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a:ln w="11430"/>
                <a:solidFill>
                  <a:srgbClr val="F23297"/>
                </a:solidFill>
                <a:effectLst>
                  <a:outerShdw blurRad="50800" dist="39000" dir="5460000" algn="tl">
                    <a:srgbClr val="000000">
                      <a:alpha val="38000"/>
                    </a:srgbClr>
                  </a:outerShdw>
                </a:effectLst>
              </a:rPr>
              <a:t>Flor Nacional </a:t>
            </a:r>
          </a:p>
        </p:txBody>
      </p:sp>
      <p:sp>
        <p:nvSpPr>
          <p:cNvPr id="19" name="18 Rectángulo"/>
          <p:cNvSpPr/>
          <p:nvPr/>
        </p:nvSpPr>
        <p:spPr>
          <a:xfrm>
            <a:off x="9252520" y="1423655"/>
            <a:ext cx="2390398"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r"/>
            <a:r>
              <a:rPr lang="es-AR" sz="2800" b="1" dirty="0">
                <a:ln w="11430"/>
                <a:solidFill>
                  <a:srgbClr val="92D050"/>
                </a:solidFill>
                <a:effectLst>
                  <a:outerShdw blurRad="50800" dist="39000" dir="5460000" algn="tl">
                    <a:srgbClr val="000000">
                      <a:alpha val="38000"/>
                    </a:srgbClr>
                  </a:outerShdw>
                </a:effectLst>
              </a:rPr>
              <a:t>Árbol Nacional</a:t>
            </a:r>
          </a:p>
        </p:txBody>
      </p:sp>
      <p:pic>
        <p:nvPicPr>
          <p:cNvPr id="10246" name="Picture 6"/>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5225143" y="1719516"/>
            <a:ext cx="3602626" cy="270702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00000" lon="1500000" rev="21594000"/>
            </a:camera>
            <a:lightRig rig="threePt" dir="t">
              <a:rot lat="0" lon="0" rev="2700000"/>
            </a:lightRig>
          </a:scene3d>
          <a:sp3d>
            <a:bevelT h="38100"/>
            <a:contourClr>
              <a:srgbClr val="C0C0C0"/>
            </a:contourClr>
          </a:sp3d>
          <a:extLst/>
        </p:spPr>
      </p:pic>
      <p:sp>
        <p:nvSpPr>
          <p:cNvPr id="3" name="2 Rectángulo"/>
          <p:cNvSpPr/>
          <p:nvPr/>
        </p:nvSpPr>
        <p:spPr>
          <a:xfrm>
            <a:off x="323528" y="4368934"/>
            <a:ext cx="6054070" cy="738664"/>
          </a:xfrm>
          <a:prstGeom prst="rect">
            <a:avLst/>
          </a:prstGeom>
        </p:spPr>
        <p:txBody>
          <a:bodyPr wrap="square">
            <a:spAutoFit/>
          </a:bodyPr>
          <a:lstStyle/>
          <a:p>
            <a:pPr algn="just"/>
            <a:r>
              <a:rPr lang="es-AR" sz="1400" dirty="0">
                <a:solidFill>
                  <a:schemeClr val="bg1"/>
                </a:solidFill>
              </a:rPr>
              <a:t>Se sabe que los incas quedaron maravillados por su gran </a:t>
            </a:r>
            <a:r>
              <a:rPr lang="es-AR" sz="1400" dirty="0" smtClean="0">
                <a:solidFill>
                  <a:schemeClr val="bg1"/>
                </a:solidFill>
              </a:rPr>
              <a:t>belleza, </a:t>
            </a:r>
            <a:r>
              <a:rPr lang="es-AR" sz="1400" dirty="0">
                <a:solidFill>
                  <a:schemeClr val="bg1"/>
                </a:solidFill>
              </a:rPr>
              <a:t>promoviendo el cultivo de la cantuta en todos sus dominios, consagrándola al dios Sol (Inti) de allí que también se le conoce como </a:t>
            </a:r>
            <a:r>
              <a:rPr lang="es-AR" sz="1400" dirty="0" smtClean="0">
                <a:solidFill>
                  <a:schemeClr val="bg1"/>
                </a:solidFill>
              </a:rPr>
              <a:t>“La </a:t>
            </a:r>
            <a:r>
              <a:rPr lang="es-AR" sz="1400" dirty="0">
                <a:solidFill>
                  <a:schemeClr val="bg1"/>
                </a:solidFill>
              </a:rPr>
              <a:t>Flor Sagrada de los </a:t>
            </a:r>
            <a:r>
              <a:rPr lang="es-AR" sz="1400" dirty="0" smtClean="0">
                <a:solidFill>
                  <a:schemeClr val="bg1"/>
                </a:solidFill>
              </a:rPr>
              <a:t>Incas”.</a:t>
            </a:r>
            <a:endParaRPr lang="es-AR" sz="1400" dirty="0">
              <a:solidFill>
                <a:schemeClr val="bg1"/>
              </a:solidFill>
            </a:endParaRPr>
          </a:p>
        </p:txBody>
      </p:sp>
      <p:pic>
        <p:nvPicPr>
          <p:cNvPr id="1030" name="Picture 6"/>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a:off x="323528" y="1080016"/>
            <a:ext cx="2592629" cy="2042469"/>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19800000" rev="0"/>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1 CuadroTexto"/>
          <p:cNvSpPr txBox="1"/>
          <p:nvPr/>
        </p:nvSpPr>
        <p:spPr>
          <a:xfrm>
            <a:off x="611560" y="3968824"/>
            <a:ext cx="3045064" cy="400110"/>
          </a:xfrm>
          <a:prstGeom prst="rect">
            <a:avLst/>
          </a:prstGeom>
          <a:noFill/>
        </p:spPr>
        <p:txBody>
          <a:bodyPr wrap="none" rtlCol="0">
            <a:spAutoFit/>
          </a:bodyPr>
          <a:lstStyle/>
          <a:p>
            <a:r>
              <a:rPr lang="es-AR" sz="2000" dirty="0" err="1">
                <a:solidFill>
                  <a:schemeClr val="accent3">
                    <a:lumMod val="60000"/>
                    <a:lumOff val="40000"/>
                  </a:schemeClr>
                </a:solidFill>
              </a:rPr>
              <a:t>Kantuta</a:t>
            </a:r>
            <a:r>
              <a:rPr lang="es-AR" sz="2000" b="1" dirty="0">
                <a:solidFill>
                  <a:schemeClr val="accent3">
                    <a:lumMod val="60000"/>
                    <a:lumOff val="40000"/>
                  </a:schemeClr>
                </a:solidFill>
              </a:rPr>
              <a:t> </a:t>
            </a:r>
            <a:r>
              <a:rPr lang="es-AR" sz="2000" dirty="0">
                <a:solidFill>
                  <a:schemeClr val="bg1"/>
                </a:solidFill>
              </a:rPr>
              <a:t> </a:t>
            </a:r>
            <a:r>
              <a:rPr lang="es-AR" sz="2000" i="1" dirty="0">
                <a:solidFill>
                  <a:schemeClr val="bg1"/>
                </a:solidFill>
              </a:rPr>
              <a:t>(</a:t>
            </a:r>
            <a:r>
              <a:rPr lang="es-AR" sz="2000" i="1" dirty="0" err="1">
                <a:solidFill>
                  <a:schemeClr val="bg1"/>
                </a:solidFill>
              </a:rPr>
              <a:t>Cantua</a:t>
            </a:r>
            <a:r>
              <a:rPr lang="es-AR" sz="2000" i="1" dirty="0">
                <a:solidFill>
                  <a:schemeClr val="bg1"/>
                </a:solidFill>
              </a:rPr>
              <a:t> </a:t>
            </a:r>
            <a:r>
              <a:rPr lang="es-AR" sz="2000" i="1" dirty="0" err="1">
                <a:solidFill>
                  <a:schemeClr val="bg1"/>
                </a:solidFill>
              </a:rPr>
              <a:t>buxifolia</a:t>
            </a:r>
            <a:r>
              <a:rPr lang="es-AR" sz="2000" i="1" dirty="0">
                <a:solidFill>
                  <a:schemeClr val="bg1"/>
                </a:solidFill>
              </a:rPr>
              <a:t>) </a:t>
            </a:r>
          </a:p>
        </p:txBody>
      </p:sp>
      <p:sp>
        <p:nvSpPr>
          <p:cNvPr id="10" name="9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20186108"/>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1030"/>
                                        </p:tgtEl>
                                        <p:attrNameLst>
                                          <p:attrName>style.visibility</p:attrName>
                                        </p:attrNameLst>
                                      </p:cBhvr>
                                      <p:to>
                                        <p:strVal val="visible"/>
                                      </p:to>
                                    </p:set>
                                    <p:animEffect transition="in" filter="fade">
                                      <p:cBhvr>
                                        <p:cTn id="7" dur="1000"/>
                                        <p:tgtEl>
                                          <p:spTgt spid="1030"/>
                                        </p:tgtEl>
                                      </p:cBhvr>
                                    </p:animEffect>
                                    <p:anim calcmode="lin" valueType="num">
                                      <p:cBhvr>
                                        <p:cTn id="8" dur="1000" fill="hold"/>
                                        <p:tgtEl>
                                          <p:spTgt spid="1030"/>
                                        </p:tgtEl>
                                        <p:attrNameLst>
                                          <p:attrName>ppt_x</p:attrName>
                                        </p:attrNameLst>
                                      </p:cBhvr>
                                      <p:tavLst>
                                        <p:tav tm="0">
                                          <p:val>
                                            <p:strVal val="#ppt_x"/>
                                          </p:val>
                                        </p:tav>
                                        <p:tav tm="100000">
                                          <p:val>
                                            <p:strVal val="#ppt_x"/>
                                          </p:val>
                                        </p:tav>
                                      </p:tavLst>
                                    </p:anim>
                                    <p:anim calcmode="lin" valueType="num">
                                      <p:cBhvr>
                                        <p:cTn id="9" dur="1000" fill="hold"/>
                                        <p:tgtEl>
                                          <p:spTgt spid="10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6" presetClass="path" presetSubtype="0" fill="hold" grpId="0" nodeType="afterEffect">
                                  <p:stCondLst>
                                    <p:cond delay="0"/>
                                  </p:stCondLst>
                                  <p:iterate type="lt">
                                    <p:tmPct val="10000"/>
                                  </p:iterate>
                                  <p:childTnLst>
                                    <p:animMotion origin="layout" path="M 0.12674 -0.07834 C 0.12275 -0.21776 0.22796 -0.19247 0.29514 -0.2008 C 0.35921 -0.21098 0.4191 -0.11813 0.42309 0.01728 C 0.42796 0.14251 0.38594 0.25879 0.32587 0.26712 C 0.27101 0.2736 0.21893 0.19649 0.21511 0.07958 C 0.21094 -0.02622 0.24618 -0.12646 0.29705 -0.13417 C 0.34393 -0.14065 0.38803 -0.07649 0.39098 0.0219 C 0.3941 0.10919 0.36598 0.19464 0.32396 0.19834 C 0.28594 0.20481 0.25 0.15485 0.24705 0.07588 C 0.24514 0.00525 0.26615 -0.06354 0.29896 -0.06786 C 0.32813 -0.07187 0.35712 -0.03454 0.35921 0.0256 C 0.36112 0.07773 0.34601 0.1277 0.32188 0.13233 C 0.30191 0.13603 0.28091 0.1129 0.27987 0.07126 C 0.27796 0.03856 0.28594 0.00247 0.30087 -0.00123 C 0.3132 -0.00123 0.32518 0.0071 0.32709 0.03023 C 0.32813 0.04442 0.32587 0.05923 0.31997 0.06539 C 0.31719 0.06755 0.31511 0.06755 0.31216 0.06539 " pathEditMode="relative" rAng="0" ptsTypes="fffffffffffffffff">
                                      <p:cBhvr>
                                        <p:cTn id="12" dur="1000" fill="hold"/>
                                        <p:tgtEl>
                                          <p:spTgt spid="18"/>
                                        </p:tgtEl>
                                        <p:attrNameLst>
                                          <p:attrName>ppt_x</p:attrName>
                                          <p:attrName>ppt_y</p:attrName>
                                        </p:attrNameLst>
                                      </p:cBhvr>
                                      <p:rCtr x="14861" y="10611"/>
                                    </p:animMotion>
                                  </p:childTnLst>
                                </p:cTn>
                              </p:par>
                            </p:childTnLst>
                          </p:cTn>
                        </p:par>
                        <p:par>
                          <p:cTn id="13" fill="hold">
                            <p:stCondLst>
                              <p:cond delay="3100"/>
                            </p:stCondLst>
                            <p:childTnLst>
                              <p:par>
                                <p:cTn id="14" presetID="26" presetClass="entr" presetSubtype="0" fill="hold" grpId="0" nodeType="afterEffect">
                                  <p:stCondLst>
                                    <p:cond delay="0"/>
                                  </p:stCondLst>
                                  <p:iterate type="lt">
                                    <p:tmPct val="10000"/>
                                  </p:iterate>
                                  <p:childTnLst>
                                    <p:set>
                                      <p:cBhvr>
                                        <p:cTn id="15" dur="1" fill="hold">
                                          <p:stCondLst>
                                            <p:cond delay="0"/>
                                          </p:stCondLst>
                                        </p:cTn>
                                        <p:tgtEl>
                                          <p:spTgt spid="2"/>
                                        </p:tgtEl>
                                        <p:attrNameLst>
                                          <p:attrName>style.visibility</p:attrName>
                                        </p:attrNameLst>
                                      </p:cBhvr>
                                      <p:to>
                                        <p:strVal val="visible"/>
                                      </p:to>
                                    </p:set>
                                    <p:animEffect transition="in" filter="wipe(down)">
                                      <p:cBhvr>
                                        <p:cTn id="16" dur="290">
                                          <p:stCondLst>
                                            <p:cond delay="0"/>
                                          </p:stCondLst>
                                        </p:cTn>
                                        <p:tgtEl>
                                          <p:spTgt spid="2"/>
                                        </p:tgtEl>
                                      </p:cBhvr>
                                    </p:animEffect>
                                    <p:anim calcmode="lin" valueType="num">
                                      <p:cBhvr>
                                        <p:cTn id="17"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18"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9"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20"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21"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22" dur="13">
                                          <p:stCondLst>
                                            <p:cond delay="325"/>
                                          </p:stCondLst>
                                        </p:cTn>
                                        <p:tgtEl>
                                          <p:spTgt spid="2"/>
                                        </p:tgtEl>
                                      </p:cBhvr>
                                      <p:to x="100000" y="60000"/>
                                    </p:animScale>
                                    <p:animScale>
                                      <p:cBhvr>
                                        <p:cTn id="23" dur="83" decel="50000">
                                          <p:stCondLst>
                                            <p:cond delay="338"/>
                                          </p:stCondLst>
                                        </p:cTn>
                                        <p:tgtEl>
                                          <p:spTgt spid="2"/>
                                        </p:tgtEl>
                                      </p:cBhvr>
                                      <p:to x="100000" y="100000"/>
                                    </p:animScale>
                                    <p:animScale>
                                      <p:cBhvr>
                                        <p:cTn id="24" dur="13">
                                          <p:stCondLst>
                                            <p:cond delay="656"/>
                                          </p:stCondLst>
                                        </p:cTn>
                                        <p:tgtEl>
                                          <p:spTgt spid="2"/>
                                        </p:tgtEl>
                                      </p:cBhvr>
                                      <p:to x="100000" y="80000"/>
                                    </p:animScale>
                                    <p:animScale>
                                      <p:cBhvr>
                                        <p:cTn id="25" dur="83" decel="50000">
                                          <p:stCondLst>
                                            <p:cond delay="669"/>
                                          </p:stCondLst>
                                        </p:cTn>
                                        <p:tgtEl>
                                          <p:spTgt spid="2"/>
                                        </p:tgtEl>
                                      </p:cBhvr>
                                      <p:to x="100000" y="100000"/>
                                    </p:animScale>
                                    <p:animScale>
                                      <p:cBhvr>
                                        <p:cTn id="26" dur="13">
                                          <p:stCondLst>
                                            <p:cond delay="821"/>
                                          </p:stCondLst>
                                        </p:cTn>
                                        <p:tgtEl>
                                          <p:spTgt spid="2"/>
                                        </p:tgtEl>
                                      </p:cBhvr>
                                      <p:to x="100000" y="90000"/>
                                    </p:animScale>
                                    <p:animScale>
                                      <p:cBhvr>
                                        <p:cTn id="27" dur="83" decel="50000">
                                          <p:stCondLst>
                                            <p:cond delay="834"/>
                                          </p:stCondLst>
                                        </p:cTn>
                                        <p:tgtEl>
                                          <p:spTgt spid="2"/>
                                        </p:tgtEl>
                                      </p:cBhvr>
                                      <p:to x="100000" y="100000"/>
                                    </p:animScale>
                                    <p:animScale>
                                      <p:cBhvr>
                                        <p:cTn id="28" dur="13">
                                          <p:stCondLst>
                                            <p:cond delay="904"/>
                                          </p:stCondLst>
                                        </p:cTn>
                                        <p:tgtEl>
                                          <p:spTgt spid="2"/>
                                        </p:tgtEl>
                                      </p:cBhvr>
                                      <p:to x="100000" y="95000"/>
                                    </p:animScale>
                                    <p:animScale>
                                      <p:cBhvr>
                                        <p:cTn id="29" dur="83" decel="50000">
                                          <p:stCondLst>
                                            <p:cond delay="917"/>
                                          </p:stCondLst>
                                        </p:cTn>
                                        <p:tgtEl>
                                          <p:spTgt spid="2"/>
                                        </p:tgtEl>
                                      </p:cBhvr>
                                      <p:to x="100000" y="100000"/>
                                    </p:animScale>
                                  </p:childTnLst>
                                </p:cTn>
                              </p:par>
                            </p:childTnLst>
                          </p:cTn>
                        </p:par>
                        <p:par>
                          <p:cTn id="30" fill="hold">
                            <p:stCondLst>
                              <p:cond delay="6400"/>
                            </p:stCondLst>
                            <p:childTnLst>
                              <p:par>
                                <p:cTn id="31" presetID="10" presetClass="entr" presetSubtype="0" fill="hold" nodeType="afterEffect">
                                  <p:stCondLst>
                                    <p:cond delay="0"/>
                                  </p:stCondLst>
                                  <p:childTnLst>
                                    <p:set>
                                      <p:cBhvr>
                                        <p:cTn id="32" dur="1" fill="hold">
                                          <p:stCondLst>
                                            <p:cond delay="0"/>
                                          </p:stCondLst>
                                        </p:cTn>
                                        <p:tgtEl>
                                          <p:spTgt spid="1031"/>
                                        </p:tgtEl>
                                        <p:attrNameLst>
                                          <p:attrName>style.visibility</p:attrName>
                                        </p:attrNameLst>
                                      </p:cBhvr>
                                      <p:to>
                                        <p:strVal val="visible"/>
                                      </p:to>
                                    </p:set>
                                    <p:animEffect transition="in" filter="fade">
                                      <p:cBhvr>
                                        <p:cTn id="33" dur="500"/>
                                        <p:tgtEl>
                                          <p:spTgt spid="1031"/>
                                        </p:tgtEl>
                                      </p:cBhvr>
                                    </p:animEffect>
                                  </p:childTnLst>
                                </p:cTn>
                              </p:par>
                            </p:childTnLst>
                          </p:cTn>
                        </p:par>
                        <p:par>
                          <p:cTn id="34" fill="hold">
                            <p:stCondLst>
                              <p:cond delay="690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3"/>
                                        </p:tgtEl>
                                        <p:attrNameLst>
                                          <p:attrName>style.visibility</p:attrName>
                                        </p:attrNameLst>
                                      </p:cBhvr>
                                      <p:to>
                                        <p:strVal val="visible"/>
                                      </p:to>
                                    </p:set>
                                    <p:anim calcmode="lin" valueType="num">
                                      <p:cBhvr>
                                        <p:cTn id="37" dur="500" fill="hold"/>
                                        <p:tgtEl>
                                          <p:spTgt spid="3"/>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3"/>
                                        </p:tgtEl>
                                        <p:attrNameLst>
                                          <p:attrName>ppt_y</p:attrName>
                                        </p:attrNameLst>
                                      </p:cBhvr>
                                      <p:tavLst>
                                        <p:tav tm="0">
                                          <p:val>
                                            <p:strVal val="#ppt_y"/>
                                          </p:val>
                                        </p:tav>
                                        <p:tav tm="100000">
                                          <p:val>
                                            <p:strVal val="#ppt_y"/>
                                          </p:val>
                                        </p:tav>
                                      </p:tavLst>
                                    </p:anim>
                                    <p:anim calcmode="lin" valueType="num">
                                      <p:cBhvr>
                                        <p:cTn id="39" dur="500" fill="hold"/>
                                        <p:tgtEl>
                                          <p:spTgt spid="3"/>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3"/>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3"/>
                                        </p:tgtEl>
                                      </p:cBhvr>
                                    </p:animEffect>
                                  </p:childTnLst>
                                </p:cTn>
                              </p:par>
                            </p:childTnLst>
                          </p:cTn>
                        </p:par>
                        <p:par>
                          <p:cTn id="42" fill="hold">
                            <p:stCondLst>
                              <p:cond delay="16750"/>
                            </p:stCondLst>
                            <p:childTnLst>
                              <p:par>
                                <p:cTn id="43" presetID="42" presetClass="entr" presetSubtype="0" fill="hold" nodeType="afterEffect">
                                  <p:stCondLst>
                                    <p:cond delay="0"/>
                                  </p:stCondLst>
                                  <p:childTnLst>
                                    <p:set>
                                      <p:cBhvr>
                                        <p:cTn id="44" dur="1" fill="hold">
                                          <p:stCondLst>
                                            <p:cond delay="0"/>
                                          </p:stCondLst>
                                        </p:cTn>
                                        <p:tgtEl>
                                          <p:spTgt spid="10246"/>
                                        </p:tgtEl>
                                        <p:attrNameLst>
                                          <p:attrName>style.visibility</p:attrName>
                                        </p:attrNameLst>
                                      </p:cBhvr>
                                      <p:to>
                                        <p:strVal val="visible"/>
                                      </p:to>
                                    </p:set>
                                    <p:animEffect transition="in" filter="fade">
                                      <p:cBhvr>
                                        <p:cTn id="45" dur="1000"/>
                                        <p:tgtEl>
                                          <p:spTgt spid="10246"/>
                                        </p:tgtEl>
                                      </p:cBhvr>
                                    </p:animEffect>
                                    <p:anim calcmode="lin" valueType="num">
                                      <p:cBhvr>
                                        <p:cTn id="46" dur="1000" fill="hold"/>
                                        <p:tgtEl>
                                          <p:spTgt spid="10246"/>
                                        </p:tgtEl>
                                        <p:attrNameLst>
                                          <p:attrName>ppt_x</p:attrName>
                                        </p:attrNameLst>
                                      </p:cBhvr>
                                      <p:tavLst>
                                        <p:tav tm="0">
                                          <p:val>
                                            <p:strVal val="#ppt_x"/>
                                          </p:val>
                                        </p:tav>
                                        <p:tav tm="100000">
                                          <p:val>
                                            <p:strVal val="#ppt_x"/>
                                          </p:val>
                                        </p:tav>
                                      </p:tavLst>
                                    </p:anim>
                                    <p:anim calcmode="lin" valueType="num">
                                      <p:cBhvr>
                                        <p:cTn id="47" dur="1000" fill="hold"/>
                                        <p:tgtEl>
                                          <p:spTgt spid="10246"/>
                                        </p:tgtEl>
                                        <p:attrNameLst>
                                          <p:attrName>ppt_y</p:attrName>
                                        </p:attrNameLst>
                                      </p:cBhvr>
                                      <p:tavLst>
                                        <p:tav tm="0">
                                          <p:val>
                                            <p:strVal val="#ppt_y+.1"/>
                                          </p:val>
                                        </p:tav>
                                        <p:tav tm="100000">
                                          <p:val>
                                            <p:strVal val="#ppt_y"/>
                                          </p:val>
                                        </p:tav>
                                      </p:tavLst>
                                    </p:anim>
                                  </p:childTnLst>
                                </p:cTn>
                              </p:par>
                            </p:childTnLst>
                          </p:cTn>
                        </p:par>
                        <p:par>
                          <p:cTn id="48" fill="hold">
                            <p:stCondLst>
                              <p:cond delay="17750"/>
                            </p:stCondLst>
                            <p:childTnLst>
                              <p:par>
                                <p:cTn id="49" presetID="28" presetClass="path" presetSubtype="0" fill="hold" grpId="0" nodeType="afterEffect">
                                  <p:stCondLst>
                                    <p:cond delay="0"/>
                                  </p:stCondLst>
                                  <p:iterate type="lt">
                                    <p:tmPct val="10000"/>
                                  </p:iterate>
                                  <p:childTnLst>
                                    <p:animMotion origin="layout" path="M -0.35243 -0.248 C -0.35243 -0.21777 -0.37222 -0.19279 -0.39652 -0.19279 C -0.42187 -0.19279 -0.44114 -0.21777 -0.44114 -0.248 C -0.44114 -0.27823 -0.46163 -0.30321 -0.48645 -0.30321 C -0.50954 -0.30321 -0.52916 -0.27823 -0.52916 -0.248 C -0.52916 -0.21777 -0.5493 -0.19279 -0.57326 -0.19279 C -0.59722 -0.19279 -0.61684 -0.21777 -0.61684 -0.248 C -0.61684 -0.27823 -0.63697 -0.30321 -0.66215 -0.3029 C -0.68611 -0.30321 -0.70555 -0.27823 -0.70555 -0.248 C -0.70555 -0.21777 -0.68611 -0.19279 -0.66215 -0.19279 C -0.63697 -0.19279 -0.61684 -0.21777 -0.61684 -0.248 C -0.61684 -0.27823 -0.59722 -0.3029 -0.57326 -0.30321 C -0.5493 -0.30321 -0.52916 -0.27823 -0.52916 -0.248 C -0.52916 -0.21777 -0.50954 -0.19279 -0.48559 -0.19279 C -0.46163 -0.19279 -0.44114 -0.21777 -0.44114 -0.248 C -0.44114 -0.27823 -0.42187 -0.30321 -0.39652 -0.30321 C -0.37222 -0.30321 -0.35243 -0.27823 -0.35243 -0.248 Z " pathEditMode="relative" rAng="5400000" ptsTypes="fffffffffffffffff">
                                      <p:cBhvr>
                                        <p:cTn id="50" dur="1000" fill="hold"/>
                                        <p:tgtEl>
                                          <p:spTgt spid="19"/>
                                        </p:tgtEl>
                                        <p:attrNameLst>
                                          <p:attrName>ppt_x</p:attrName>
                                          <p:attrName>ppt_y</p:attrName>
                                        </p:attrNameLst>
                                      </p:cBhvr>
                                      <p:rCtr x="-17656" y="0"/>
                                    </p:animMotion>
                                  </p:childTnLst>
                                </p:cTn>
                              </p:par>
                            </p:childTnLst>
                          </p:cTn>
                        </p:par>
                        <p:par>
                          <p:cTn id="51" fill="hold">
                            <p:stCondLst>
                              <p:cond delay="19950"/>
                            </p:stCondLst>
                            <p:childTnLst>
                              <p:par>
                                <p:cTn id="52" presetID="41" presetClass="entr" presetSubtype="0" fill="hold" grpId="0" nodeType="afterEffect">
                                  <p:stCondLst>
                                    <p:cond delay="0"/>
                                  </p:stCondLst>
                                  <p:iterate type="lt">
                                    <p:tmPct val="10000"/>
                                  </p:iterate>
                                  <p:childTnLst>
                                    <p:set>
                                      <p:cBhvr>
                                        <p:cTn id="53" dur="1" fill="hold">
                                          <p:stCondLst>
                                            <p:cond delay="0"/>
                                          </p:stCondLst>
                                        </p:cTn>
                                        <p:tgtEl>
                                          <p:spTgt spid="6"/>
                                        </p:tgtEl>
                                        <p:attrNameLst>
                                          <p:attrName>style.visibility</p:attrName>
                                        </p:attrNameLst>
                                      </p:cBhvr>
                                      <p:to>
                                        <p:strVal val="visible"/>
                                      </p:to>
                                    </p:set>
                                    <p:anim calcmode="lin" valueType="num">
                                      <p:cBhvr>
                                        <p:cTn id="54" dur="500" fill="hold"/>
                                        <p:tgtEl>
                                          <p:spTgt spid="6"/>
                                        </p:tgtEl>
                                        <p:attrNameLst>
                                          <p:attrName>ppt_x</p:attrName>
                                        </p:attrNameLst>
                                      </p:cBhvr>
                                      <p:tavLst>
                                        <p:tav tm="0">
                                          <p:val>
                                            <p:strVal val="#ppt_x"/>
                                          </p:val>
                                        </p:tav>
                                        <p:tav tm="50000">
                                          <p:val>
                                            <p:strVal val="#ppt_x+.1"/>
                                          </p:val>
                                        </p:tav>
                                        <p:tav tm="100000">
                                          <p:val>
                                            <p:strVal val="#ppt_x"/>
                                          </p:val>
                                        </p:tav>
                                      </p:tavLst>
                                    </p:anim>
                                    <p:anim calcmode="lin" valueType="num">
                                      <p:cBhvr>
                                        <p:cTn id="55" dur="500" fill="hold"/>
                                        <p:tgtEl>
                                          <p:spTgt spid="6"/>
                                        </p:tgtEl>
                                        <p:attrNameLst>
                                          <p:attrName>ppt_y</p:attrName>
                                        </p:attrNameLst>
                                      </p:cBhvr>
                                      <p:tavLst>
                                        <p:tav tm="0">
                                          <p:val>
                                            <p:strVal val="#ppt_y"/>
                                          </p:val>
                                        </p:tav>
                                        <p:tav tm="100000">
                                          <p:val>
                                            <p:strVal val="#ppt_y"/>
                                          </p:val>
                                        </p:tav>
                                      </p:tavLst>
                                    </p:anim>
                                    <p:anim calcmode="lin" valueType="num">
                                      <p:cBhvr>
                                        <p:cTn id="56" dur="500" fill="hold"/>
                                        <p:tgtEl>
                                          <p:spTgt spid="6"/>
                                        </p:tgtEl>
                                        <p:attrNameLst>
                                          <p:attrName>ppt_h</p:attrName>
                                        </p:attrNameLst>
                                      </p:cBhvr>
                                      <p:tavLst>
                                        <p:tav tm="0">
                                          <p:val>
                                            <p:strVal val="#ppt_h/10"/>
                                          </p:val>
                                        </p:tav>
                                        <p:tav tm="50000">
                                          <p:val>
                                            <p:strVal val="#ppt_h+.01"/>
                                          </p:val>
                                        </p:tav>
                                        <p:tav tm="100000">
                                          <p:val>
                                            <p:strVal val="#ppt_h"/>
                                          </p:val>
                                        </p:tav>
                                      </p:tavLst>
                                    </p:anim>
                                    <p:anim calcmode="lin" valueType="num">
                                      <p:cBhvr>
                                        <p:cTn id="57" dur="500" fill="hold"/>
                                        <p:tgtEl>
                                          <p:spTgt spid="6"/>
                                        </p:tgtEl>
                                        <p:attrNameLst>
                                          <p:attrName>ppt_w</p:attrName>
                                        </p:attrNameLst>
                                      </p:cBhvr>
                                      <p:tavLst>
                                        <p:tav tm="0">
                                          <p:val>
                                            <p:strVal val="#ppt_w/10"/>
                                          </p:val>
                                        </p:tav>
                                        <p:tav tm="50000">
                                          <p:val>
                                            <p:strVal val="#ppt_w+.01"/>
                                          </p:val>
                                        </p:tav>
                                        <p:tav tm="100000">
                                          <p:val>
                                            <p:strVal val="#ppt_w"/>
                                          </p:val>
                                        </p:tav>
                                      </p:tavLst>
                                    </p:anim>
                                    <p:animEffect transition="in" filter="fade">
                                      <p:cBhvr>
                                        <p:cTn id="58" dur="500" tmFilter="0,0; .5, 1; 1, 1"/>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8" grpId="0"/>
      <p:bldP spid="19" grpId="0"/>
      <p:bldP spid="3" grpId="0"/>
      <p:bldP spid="2"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4" name="3 Rectángulo"/>
          <p:cNvSpPr/>
          <p:nvPr/>
        </p:nvSpPr>
        <p:spPr>
          <a:xfrm>
            <a:off x="-2390492" y="2638258"/>
            <a:ext cx="2209964"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a:ln w="11430"/>
                <a:solidFill>
                  <a:srgbClr val="FFC000"/>
                </a:solidFill>
                <a:effectLst/>
              </a:rPr>
              <a:t>Ave Nacional </a:t>
            </a:r>
          </a:p>
        </p:txBody>
      </p:sp>
      <p:pic>
        <p:nvPicPr>
          <p:cNvPr id="2" name="Picture 2"/>
          <p:cNvPicPr>
            <a:picLocks noChangeAspect="1" noChangeArrowheads="1"/>
          </p:cNvPicPr>
          <p:nvPr/>
        </p:nvPicPr>
        <p:blipFill rotWithShape="1">
          <a:blip r:embed="rId2" cstate="print">
            <a:extLst>
              <a:ext uri="{28A0092B-C50C-407E-A947-70E740481C1C}">
                <a14:useLocalDpi xmlns:a14="http://schemas.microsoft.com/office/drawing/2010/main"/>
              </a:ext>
            </a:extLst>
          </a:blip>
          <a:srcRect/>
          <a:stretch/>
        </p:blipFill>
        <p:spPr bwMode="auto">
          <a:xfrm>
            <a:off x="395535" y="362440"/>
            <a:ext cx="3057475" cy="346107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RightFacing">
              <a:rot lat="623785" lon="20400000" rev="213211"/>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2"/>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6270416" y="2252123"/>
            <a:ext cx="2492263" cy="165331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8" name="Picture 2"/>
          <p:cNvPicPr>
            <a:picLocks noChangeAspect="1" noChangeArrowheads="1"/>
          </p:cNvPicPr>
          <p:nvPr/>
        </p:nvPicPr>
        <p:blipFill rotWithShape="1">
          <a:blip r:embed="rId4" cstate="print">
            <a:extLst>
              <a:ext uri="{28A0092B-C50C-407E-A947-70E740481C1C}">
                <a14:useLocalDpi xmlns:a14="http://schemas.microsoft.com/office/drawing/2010/main"/>
              </a:ext>
            </a:extLst>
          </a:blip>
          <a:srcRect/>
          <a:stretch/>
        </p:blipFill>
        <p:spPr bwMode="auto">
          <a:xfrm>
            <a:off x="6345053" y="55556"/>
            <a:ext cx="2509924" cy="221423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4" name="Picture 8"/>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a:off x="3746208" y="195486"/>
            <a:ext cx="2415938" cy="16106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4105" name="Picture 9"/>
          <p:cNvPicPr>
            <a:picLocks noChangeAspect="1" noChangeArrowheads="1"/>
          </p:cNvPicPr>
          <p:nvPr/>
        </p:nvPicPr>
        <p:blipFill>
          <a:blip r:embed="rId6" cstate="screen">
            <a:extLst>
              <a:ext uri="{28A0092B-C50C-407E-A947-70E740481C1C}">
                <a14:useLocalDpi xmlns:a14="http://schemas.microsoft.com/office/drawing/2010/main"/>
              </a:ext>
            </a:extLst>
          </a:blip>
          <a:stretch>
            <a:fillRect/>
          </a:stretch>
        </p:blipFill>
        <p:spPr bwMode="auto">
          <a:xfrm>
            <a:off x="3719939" y="2077865"/>
            <a:ext cx="2468476" cy="1644005"/>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3" name="12 Rectángulo"/>
          <p:cNvSpPr/>
          <p:nvPr/>
        </p:nvSpPr>
        <p:spPr>
          <a:xfrm>
            <a:off x="56001" y="4412888"/>
            <a:ext cx="3442149" cy="677108"/>
          </a:xfrm>
          <a:prstGeom prst="rect">
            <a:avLst/>
          </a:prstGeom>
        </p:spPr>
        <p:txBody>
          <a:bodyPr wrap="square">
            <a:spAutoFit/>
          </a:bodyPr>
          <a:lstStyle/>
          <a:p>
            <a:pPr algn="ctr"/>
            <a:r>
              <a:rPr lang="es-AR" sz="2000" dirty="0">
                <a:solidFill>
                  <a:schemeClr val="accent6">
                    <a:lumMod val="75000"/>
                  </a:schemeClr>
                </a:solidFill>
              </a:rPr>
              <a:t>Tunqui </a:t>
            </a:r>
            <a:r>
              <a:rPr lang="es-AR" sz="2000" dirty="0" smtClean="0">
                <a:solidFill>
                  <a:schemeClr val="accent6">
                    <a:lumMod val="75000"/>
                  </a:schemeClr>
                </a:solidFill>
              </a:rPr>
              <a:t>o </a:t>
            </a:r>
            <a:r>
              <a:rPr lang="es-AR" sz="2000" dirty="0">
                <a:solidFill>
                  <a:schemeClr val="accent6">
                    <a:lumMod val="75000"/>
                  </a:schemeClr>
                </a:solidFill>
              </a:rPr>
              <a:t>Gallito de las rocas</a:t>
            </a:r>
            <a:r>
              <a:rPr lang="es-AR" b="1" dirty="0">
                <a:solidFill>
                  <a:schemeClr val="accent6">
                    <a:lumMod val="75000"/>
                  </a:schemeClr>
                </a:solidFill>
              </a:rPr>
              <a:t> </a:t>
            </a:r>
            <a:r>
              <a:rPr lang="es-AR" i="1" dirty="0">
                <a:solidFill>
                  <a:schemeClr val="bg1"/>
                </a:solidFill>
              </a:rPr>
              <a:t>(</a:t>
            </a:r>
            <a:r>
              <a:rPr lang="es-AR" i="1" dirty="0" err="1">
                <a:solidFill>
                  <a:schemeClr val="bg1"/>
                </a:solidFill>
              </a:rPr>
              <a:t>Rupicola</a:t>
            </a:r>
            <a:r>
              <a:rPr lang="es-AR" i="1" dirty="0">
                <a:solidFill>
                  <a:schemeClr val="bg1"/>
                </a:solidFill>
              </a:rPr>
              <a:t> peruviana) </a:t>
            </a:r>
          </a:p>
        </p:txBody>
      </p:sp>
      <p:sp>
        <p:nvSpPr>
          <p:cNvPr id="3" name="2 CuadroTexto"/>
          <p:cNvSpPr txBox="1"/>
          <p:nvPr/>
        </p:nvSpPr>
        <p:spPr>
          <a:xfrm>
            <a:off x="4649668" y="1828721"/>
            <a:ext cx="769313" cy="307777"/>
          </a:xfrm>
          <a:prstGeom prst="rect">
            <a:avLst/>
          </a:prstGeom>
          <a:noFill/>
        </p:spPr>
        <p:txBody>
          <a:bodyPr wrap="none" rtlCol="0">
            <a:spAutoFit/>
          </a:bodyPr>
          <a:lstStyle/>
          <a:p>
            <a:r>
              <a:rPr lang="es-AR" sz="1400" dirty="0" smtClean="0">
                <a:solidFill>
                  <a:schemeClr val="bg1"/>
                </a:solidFill>
              </a:rPr>
              <a:t>Hembra</a:t>
            </a:r>
            <a:endParaRPr lang="es-AR" sz="1400" dirty="0">
              <a:solidFill>
                <a:schemeClr val="bg1"/>
              </a:solidFill>
            </a:endParaRPr>
          </a:p>
        </p:txBody>
      </p:sp>
      <p:sp>
        <p:nvSpPr>
          <p:cNvPr id="14" name="13 CuadroTexto"/>
          <p:cNvSpPr txBox="1"/>
          <p:nvPr/>
        </p:nvSpPr>
        <p:spPr>
          <a:xfrm>
            <a:off x="7215358" y="1939088"/>
            <a:ext cx="1227259" cy="307777"/>
          </a:xfrm>
          <a:prstGeom prst="rect">
            <a:avLst/>
          </a:prstGeom>
          <a:noFill/>
        </p:spPr>
        <p:txBody>
          <a:bodyPr wrap="none" rtlCol="0">
            <a:spAutoFit/>
          </a:bodyPr>
          <a:lstStyle/>
          <a:p>
            <a:r>
              <a:rPr lang="es-AR" sz="1400" dirty="0" smtClean="0">
                <a:solidFill>
                  <a:schemeClr val="bg1"/>
                </a:solidFill>
              </a:rPr>
              <a:t>Apareamiento</a:t>
            </a:r>
            <a:endParaRPr lang="es-AR" sz="1400" dirty="0">
              <a:solidFill>
                <a:schemeClr val="bg1"/>
              </a:solidFill>
            </a:endParaRPr>
          </a:p>
        </p:txBody>
      </p:sp>
      <p:sp>
        <p:nvSpPr>
          <p:cNvPr id="15" name="14 CuadroTexto"/>
          <p:cNvSpPr txBox="1"/>
          <p:nvPr/>
        </p:nvSpPr>
        <p:spPr>
          <a:xfrm>
            <a:off x="4252122" y="3669625"/>
            <a:ext cx="1564403" cy="307777"/>
          </a:xfrm>
          <a:prstGeom prst="rect">
            <a:avLst/>
          </a:prstGeom>
          <a:noFill/>
        </p:spPr>
        <p:txBody>
          <a:bodyPr wrap="none" rtlCol="0">
            <a:spAutoFit/>
          </a:bodyPr>
          <a:lstStyle/>
          <a:p>
            <a:r>
              <a:rPr lang="es-AR" sz="1400" dirty="0" smtClean="0">
                <a:solidFill>
                  <a:schemeClr val="bg1"/>
                </a:solidFill>
              </a:rPr>
              <a:t>Hembra en su nido</a:t>
            </a:r>
            <a:endParaRPr lang="es-AR" sz="1400" dirty="0">
              <a:solidFill>
                <a:schemeClr val="bg1"/>
              </a:solidFill>
            </a:endParaRPr>
          </a:p>
        </p:txBody>
      </p:sp>
      <p:sp>
        <p:nvSpPr>
          <p:cNvPr id="16" name="15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a:t>
            </a:r>
            <a:r>
              <a:rPr lang="es-AR" dirty="0" err="1" smtClean="0">
                <a:latin typeface="Alex Brush" pitchFamily="2" charset="0"/>
              </a:rPr>
              <a:t>lT</a:t>
            </a:r>
            <a:r>
              <a:rPr lang="es-AR" dirty="0" err="1" smtClean="0">
                <a:solidFill>
                  <a:schemeClr val="bg1"/>
                </a:solidFill>
                <a:latin typeface="Alex Brush" pitchFamily="2" charset="0"/>
              </a:rPr>
              <a:t>M</a:t>
            </a:r>
            <a:endParaRPr lang="es-AR" dirty="0" smtClean="0">
              <a:solidFill>
                <a:schemeClr val="bg1"/>
              </a:solidFill>
              <a:latin typeface="Alex Brush" pitchFamily="2" charset="0"/>
            </a:endParaRPr>
          </a:p>
        </p:txBody>
      </p:sp>
      <p:sp>
        <p:nvSpPr>
          <p:cNvPr id="11" name="10 Rectángulo"/>
          <p:cNvSpPr/>
          <p:nvPr/>
        </p:nvSpPr>
        <p:spPr>
          <a:xfrm>
            <a:off x="3498150" y="4043556"/>
            <a:ext cx="5327991" cy="1015663"/>
          </a:xfrm>
          <a:prstGeom prst="rect">
            <a:avLst/>
          </a:prstGeom>
        </p:spPr>
        <p:txBody>
          <a:bodyPr wrap="square">
            <a:spAutoFit/>
          </a:bodyPr>
          <a:lstStyle/>
          <a:p>
            <a:pPr algn="just"/>
            <a:r>
              <a:rPr lang="es-AR" sz="1200" dirty="0">
                <a:solidFill>
                  <a:schemeClr val="bg1"/>
                </a:solidFill>
              </a:rPr>
              <a:t>Presentan un marcado dimorfismo sexual. El macho posee un plumaje muy colorido, combinación de </a:t>
            </a:r>
            <a:r>
              <a:rPr lang="es-AR" sz="1200" dirty="0" smtClean="0">
                <a:solidFill>
                  <a:schemeClr val="bg1"/>
                </a:solidFill>
              </a:rPr>
              <a:t>naranja, negro y blanco. </a:t>
            </a:r>
            <a:r>
              <a:rPr lang="es-AR" sz="1200" dirty="0">
                <a:solidFill>
                  <a:schemeClr val="bg1"/>
                </a:solidFill>
              </a:rPr>
              <a:t>Las hembras, en contraposición, poseen un plumaje de color austero y apagado, dominado por tonos en marrón. Se alimenta sobre todo de frutos diversos cuyas semillas digiere y dispersa siendo así un instrumento de la naturaleza en la preservación de su entorno </a:t>
            </a:r>
            <a:r>
              <a:rPr lang="es-AR" sz="1200" dirty="0" smtClean="0">
                <a:solidFill>
                  <a:schemeClr val="bg1"/>
                </a:solidFill>
              </a:rPr>
              <a:t>ecológico.</a:t>
            </a:r>
            <a:endParaRPr lang="es-AR" sz="1200" dirty="0">
              <a:solidFill>
                <a:schemeClr val="bg1"/>
              </a:solidFill>
            </a:endParaRPr>
          </a:p>
        </p:txBody>
      </p:sp>
    </p:spTree>
    <p:extLst>
      <p:ext uri="{BB962C8B-B14F-4D97-AF65-F5344CB8AC3E}">
        <p14:creationId xmlns:p14="http://schemas.microsoft.com/office/powerpoint/2010/main" val="2614181801"/>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5"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ppt_w</p:attrName>
                                        </p:attrNameLst>
                                      </p:cBhvr>
                                      <p:tavLst>
                                        <p:tav tm="0" fmla="#ppt_w*sin(2.5*pi*$)">
                                          <p:val>
                                            <p:fltVal val="0"/>
                                          </p:val>
                                        </p:tav>
                                        <p:tav tm="100000">
                                          <p:val>
                                            <p:fltVal val="1"/>
                                          </p:val>
                                        </p:tav>
                                      </p:tavLst>
                                    </p:anim>
                                    <p:anim calcmode="lin" valueType="num">
                                      <p:cBhvr>
                                        <p:cTn id="9" dur="2000" fill="hold"/>
                                        <p:tgtEl>
                                          <p:spTgt spid="2"/>
                                        </p:tgtEl>
                                        <p:attrNameLst>
                                          <p:attrName>ppt_h</p:attrName>
                                        </p:attrNameLst>
                                      </p:cBhvr>
                                      <p:tavLst>
                                        <p:tav tm="0">
                                          <p:val>
                                            <p:strVal val="#ppt_h"/>
                                          </p:val>
                                        </p:tav>
                                        <p:tav tm="100000">
                                          <p:val>
                                            <p:strVal val="#ppt_h"/>
                                          </p:val>
                                        </p:tav>
                                      </p:tavLst>
                                    </p:anim>
                                  </p:childTnLst>
                                </p:cTn>
                              </p:par>
                            </p:childTnLst>
                          </p:cTn>
                        </p:par>
                        <p:par>
                          <p:cTn id="10" fill="hold">
                            <p:stCondLst>
                              <p:cond delay="2000"/>
                            </p:stCondLst>
                            <p:childTnLst>
                              <p:par>
                                <p:cTn id="11" presetID="52" presetClass="path" presetSubtype="0" fill="hold" grpId="0" nodeType="afterEffect">
                                  <p:stCondLst>
                                    <p:cond delay="0"/>
                                  </p:stCondLst>
                                  <p:iterate type="lt">
                                    <p:tmPct val="11000"/>
                                  </p:iterate>
                                  <p:childTnLst>
                                    <p:animMotion origin="layout" path="M 0.31598 -0.00154 C 0.31007 0.0219 0.36251 0.0802 0.43438 0.12955 C 0.49098 0.16934 0.54011 0.18908 0.5441 0.17582 C 0.54705 0.16194 0.504 0.11783 0.44619 0.07804 C 0.41702 0.05892 0.39046 0.04349 0.37084 0.03547 C 0.34254 0.02406 0.32431 0.02344 0.32205 0.03578 C 0.32084 0.04257 0.32414 0.05244 0.33143 0.06354 C 0.34792 0.08853 0.3849 0.12277 0.42813 0.15299 C 0.47935 0.18908 0.52362 0.20697 0.52622 0.19464 C 0.52987 0.1823 0.49063 0.14282 0.43907 0.10673 C 0.41285 0.08915 0.38907 0.07526 0.37101 0.06755 C 0.34601 0.05861 0.32865 0.05892 0.32674 0.0691 C 0.32553 0.07434 0.32865 0.08328 0.33473 0.09377 C 0.3507 0.11598 0.38282 0.14713 0.42257 0.1752 C 0.46962 0.2079 0.50869 0.22209 0.51094 0.2116 C 0.51459 0.20111 0.479 0.16564 0.4323 0.13325 C 0.40938 0.11691 0.38751 0.10426 0.37084 0.09716 C 0.34792 0.08853 0.33421 0.08915 0.33178 0.09902 C 0.33126 0.10395 0.33334 0.11197 0.33889 0.12061 C 0.35278 0.14096 0.38212 0.16903 0.41789 0.19433 C 0.45938 0.22209 0.4948 0.23689 0.49705 0.22671 C 0.49948 0.21623 0.46893 0.18569 0.42657 0.15639 C 0.40591 0.1422 0.38629 0.13109 0.37171 0.12462 C 0.3507 0.11598 0.33751 0.11691 0.3349 0.12493 C 0.33386 0.12955 0.33733 0.13696 0.34237 0.14467 C 0.35452 0.16348 0.38108 0.18908 0.4132 0.21037 C 0.45035 0.23597 0.48299 0.25047 0.48455 0.24059 C 0.48733 0.23196 0.45834 0.20296 0.42153 0.17705 C 0.40244 0.16441 0.38455 0.15392 0.37171 0.14929 C 0.35278 0.14096 0.34098 0.14158 0.33941 0.14929 C 0.33837 0.15423 0.3408 0.15978 0.34566 0.16687 C 0.3566 0.18477 0.37969 0.20605 0.40869 0.22671 C 0.44306 0.24923 0.47136 0.26188 0.47362 0.25355 C 0.47587 0.24584 0.45035 0.22024 0.41598 0.19587 C 0.39931 0.18446 0.38386 0.17582 0.37205 0.17119 C 0.35539 0.1641 0.34514 0.16502 0.34341 0.17243 C 0.34271 0.17613 0.34445 0.18076 0.34844 0.18723 C 0.35869 0.20235 0.37952 0.22178 0.40591 0.24059 C 0.43664 0.26188 0.46216 0.27298 0.46355 0.26435 C 0.46528 0.25787 0.44306 0.23443 0.41233 0.21407 C 0.39688 0.20266 0.38212 0.19494 0.37171 0.19032 C 0.3566 0.18477 0.34688 0.18415 0.34549 0.19093 C 0.34514 0.19464 0.34688 0.19895 0.35139 0.20543 C 0.36007 0.21839 0.37952 0.23689 0.40191 0.25293 C 0.42969 0.27237 0.45348 0.28162 0.45487 0.27514 C 0.45626 0.26805 0.43542 0.24707 0.40799 0.22857 C 0.39532 0.219 0.38212 0.21191 0.37205 0.20852 C 0.35869 0.20235 0.35001 0.20266 0.34827 0.20821 C 0.34775 0.21129 0.35001 0.21623 0.3533 0.22178 C 0.36146 0.2335 0.37796 0.24985 0.39966 0.26404 C 0.42362 0.28069 0.44514 0.29026 0.44636 0.28378 C 0.44757 0.27792 0.42969 0.26003 0.40417 0.24214 C 0.39289 0.23412 0.38108 0.22764 0.37188 0.22332 C 0.36025 0.21993 0.35261 0.21993 0.35157 0.22486 C 0.35105 0.22733 0.35191 0.23134 0.35556 0.23535 C 0.36251 0.24707 0.37813 0.26126 0.39723 0.27545 C 0.41962 0.29026 0.43872 0.29704 0.43924 0.29303 C 0.44046 0.28717 0.42396 0.2699 0.40191 0.25509 C 0.39011 0.24738 0.37969 0.24121 0.37275 0.23905 C 0.36146 0.2335 0.35452 0.23412 0.35382 0.23874 C 0.35296 0.24059 0.35452 0.24491 0.35695 0.24831 C 0.36355 0.25879 0.37796 0.27206 0.39462 0.28378 C 0.41494 0.29797 0.43178 0.30506 0.43282 0.30013 C 0.43386 0.29457 0.41841 0.28008 0.39914 0.2662 C 0.38872 0.2591 0.37952 0.25417 0.37223 0.25108 C 0.36251 0.24707 0.35591 0.24676 0.35504 0.2517 C 0.35504 0.25386 0.35626 0.25663 0.35886 0.26064 " pathEditMode="relative" rAng="1235586" ptsTypes="fffffffffffffffffffffffffffffffffffffffffffffffffffffffffffffffffff">
                                      <p:cBhvr>
                                        <p:cTn id="12" dur="2000" fill="hold"/>
                                        <p:tgtEl>
                                          <p:spTgt spid="4"/>
                                        </p:tgtEl>
                                        <p:attrNameLst>
                                          <p:attrName>ppt_x</p:attrName>
                                          <p:attrName>ppt_y</p:attrName>
                                        </p:attrNameLst>
                                      </p:cBhvr>
                                      <p:rCtr x="9497" y="17643"/>
                                    </p:animMotion>
                                  </p:childTnLst>
                                </p:cTn>
                              </p:par>
                              <p:par>
                                <p:cTn id="13" presetID="53" presetClass="entr" presetSubtype="528" fill="hold" nodeType="withEffect">
                                  <p:stCondLst>
                                    <p:cond delay="4800"/>
                                  </p:stCondLst>
                                  <p:childTnLst>
                                    <p:set>
                                      <p:cBhvr>
                                        <p:cTn id="14" dur="1" fill="hold">
                                          <p:stCondLst>
                                            <p:cond delay="0"/>
                                          </p:stCondLst>
                                        </p:cTn>
                                        <p:tgtEl>
                                          <p:spTgt spid="4104"/>
                                        </p:tgtEl>
                                        <p:attrNameLst>
                                          <p:attrName>style.visibility</p:attrName>
                                        </p:attrNameLst>
                                      </p:cBhvr>
                                      <p:to>
                                        <p:strVal val="visible"/>
                                      </p:to>
                                    </p:set>
                                    <p:anim calcmode="lin" valueType="num">
                                      <p:cBhvr>
                                        <p:cTn id="15" dur="500" fill="hold"/>
                                        <p:tgtEl>
                                          <p:spTgt spid="4104"/>
                                        </p:tgtEl>
                                        <p:attrNameLst>
                                          <p:attrName>ppt_w</p:attrName>
                                        </p:attrNameLst>
                                      </p:cBhvr>
                                      <p:tavLst>
                                        <p:tav tm="0">
                                          <p:val>
                                            <p:fltVal val="0"/>
                                          </p:val>
                                        </p:tav>
                                        <p:tav tm="100000">
                                          <p:val>
                                            <p:strVal val="#ppt_w"/>
                                          </p:val>
                                        </p:tav>
                                      </p:tavLst>
                                    </p:anim>
                                    <p:anim calcmode="lin" valueType="num">
                                      <p:cBhvr>
                                        <p:cTn id="16" dur="500" fill="hold"/>
                                        <p:tgtEl>
                                          <p:spTgt spid="4104"/>
                                        </p:tgtEl>
                                        <p:attrNameLst>
                                          <p:attrName>ppt_h</p:attrName>
                                        </p:attrNameLst>
                                      </p:cBhvr>
                                      <p:tavLst>
                                        <p:tav tm="0">
                                          <p:val>
                                            <p:fltVal val="0"/>
                                          </p:val>
                                        </p:tav>
                                        <p:tav tm="100000">
                                          <p:val>
                                            <p:strVal val="#ppt_h"/>
                                          </p:val>
                                        </p:tav>
                                      </p:tavLst>
                                    </p:anim>
                                    <p:animEffect transition="in" filter="fade">
                                      <p:cBhvr>
                                        <p:cTn id="17" dur="500"/>
                                        <p:tgtEl>
                                          <p:spTgt spid="4104"/>
                                        </p:tgtEl>
                                      </p:cBhvr>
                                    </p:animEffect>
                                    <p:anim calcmode="lin" valueType="num">
                                      <p:cBhvr>
                                        <p:cTn id="18" dur="500" fill="hold"/>
                                        <p:tgtEl>
                                          <p:spTgt spid="4104"/>
                                        </p:tgtEl>
                                        <p:attrNameLst>
                                          <p:attrName>ppt_x</p:attrName>
                                        </p:attrNameLst>
                                      </p:cBhvr>
                                      <p:tavLst>
                                        <p:tav tm="0">
                                          <p:val>
                                            <p:fltVal val="0.5"/>
                                          </p:val>
                                        </p:tav>
                                        <p:tav tm="100000">
                                          <p:val>
                                            <p:strVal val="#ppt_x"/>
                                          </p:val>
                                        </p:tav>
                                      </p:tavLst>
                                    </p:anim>
                                    <p:anim calcmode="lin" valueType="num">
                                      <p:cBhvr>
                                        <p:cTn id="19" dur="500" fill="hold"/>
                                        <p:tgtEl>
                                          <p:spTgt spid="4104"/>
                                        </p:tgtEl>
                                        <p:attrNameLst>
                                          <p:attrName>ppt_y</p:attrName>
                                        </p:attrNameLst>
                                      </p:cBhvr>
                                      <p:tavLst>
                                        <p:tav tm="0">
                                          <p:val>
                                            <p:fltVal val="0.5"/>
                                          </p:val>
                                        </p:tav>
                                        <p:tav tm="100000">
                                          <p:val>
                                            <p:strVal val="#ppt_y"/>
                                          </p:val>
                                        </p:tav>
                                      </p:tavLst>
                                    </p:anim>
                                  </p:childTnLst>
                                </p:cTn>
                              </p:par>
                            </p:childTnLst>
                          </p:cTn>
                        </p:par>
                        <p:par>
                          <p:cTn id="20" fill="hold">
                            <p:stCondLst>
                              <p:cond delay="7300"/>
                            </p:stCondLst>
                            <p:childTnLst>
                              <p:par>
                                <p:cTn id="21" presetID="10" presetClass="entr" presetSubtype="0" fill="hold" grpId="0"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500"/>
                                        <p:tgtEl>
                                          <p:spTgt spid="3"/>
                                        </p:tgtEl>
                                      </p:cBhvr>
                                    </p:animEffect>
                                  </p:childTnLst>
                                </p:cTn>
                              </p:par>
                            </p:childTnLst>
                          </p:cTn>
                        </p:par>
                        <p:par>
                          <p:cTn id="24" fill="hold">
                            <p:stCondLst>
                              <p:cond delay="7800"/>
                            </p:stCondLst>
                            <p:childTnLst>
                              <p:par>
                                <p:cTn id="25" presetID="53" presetClass="entr" presetSubtype="528" fill="hold" nodeType="afterEffect">
                                  <p:stCondLst>
                                    <p:cond delay="0"/>
                                  </p:stCondLst>
                                  <p:childTnLst>
                                    <p:set>
                                      <p:cBhvr>
                                        <p:cTn id="26" dur="1" fill="hold">
                                          <p:stCondLst>
                                            <p:cond delay="0"/>
                                          </p:stCondLst>
                                        </p:cTn>
                                        <p:tgtEl>
                                          <p:spTgt spid="4098"/>
                                        </p:tgtEl>
                                        <p:attrNameLst>
                                          <p:attrName>style.visibility</p:attrName>
                                        </p:attrNameLst>
                                      </p:cBhvr>
                                      <p:to>
                                        <p:strVal val="visible"/>
                                      </p:to>
                                    </p:set>
                                    <p:anim calcmode="lin" valueType="num">
                                      <p:cBhvr>
                                        <p:cTn id="27" dur="500" fill="hold"/>
                                        <p:tgtEl>
                                          <p:spTgt spid="4098"/>
                                        </p:tgtEl>
                                        <p:attrNameLst>
                                          <p:attrName>ppt_w</p:attrName>
                                        </p:attrNameLst>
                                      </p:cBhvr>
                                      <p:tavLst>
                                        <p:tav tm="0">
                                          <p:val>
                                            <p:fltVal val="0"/>
                                          </p:val>
                                        </p:tav>
                                        <p:tav tm="100000">
                                          <p:val>
                                            <p:strVal val="#ppt_w"/>
                                          </p:val>
                                        </p:tav>
                                      </p:tavLst>
                                    </p:anim>
                                    <p:anim calcmode="lin" valueType="num">
                                      <p:cBhvr>
                                        <p:cTn id="28" dur="500" fill="hold"/>
                                        <p:tgtEl>
                                          <p:spTgt spid="4098"/>
                                        </p:tgtEl>
                                        <p:attrNameLst>
                                          <p:attrName>ppt_h</p:attrName>
                                        </p:attrNameLst>
                                      </p:cBhvr>
                                      <p:tavLst>
                                        <p:tav tm="0">
                                          <p:val>
                                            <p:fltVal val="0"/>
                                          </p:val>
                                        </p:tav>
                                        <p:tav tm="100000">
                                          <p:val>
                                            <p:strVal val="#ppt_h"/>
                                          </p:val>
                                        </p:tav>
                                      </p:tavLst>
                                    </p:anim>
                                    <p:animEffect transition="in" filter="fade">
                                      <p:cBhvr>
                                        <p:cTn id="29" dur="500"/>
                                        <p:tgtEl>
                                          <p:spTgt spid="4098"/>
                                        </p:tgtEl>
                                      </p:cBhvr>
                                    </p:animEffect>
                                    <p:anim calcmode="lin" valueType="num">
                                      <p:cBhvr>
                                        <p:cTn id="30" dur="500" fill="hold"/>
                                        <p:tgtEl>
                                          <p:spTgt spid="4098"/>
                                        </p:tgtEl>
                                        <p:attrNameLst>
                                          <p:attrName>ppt_x</p:attrName>
                                        </p:attrNameLst>
                                      </p:cBhvr>
                                      <p:tavLst>
                                        <p:tav tm="0">
                                          <p:val>
                                            <p:fltVal val="0.5"/>
                                          </p:val>
                                        </p:tav>
                                        <p:tav tm="100000">
                                          <p:val>
                                            <p:strVal val="#ppt_x"/>
                                          </p:val>
                                        </p:tav>
                                      </p:tavLst>
                                    </p:anim>
                                    <p:anim calcmode="lin" valueType="num">
                                      <p:cBhvr>
                                        <p:cTn id="31" dur="500" fill="hold"/>
                                        <p:tgtEl>
                                          <p:spTgt spid="4098"/>
                                        </p:tgtEl>
                                        <p:attrNameLst>
                                          <p:attrName>ppt_y</p:attrName>
                                        </p:attrNameLst>
                                      </p:cBhvr>
                                      <p:tavLst>
                                        <p:tav tm="0">
                                          <p:val>
                                            <p:fltVal val="0.5"/>
                                          </p:val>
                                        </p:tav>
                                        <p:tav tm="100000">
                                          <p:val>
                                            <p:strVal val="#ppt_y"/>
                                          </p:val>
                                        </p:tav>
                                      </p:tavLst>
                                    </p:anim>
                                  </p:childTnLst>
                                </p:cTn>
                              </p:par>
                            </p:childTnLst>
                          </p:cTn>
                        </p:par>
                        <p:par>
                          <p:cTn id="32" fill="hold">
                            <p:stCondLst>
                              <p:cond delay="8300"/>
                            </p:stCondLst>
                            <p:childTnLst>
                              <p:par>
                                <p:cTn id="33" presetID="10" presetClass="entr" presetSubtype="0"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500"/>
                                        <p:tgtEl>
                                          <p:spTgt spid="14"/>
                                        </p:tgtEl>
                                      </p:cBhvr>
                                    </p:animEffect>
                                  </p:childTnLst>
                                </p:cTn>
                              </p:par>
                            </p:childTnLst>
                          </p:cTn>
                        </p:par>
                        <p:par>
                          <p:cTn id="36" fill="hold">
                            <p:stCondLst>
                              <p:cond delay="8800"/>
                            </p:stCondLst>
                            <p:childTnLst>
                              <p:par>
                                <p:cTn id="37" presetID="53" presetClass="entr" presetSubtype="528" fill="hold" nodeType="afterEffect">
                                  <p:stCondLst>
                                    <p:cond delay="0"/>
                                  </p:stCondLst>
                                  <p:childTnLst>
                                    <p:set>
                                      <p:cBhvr>
                                        <p:cTn id="38" dur="1" fill="hold">
                                          <p:stCondLst>
                                            <p:cond delay="0"/>
                                          </p:stCondLst>
                                        </p:cTn>
                                        <p:tgtEl>
                                          <p:spTgt spid="4105"/>
                                        </p:tgtEl>
                                        <p:attrNameLst>
                                          <p:attrName>style.visibility</p:attrName>
                                        </p:attrNameLst>
                                      </p:cBhvr>
                                      <p:to>
                                        <p:strVal val="visible"/>
                                      </p:to>
                                    </p:set>
                                    <p:anim calcmode="lin" valueType="num">
                                      <p:cBhvr>
                                        <p:cTn id="39" dur="500" fill="hold"/>
                                        <p:tgtEl>
                                          <p:spTgt spid="4105"/>
                                        </p:tgtEl>
                                        <p:attrNameLst>
                                          <p:attrName>ppt_w</p:attrName>
                                        </p:attrNameLst>
                                      </p:cBhvr>
                                      <p:tavLst>
                                        <p:tav tm="0">
                                          <p:val>
                                            <p:fltVal val="0"/>
                                          </p:val>
                                        </p:tav>
                                        <p:tav tm="100000">
                                          <p:val>
                                            <p:strVal val="#ppt_w"/>
                                          </p:val>
                                        </p:tav>
                                      </p:tavLst>
                                    </p:anim>
                                    <p:anim calcmode="lin" valueType="num">
                                      <p:cBhvr>
                                        <p:cTn id="40" dur="500" fill="hold"/>
                                        <p:tgtEl>
                                          <p:spTgt spid="4105"/>
                                        </p:tgtEl>
                                        <p:attrNameLst>
                                          <p:attrName>ppt_h</p:attrName>
                                        </p:attrNameLst>
                                      </p:cBhvr>
                                      <p:tavLst>
                                        <p:tav tm="0">
                                          <p:val>
                                            <p:fltVal val="0"/>
                                          </p:val>
                                        </p:tav>
                                        <p:tav tm="100000">
                                          <p:val>
                                            <p:strVal val="#ppt_h"/>
                                          </p:val>
                                        </p:tav>
                                      </p:tavLst>
                                    </p:anim>
                                    <p:animEffect transition="in" filter="fade">
                                      <p:cBhvr>
                                        <p:cTn id="41" dur="500"/>
                                        <p:tgtEl>
                                          <p:spTgt spid="4105"/>
                                        </p:tgtEl>
                                      </p:cBhvr>
                                    </p:animEffect>
                                    <p:anim calcmode="lin" valueType="num">
                                      <p:cBhvr>
                                        <p:cTn id="42" dur="500" fill="hold"/>
                                        <p:tgtEl>
                                          <p:spTgt spid="4105"/>
                                        </p:tgtEl>
                                        <p:attrNameLst>
                                          <p:attrName>ppt_x</p:attrName>
                                        </p:attrNameLst>
                                      </p:cBhvr>
                                      <p:tavLst>
                                        <p:tav tm="0">
                                          <p:val>
                                            <p:fltVal val="0.5"/>
                                          </p:val>
                                        </p:tav>
                                        <p:tav tm="100000">
                                          <p:val>
                                            <p:strVal val="#ppt_x"/>
                                          </p:val>
                                        </p:tav>
                                      </p:tavLst>
                                    </p:anim>
                                    <p:anim calcmode="lin" valueType="num">
                                      <p:cBhvr>
                                        <p:cTn id="43" dur="500" fill="hold"/>
                                        <p:tgtEl>
                                          <p:spTgt spid="4105"/>
                                        </p:tgtEl>
                                        <p:attrNameLst>
                                          <p:attrName>ppt_y</p:attrName>
                                        </p:attrNameLst>
                                      </p:cBhvr>
                                      <p:tavLst>
                                        <p:tav tm="0">
                                          <p:val>
                                            <p:fltVal val="0.5"/>
                                          </p:val>
                                        </p:tav>
                                        <p:tav tm="100000">
                                          <p:val>
                                            <p:strVal val="#ppt_y"/>
                                          </p:val>
                                        </p:tav>
                                      </p:tavLst>
                                    </p:anim>
                                  </p:childTnLst>
                                </p:cTn>
                              </p:par>
                            </p:childTnLst>
                          </p:cTn>
                        </p:par>
                        <p:par>
                          <p:cTn id="44" fill="hold">
                            <p:stCondLst>
                              <p:cond delay="9300"/>
                            </p:stCondLst>
                            <p:childTnLst>
                              <p:par>
                                <p:cTn id="45" presetID="10" presetClass="entr" presetSubtype="0" fill="hold" grpId="0" nodeType="after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fade">
                                      <p:cBhvr>
                                        <p:cTn id="47" dur="500"/>
                                        <p:tgtEl>
                                          <p:spTgt spid="15"/>
                                        </p:tgtEl>
                                      </p:cBhvr>
                                    </p:animEffect>
                                  </p:childTnLst>
                                </p:cTn>
                              </p:par>
                            </p:childTnLst>
                          </p:cTn>
                        </p:par>
                        <p:par>
                          <p:cTn id="48" fill="hold">
                            <p:stCondLst>
                              <p:cond delay="9800"/>
                            </p:stCondLst>
                            <p:childTnLst>
                              <p:par>
                                <p:cTn id="49" presetID="53" presetClass="entr" presetSubtype="528" fill="hold" nodeType="afterEffect">
                                  <p:stCondLst>
                                    <p:cond delay="0"/>
                                  </p:stCondLst>
                                  <p:childTnLst>
                                    <p:set>
                                      <p:cBhvr>
                                        <p:cTn id="50" dur="1" fill="hold">
                                          <p:stCondLst>
                                            <p:cond delay="0"/>
                                          </p:stCondLst>
                                        </p:cTn>
                                        <p:tgtEl>
                                          <p:spTgt spid="12"/>
                                        </p:tgtEl>
                                        <p:attrNameLst>
                                          <p:attrName>style.visibility</p:attrName>
                                        </p:attrNameLst>
                                      </p:cBhvr>
                                      <p:to>
                                        <p:strVal val="visible"/>
                                      </p:to>
                                    </p:set>
                                    <p:anim calcmode="lin" valueType="num">
                                      <p:cBhvr>
                                        <p:cTn id="51" dur="500" fill="hold"/>
                                        <p:tgtEl>
                                          <p:spTgt spid="12"/>
                                        </p:tgtEl>
                                        <p:attrNameLst>
                                          <p:attrName>ppt_w</p:attrName>
                                        </p:attrNameLst>
                                      </p:cBhvr>
                                      <p:tavLst>
                                        <p:tav tm="0">
                                          <p:val>
                                            <p:fltVal val="0"/>
                                          </p:val>
                                        </p:tav>
                                        <p:tav tm="100000">
                                          <p:val>
                                            <p:strVal val="#ppt_w"/>
                                          </p:val>
                                        </p:tav>
                                      </p:tavLst>
                                    </p:anim>
                                    <p:anim calcmode="lin" valueType="num">
                                      <p:cBhvr>
                                        <p:cTn id="52" dur="500" fill="hold"/>
                                        <p:tgtEl>
                                          <p:spTgt spid="12"/>
                                        </p:tgtEl>
                                        <p:attrNameLst>
                                          <p:attrName>ppt_h</p:attrName>
                                        </p:attrNameLst>
                                      </p:cBhvr>
                                      <p:tavLst>
                                        <p:tav tm="0">
                                          <p:val>
                                            <p:fltVal val="0"/>
                                          </p:val>
                                        </p:tav>
                                        <p:tav tm="100000">
                                          <p:val>
                                            <p:strVal val="#ppt_h"/>
                                          </p:val>
                                        </p:tav>
                                      </p:tavLst>
                                    </p:anim>
                                    <p:animEffect transition="in" filter="fade">
                                      <p:cBhvr>
                                        <p:cTn id="53" dur="500"/>
                                        <p:tgtEl>
                                          <p:spTgt spid="12"/>
                                        </p:tgtEl>
                                      </p:cBhvr>
                                    </p:animEffect>
                                    <p:anim calcmode="lin" valueType="num">
                                      <p:cBhvr>
                                        <p:cTn id="54" dur="500" fill="hold"/>
                                        <p:tgtEl>
                                          <p:spTgt spid="12"/>
                                        </p:tgtEl>
                                        <p:attrNameLst>
                                          <p:attrName>ppt_x</p:attrName>
                                        </p:attrNameLst>
                                      </p:cBhvr>
                                      <p:tavLst>
                                        <p:tav tm="0">
                                          <p:val>
                                            <p:fltVal val="0.5"/>
                                          </p:val>
                                        </p:tav>
                                        <p:tav tm="100000">
                                          <p:val>
                                            <p:strVal val="#ppt_x"/>
                                          </p:val>
                                        </p:tav>
                                      </p:tavLst>
                                    </p:anim>
                                    <p:anim calcmode="lin" valueType="num">
                                      <p:cBhvr>
                                        <p:cTn id="55" dur="500" fill="hold"/>
                                        <p:tgtEl>
                                          <p:spTgt spid="12"/>
                                        </p:tgtEl>
                                        <p:attrNameLst>
                                          <p:attrName>ppt_y</p:attrName>
                                        </p:attrNameLst>
                                      </p:cBhvr>
                                      <p:tavLst>
                                        <p:tav tm="0">
                                          <p:val>
                                            <p:fltVal val="0.5"/>
                                          </p:val>
                                        </p:tav>
                                        <p:tav tm="100000">
                                          <p:val>
                                            <p:strVal val="#ppt_y"/>
                                          </p:val>
                                        </p:tav>
                                      </p:tavLst>
                                    </p:anim>
                                  </p:childTnLst>
                                </p:cTn>
                              </p:par>
                            </p:childTnLst>
                          </p:cTn>
                        </p:par>
                        <p:par>
                          <p:cTn id="56" fill="hold">
                            <p:stCondLst>
                              <p:cond delay="10300"/>
                            </p:stCondLst>
                            <p:childTnLst>
                              <p:par>
                                <p:cTn id="57" presetID="26" presetClass="entr" presetSubtype="0" fill="hold" grpId="0" nodeType="afterEffect">
                                  <p:stCondLst>
                                    <p:cond delay="0"/>
                                  </p:stCondLst>
                                  <p:iterate type="lt">
                                    <p:tmPct val="10000"/>
                                  </p:iterate>
                                  <p:childTnLst>
                                    <p:set>
                                      <p:cBhvr>
                                        <p:cTn id="58" dur="1" fill="hold">
                                          <p:stCondLst>
                                            <p:cond delay="0"/>
                                          </p:stCondLst>
                                        </p:cTn>
                                        <p:tgtEl>
                                          <p:spTgt spid="13"/>
                                        </p:tgtEl>
                                        <p:attrNameLst>
                                          <p:attrName>style.visibility</p:attrName>
                                        </p:attrNameLst>
                                      </p:cBhvr>
                                      <p:to>
                                        <p:strVal val="visible"/>
                                      </p:to>
                                    </p:set>
                                    <p:animEffect transition="in" filter="wipe(down)">
                                      <p:cBhvr>
                                        <p:cTn id="59" dur="290">
                                          <p:stCondLst>
                                            <p:cond delay="0"/>
                                          </p:stCondLst>
                                        </p:cTn>
                                        <p:tgtEl>
                                          <p:spTgt spid="13"/>
                                        </p:tgtEl>
                                      </p:cBhvr>
                                    </p:animEffect>
                                    <p:anim calcmode="lin" valueType="num">
                                      <p:cBhvr>
                                        <p:cTn id="60" dur="911"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61" dur="332"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62" dur="332" tmFilter="0, 0; 0.125,0.2665; 0.25,0.4; 0.375,0.465; 0.5,0.5;  0.625,0.535; 0.75,0.6; 0.875,0.7335; 1,1">
                                          <p:stCondLst>
                                            <p:cond delay="332"/>
                                          </p:stCondLst>
                                        </p:cTn>
                                        <p:tgtEl>
                                          <p:spTgt spid="13"/>
                                        </p:tgtEl>
                                        <p:attrNameLst>
                                          <p:attrName>ppt_y</p:attrName>
                                        </p:attrNameLst>
                                      </p:cBhvr>
                                      <p:tavLst>
                                        <p:tav tm="0" fmla="#ppt_y-sin(pi*$)/9">
                                          <p:val>
                                            <p:fltVal val="0"/>
                                          </p:val>
                                        </p:tav>
                                        <p:tav tm="100000">
                                          <p:val>
                                            <p:fltVal val="1"/>
                                          </p:val>
                                        </p:tav>
                                      </p:tavLst>
                                    </p:anim>
                                    <p:anim calcmode="lin" valueType="num">
                                      <p:cBhvr>
                                        <p:cTn id="63" dur="166" tmFilter="0, 0; 0.125,0.2665; 0.25,0.4; 0.375,0.465; 0.5,0.5;  0.625,0.535; 0.75,0.6; 0.875,0.7335; 1,1">
                                          <p:stCondLst>
                                            <p:cond delay="662"/>
                                          </p:stCondLst>
                                        </p:cTn>
                                        <p:tgtEl>
                                          <p:spTgt spid="13"/>
                                        </p:tgtEl>
                                        <p:attrNameLst>
                                          <p:attrName>ppt_y</p:attrName>
                                        </p:attrNameLst>
                                      </p:cBhvr>
                                      <p:tavLst>
                                        <p:tav tm="0" fmla="#ppt_y-sin(pi*$)/27">
                                          <p:val>
                                            <p:fltVal val="0"/>
                                          </p:val>
                                        </p:tav>
                                        <p:tav tm="100000">
                                          <p:val>
                                            <p:fltVal val="1"/>
                                          </p:val>
                                        </p:tav>
                                      </p:tavLst>
                                    </p:anim>
                                    <p:anim calcmode="lin" valueType="num">
                                      <p:cBhvr>
                                        <p:cTn id="64" dur="82" tmFilter="0, 0; 0.125,0.2665; 0.25,0.4; 0.375,0.465; 0.5,0.5;  0.625,0.535; 0.75,0.6; 0.875,0.7335; 1,1">
                                          <p:stCondLst>
                                            <p:cond delay="828"/>
                                          </p:stCondLst>
                                        </p:cTn>
                                        <p:tgtEl>
                                          <p:spTgt spid="13"/>
                                        </p:tgtEl>
                                        <p:attrNameLst>
                                          <p:attrName>ppt_y</p:attrName>
                                        </p:attrNameLst>
                                      </p:cBhvr>
                                      <p:tavLst>
                                        <p:tav tm="0" fmla="#ppt_y-sin(pi*$)/81">
                                          <p:val>
                                            <p:fltVal val="0"/>
                                          </p:val>
                                        </p:tav>
                                        <p:tav tm="100000">
                                          <p:val>
                                            <p:fltVal val="1"/>
                                          </p:val>
                                        </p:tav>
                                      </p:tavLst>
                                    </p:anim>
                                    <p:animScale>
                                      <p:cBhvr>
                                        <p:cTn id="65" dur="13">
                                          <p:stCondLst>
                                            <p:cond delay="325"/>
                                          </p:stCondLst>
                                        </p:cTn>
                                        <p:tgtEl>
                                          <p:spTgt spid="13"/>
                                        </p:tgtEl>
                                      </p:cBhvr>
                                      <p:to x="100000" y="60000"/>
                                    </p:animScale>
                                    <p:animScale>
                                      <p:cBhvr>
                                        <p:cTn id="66" dur="83" decel="50000">
                                          <p:stCondLst>
                                            <p:cond delay="338"/>
                                          </p:stCondLst>
                                        </p:cTn>
                                        <p:tgtEl>
                                          <p:spTgt spid="13"/>
                                        </p:tgtEl>
                                      </p:cBhvr>
                                      <p:to x="100000" y="100000"/>
                                    </p:animScale>
                                    <p:animScale>
                                      <p:cBhvr>
                                        <p:cTn id="67" dur="13">
                                          <p:stCondLst>
                                            <p:cond delay="656"/>
                                          </p:stCondLst>
                                        </p:cTn>
                                        <p:tgtEl>
                                          <p:spTgt spid="13"/>
                                        </p:tgtEl>
                                      </p:cBhvr>
                                      <p:to x="100000" y="80000"/>
                                    </p:animScale>
                                    <p:animScale>
                                      <p:cBhvr>
                                        <p:cTn id="68" dur="83" decel="50000">
                                          <p:stCondLst>
                                            <p:cond delay="669"/>
                                          </p:stCondLst>
                                        </p:cTn>
                                        <p:tgtEl>
                                          <p:spTgt spid="13"/>
                                        </p:tgtEl>
                                      </p:cBhvr>
                                      <p:to x="100000" y="100000"/>
                                    </p:animScale>
                                    <p:animScale>
                                      <p:cBhvr>
                                        <p:cTn id="69" dur="13">
                                          <p:stCondLst>
                                            <p:cond delay="821"/>
                                          </p:stCondLst>
                                        </p:cTn>
                                        <p:tgtEl>
                                          <p:spTgt spid="13"/>
                                        </p:tgtEl>
                                      </p:cBhvr>
                                      <p:to x="100000" y="90000"/>
                                    </p:animScale>
                                    <p:animScale>
                                      <p:cBhvr>
                                        <p:cTn id="70" dur="83" decel="50000">
                                          <p:stCondLst>
                                            <p:cond delay="834"/>
                                          </p:stCondLst>
                                        </p:cTn>
                                        <p:tgtEl>
                                          <p:spTgt spid="13"/>
                                        </p:tgtEl>
                                      </p:cBhvr>
                                      <p:to x="100000" y="100000"/>
                                    </p:animScale>
                                    <p:animScale>
                                      <p:cBhvr>
                                        <p:cTn id="71" dur="13">
                                          <p:stCondLst>
                                            <p:cond delay="904"/>
                                          </p:stCondLst>
                                        </p:cTn>
                                        <p:tgtEl>
                                          <p:spTgt spid="13"/>
                                        </p:tgtEl>
                                      </p:cBhvr>
                                      <p:to x="100000" y="95000"/>
                                    </p:animScale>
                                    <p:animScale>
                                      <p:cBhvr>
                                        <p:cTn id="72" dur="83" decel="50000">
                                          <p:stCondLst>
                                            <p:cond delay="917"/>
                                          </p:stCondLst>
                                        </p:cTn>
                                        <p:tgtEl>
                                          <p:spTgt spid="13"/>
                                        </p:tgtEl>
                                      </p:cBhvr>
                                      <p:to x="100000" y="100000"/>
                                    </p:animScale>
                                  </p:childTnLst>
                                </p:cTn>
                              </p:par>
                            </p:childTnLst>
                          </p:cTn>
                        </p:par>
                        <p:par>
                          <p:cTn id="73" fill="hold">
                            <p:stCondLst>
                              <p:cond delay="15500"/>
                            </p:stCondLst>
                            <p:childTnLst>
                              <p:par>
                                <p:cTn id="74" presetID="41" presetClass="entr" presetSubtype="0" fill="hold" grpId="0" nodeType="afterEffect">
                                  <p:stCondLst>
                                    <p:cond delay="0"/>
                                  </p:stCondLst>
                                  <p:iterate type="lt">
                                    <p:tmPct val="10000"/>
                                  </p:iterate>
                                  <p:childTnLst>
                                    <p:set>
                                      <p:cBhvr>
                                        <p:cTn id="75" dur="1" fill="hold">
                                          <p:stCondLst>
                                            <p:cond delay="0"/>
                                          </p:stCondLst>
                                        </p:cTn>
                                        <p:tgtEl>
                                          <p:spTgt spid="11"/>
                                        </p:tgtEl>
                                        <p:attrNameLst>
                                          <p:attrName>style.visibility</p:attrName>
                                        </p:attrNameLst>
                                      </p:cBhvr>
                                      <p:to>
                                        <p:strVal val="visible"/>
                                      </p:to>
                                    </p:set>
                                    <p:anim calcmode="lin" valueType="num">
                                      <p:cBhvr>
                                        <p:cTn id="76"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77" dur="500" fill="hold"/>
                                        <p:tgtEl>
                                          <p:spTgt spid="11"/>
                                        </p:tgtEl>
                                        <p:attrNameLst>
                                          <p:attrName>ppt_y</p:attrName>
                                        </p:attrNameLst>
                                      </p:cBhvr>
                                      <p:tavLst>
                                        <p:tav tm="0">
                                          <p:val>
                                            <p:strVal val="#ppt_y"/>
                                          </p:val>
                                        </p:tav>
                                        <p:tav tm="100000">
                                          <p:val>
                                            <p:strVal val="#ppt_y"/>
                                          </p:val>
                                        </p:tav>
                                      </p:tavLst>
                                    </p:anim>
                                    <p:anim calcmode="lin" valueType="num">
                                      <p:cBhvr>
                                        <p:cTn id="78"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79"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80" dur="500" tmFilter="0,0; .5, 1; 1, 1"/>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P spid="3" grpId="0"/>
      <p:bldP spid="14" grpId="0"/>
      <p:bldP spid="15" grpId="0"/>
      <p:bldP spid="11"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8" name="Picture 4"/>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rot="1154502">
            <a:off x="6281582" y="940290"/>
            <a:ext cx="2821399" cy="21133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8 Rectángulo"/>
          <p:cNvSpPr/>
          <p:nvPr/>
        </p:nvSpPr>
        <p:spPr>
          <a:xfrm>
            <a:off x="6299412" y="-521958"/>
            <a:ext cx="260372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E140E"/>
                </a:solidFill>
                <a:effectLst>
                  <a:outerShdw blurRad="50800" dist="39000" dir="5460000" algn="tl">
                    <a:srgbClr val="000000">
                      <a:alpha val="38000"/>
                    </a:srgbClr>
                  </a:outerShdw>
                </a:effectLst>
              </a:rPr>
              <a:t>Piedra </a:t>
            </a:r>
            <a:r>
              <a:rPr lang="es-AR" sz="2800" b="1" dirty="0">
                <a:ln w="11430"/>
                <a:solidFill>
                  <a:srgbClr val="FE140E"/>
                </a:solidFill>
                <a:effectLst>
                  <a:outerShdw blurRad="50800" dist="39000" dir="5460000" algn="tl">
                    <a:srgbClr val="000000">
                      <a:alpha val="38000"/>
                    </a:srgbClr>
                  </a:outerShdw>
                </a:effectLst>
              </a:rPr>
              <a:t>Nacional </a:t>
            </a:r>
          </a:p>
        </p:txBody>
      </p:sp>
      <p:sp>
        <p:nvSpPr>
          <p:cNvPr id="2" name="1 Rectángulo"/>
          <p:cNvSpPr/>
          <p:nvPr/>
        </p:nvSpPr>
        <p:spPr>
          <a:xfrm>
            <a:off x="5853312" y="3188158"/>
            <a:ext cx="1656184" cy="400110"/>
          </a:xfrm>
          <a:prstGeom prst="rect">
            <a:avLst/>
          </a:prstGeom>
        </p:spPr>
        <p:txBody>
          <a:bodyPr wrap="square">
            <a:spAutoFit/>
          </a:bodyPr>
          <a:lstStyle/>
          <a:p>
            <a:pPr algn="ctr"/>
            <a:r>
              <a:rPr lang="es-AR" sz="2000" dirty="0" smtClean="0">
                <a:solidFill>
                  <a:schemeClr val="accent1">
                    <a:lumMod val="60000"/>
                    <a:lumOff val="40000"/>
                  </a:schemeClr>
                </a:solidFill>
              </a:rPr>
              <a:t>Ópalo azul</a:t>
            </a:r>
            <a:r>
              <a:rPr lang="es-AR" dirty="0">
                <a:solidFill>
                  <a:schemeClr val="bg1"/>
                </a:solidFill>
              </a:rPr>
              <a:t> </a:t>
            </a:r>
          </a:p>
        </p:txBody>
      </p:sp>
      <p:pic>
        <p:nvPicPr>
          <p:cNvPr id="10" name="Picture 4"/>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rot="570564">
            <a:off x="2296114" y="1532350"/>
            <a:ext cx="1829824" cy="204865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12 Rectángulo"/>
          <p:cNvSpPr/>
          <p:nvPr/>
        </p:nvSpPr>
        <p:spPr>
          <a:xfrm>
            <a:off x="223873" y="3673617"/>
            <a:ext cx="8280921" cy="1231106"/>
          </a:xfrm>
          <a:prstGeom prst="rect">
            <a:avLst/>
          </a:prstGeom>
        </p:spPr>
        <p:txBody>
          <a:bodyPr wrap="square">
            <a:spAutoFit/>
          </a:bodyPr>
          <a:lstStyle/>
          <a:p>
            <a:pPr algn="just"/>
            <a:r>
              <a:rPr lang="es-AR" dirty="0" smtClean="0">
                <a:solidFill>
                  <a:schemeClr val="bg1"/>
                </a:solidFill>
              </a:rPr>
              <a:t>Ópalo </a:t>
            </a:r>
            <a:r>
              <a:rPr lang="es-AR" dirty="0">
                <a:solidFill>
                  <a:schemeClr val="bg1"/>
                </a:solidFill>
              </a:rPr>
              <a:t>azul </a:t>
            </a:r>
            <a:r>
              <a:rPr lang="es-AR" dirty="0" smtClean="0">
                <a:solidFill>
                  <a:schemeClr val="bg1"/>
                </a:solidFill>
              </a:rPr>
              <a:t>del Perú </a:t>
            </a:r>
            <a:r>
              <a:rPr lang="es-AR" dirty="0">
                <a:solidFill>
                  <a:schemeClr val="bg1"/>
                </a:solidFill>
              </a:rPr>
              <a:t>o de los </a:t>
            </a:r>
            <a:r>
              <a:rPr lang="es-AR" dirty="0" smtClean="0">
                <a:solidFill>
                  <a:schemeClr val="bg1"/>
                </a:solidFill>
              </a:rPr>
              <a:t>Andes </a:t>
            </a:r>
          </a:p>
          <a:p>
            <a:pPr algn="just"/>
            <a:r>
              <a:rPr lang="es-AR" sz="1400" dirty="0" smtClean="0">
                <a:solidFill>
                  <a:schemeClr val="bg1"/>
                </a:solidFill>
              </a:rPr>
              <a:t>El ópalo </a:t>
            </a:r>
            <a:r>
              <a:rPr lang="es-AR" sz="1400" dirty="0">
                <a:solidFill>
                  <a:schemeClr val="bg1"/>
                </a:solidFill>
              </a:rPr>
              <a:t>azul peruano es relativamente raro y se puede encontrar </a:t>
            </a:r>
            <a:r>
              <a:rPr lang="es-AR" sz="1400" dirty="0" smtClean="0">
                <a:solidFill>
                  <a:schemeClr val="bg1"/>
                </a:solidFill>
              </a:rPr>
              <a:t>únicamente </a:t>
            </a:r>
            <a:r>
              <a:rPr lang="es-AR" sz="1400" dirty="0">
                <a:solidFill>
                  <a:schemeClr val="bg1"/>
                </a:solidFill>
              </a:rPr>
              <a:t>en las montaña de Los Andes cercanas al </a:t>
            </a:r>
            <a:r>
              <a:rPr lang="es-AR" sz="1400" dirty="0" smtClean="0">
                <a:solidFill>
                  <a:schemeClr val="bg1"/>
                </a:solidFill>
              </a:rPr>
              <a:t>poblado </a:t>
            </a:r>
            <a:r>
              <a:rPr lang="es-AR" sz="1400" dirty="0">
                <a:solidFill>
                  <a:schemeClr val="bg1"/>
                </a:solidFill>
              </a:rPr>
              <a:t>San Patricio, </a:t>
            </a:r>
            <a:r>
              <a:rPr lang="es-AR" sz="1400" dirty="0" smtClean="0">
                <a:solidFill>
                  <a:schemeClr val="bg1"/>
                </a:solidFill>
              </a:rPr>
              <a:t>Perú. </a:t>
            </a:r>
            <a:r>
              <a:rPr lang="es-AR" sz="1400" dirty="0">
                <a:solidFill>
                  <a:schemeClr val="bg1"/>
                </a:solidFill>
              </a:rPr>
              <a:t>Es una piedra sumamente </a:t>
            </a:r>
            <a:r>
              <a:rPr lang="es-AR" sz="1400" dirty="0" smtClean="0">
                <a:solidFill>
                  <a:schemeClr val="bg1"/>
                </a:solidFill>
              </a:rPr>
              <a:t>traslúcida </a:t>
            </a:r>
            <a:r>
              <a:rPr lang="es-AR" sz="1400" dirty="0">
                <a:solidFill>
                  <a:schemeClr val="bg1"/>
                </a:solidFill>
              </a:rPr>
              <a:t>con un color similar a las aguas del Mar Caribe. Debido a su </a:t>
            </a:r>
            <a:r>
              <a:rPr lang="es-AR" sz="1400" dirty="0" smtClean="0">
                <a:solidFill>
                  <a:schemeClr val="bg1"/>
                </a:solidFill>
              </a:rPr>
              <a:t>difícil obtención </a:t>
            </a:r>
            <a:r>
              <a:rPr lang="es-AR" sz="1400" dirty="0">
                <a:solidFill>
                  <a:schemeClr val="bg1"/>
                </a:solidFill>
              </a:rPr>
              <a:t>estas piedras se tornan </a:t>
            </a:r>
            <a:r>
              <a:rPr lang="es-AR" sz="1400" dirty="0" smtClean="0">
                <a:solidFill>
                  <a:schemeClr val="bg1"/>
                </a:solidFill>
              </a:rPr>
              <a:t>más </a:t>
            </a:r>
            <a:r>
              <a:rPr lang="es-AR" sz="1400" dirty="0">
                <a:solidFill>
                  <a:schemeClr val="bg1"/>
                </a:solidFill>
              </a:rPr>
              <a:t>y </a:t>
            </a:r>
            <a:r>
              <a:rPr lang="es-AR" sz="1400" dirty="0" smtClean="0">
                <a:solidFill>
                  <a:schemeClr val="bg1"/>
                </a:solidFill>
              </a:rPr>
              <a:t>más </a:t>
            </a:r>
            <a:r>
              <a:rPr lang="es-AR" sz="1400" dirty="0">
                <a:solidFill>
                  <a:schemeClr val="bg1"/>
                </a:solidFill>
              </a:rPr>
              <a:t>escasas a medida que pasa el tiempo, incrementando su valor. Esta roca ha llegado a ser la Piedra Nacional del </a:t>
            </a:r>
            <a:r>
              <a:rPr lang="es-AR" sz="1400" dirty="0" smtClean="0">
                <a:solidFill>
                  <a:schemeClr val="bg1"/>
                </a:solidFill>
              </a:rPr>
              <a:t>Perú  </a:t>
            </a:r>
            <a:r>
              <a:rPr lang="es-AR" sz="1400" dirty="0">
                <a:solidFill>
                  <a:schemeClr val="bg1"/>
                </a:solidFill>
              </a:rPr>
              <a:t>por su belleza y </a:t>
            </a:r>
            <a:r>
              <a:rPr lang="es-AR" sz="1400" dirty="0" smtClean="0">
                <a:solidFill>
                  <a:schemeClr val="bg1"/>
                </a:solidFill>
              </a:rPr>
              <a:t>escases. </a:t>
            </a:r>
            <a:endParaRPr lang="es-AR" sz="1400" dirty="0">
              <a:solidFill>
                <a:schemeClr val="bg1"/>
              </a:solidFill>
            </a:endParaRPr>
          </a:p>
        </p:txBody>
      </p:sp>
      <p:pic>
        <p:nvPicPr>
          <p:cNvPr id="14" name="Picture 4"/>
          <p:cNvPicPr>
            <a:picLocks noChangeAspect="1" noChangeArrowheads="1"/>
          </p:cNvPicPr>
          <p:nvPr/>
        </p:nvPicPr>
        <p:blipFill>
          <a:blip r:embed="rId4" cstate="screen">
            <a:extLst>
              <a:ext uri="{28A0092B-C50C-407E-A947-70E740481C1C}">
                <a14:useLocalDpi xmlns:a14="http://schemas.microsoft.com/office/drawing/2010/main"/>
              </a:ext>
            </a:extLst>
          </a:blip>
          <a:stretch>
            <a:fillRect/>
          </a:stretch>
        </p:blipFill>
        <p:spPr bwMode="auto">
          <a:xfrm>
            <a:off x="4282594" y="426234"/>
            <a:ext cx="1570718" cy="1570718"/>
          </a:xfrm>
          <a:prstGeom prst="roundRect">
            <a:avLst>
              <a:gd name="adj" fmla="val 4167"/>
            </a:avLst>
          </a:prstGeom>
          <a:solidFill>
            <a:srgbClr val="FFFFFF"/>
          </a:solidFill>
          <a:ln w="76200" cap="sq">
            <a:solidFill>
              <a:schemeClr val="tx2">
                <a:lumMod val="50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pic>
        <p:nvPicPr>
          <p:cNvPr id="1030" name="Picture 6"/>
          <p:cNvPicPr>
            <a:picLocks noChangeAspect="1" noChangeArrowheads="1"/>
          </p:cNvPicPr>
          <p:nvPr/>
        </p:nvPicPr>
        <p:blipFill>
          <a:blip r:embed="rId5">
            <a:extLst>
              <a:ext uri="{28A0092B-C50C-407E-A947-70E740481C1C}">
                <a14:useLocalDpi xmlns:a14="http://schemas.microsoft.com/office/drawing/2010/main"/>
              </a:ext>
            </a:extLst>
          </a:blip>
          <a:stretch>
            <a:fillRect/>
          </a:stretch>
        </p:blipFill>
        <p:spPr bwMode="auto">
          <a:xfrm rot="19828585">
            <a:off x="508071" y="406932"/>
            <a:ext cx="2173763" cy="172622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1" name="1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2412133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6" presetClass="path" presetSubtype="0" fill="hold" grpId="0" nodeType="withEffect">
                                  <p:stCondLst>
                                    <p:cond delay="0"/>
                                  </p:stCondLst>
                                  <p:iterate type="lt">
                                    <p:tmPct val="10000"/>
                                  </p:iterate>
                                  <p:childTnLst>
                                    <p:animMotion origin="layout" path="M -0.10729 0.01667 C -0.07639 -0.06854 -0.00677 -0.08521 0.04878 -0.01822 C 0.10278 0.04384 0.12743 0.16239 0.09792 0.24452 C 0.07135 0.32232 0.0092 0.34517 -0.04062 0.28589 C -0.08663 0.23155 -0.10903 0.13121 -0.08403 0.05927 C -0.06128 -0.0071 -0.00885 -0.02655 0.03403 0.02192 C 0.07344 0.06885 0.09306 0.15313 0.07118 0.21333 C 0.05226 0.26705 0.00885 0.28651 -0.02552 0.2439 C -0.05764 0.20747 -0.07413 0.13986 -0.05712 0.09046 C -0.04149 0.04785 -0.00781 0.03025 0.01962 0.06267 C 0.04358 0.09169 0.05799 0.14418 0.04444 0.18123 C 0.03351 0.21364 0.0092 0.22661 -0.01094 0.20315 C -0.02795 0.18462 -0.03906 0.14819 -0.02969 0.12349 C -0.02326 0.10219 -0.00851 0.09015 0.00486 0.10342 C 0.01458 0.11639 0.02205 0.1343 0.01806 0.14973 C 0.01563 0.15869 0.00972 0.16517 0.00382 0.16301 C 0.00104 0.16023 -0.00087 0.15838 -0.00295 0.15406 " pathEditMode="relative" rAng="2215833" ptsTypes="fffffffffffffffff">
                                      <p:cBhvr>
                                        <p:cTn id="6" dur="2000" fill="hold"/>
                                        <p:tgtEl>
                                          <p:spTgt spid="9"/>
                                        </p:tgtEl>
                                        <p:attrNameLst>
                                          <p:attrName>ppt_x</p:attrName>
                                          <p:attrName>ppt_y</p:attrName>
                                        </p:attrNameLst>
                                      </p:cBhvr>
                                      <p:rCtr x="10573" y="10806"/>
                                    </p:animMotion>
                                  </p:childTnLst>
                                </p:cTn>
                              </p:par>
                            </p:childTnLst>
                          </p:cTn>
                        </p:par>
                        <p:par>
                          <p:cTn id="7" fill="hold">
                            <p:stCondLst>
                              <p:cond delay="4600"/>
                            </p:stCondLst>
                            <p:childTnLst>
                              <p:par>
                                <p:cTn id="8" presetID="53" presetClass="entr" presetSubtype="528" fill="hold" nodeType="afterEffect">
                                  <p:stCondLst>
                                    <p:cond delay="0"/>
                                  </p:stCondLst>
                                  <p:childTnLst>
                                    <p:set>
                                      <p:cBhvr>
                                        <p:cTn id="9" dur="1" fill="hold">
                                          <p:stCondLst>
                                            <p:cond delay="0"/>
                                          </p:stCondLst>
                                        </p:cTn>
                                        <p:tgtEl>
                                          <p:spTgt spid="1028"/>
                                        </p:tgtEl>
                                        <p:attrNameLst>
                                          <p:attrName>style.visibility</p:attrName>
                                        </p:attrNameLst>
                                      </p:cBhvr>
                                      <p:to>
                                        <p:strVal val="visible"/>
                                      </p:to>
                                    </p:set>
                                    <p:anim calcmode="lin" valueType="num">
                                      <p:cBhvr>
                                        <p:cTn id="10" dur="500" fill="hold"/>
                                        <p:tgtEl>
                                          <p:spTgt spid="1028"/>
                                        </p:tgtEl>
                                        <p:attrNameLst>
                                          <p:attrName>ppt_w</p:attrName>
                                        </p:attrNameLst>
                                      </p:cBhvr>
                                      <p:tavLst>
                                        <p:tav tm="0">
                                          <p:val>
                                            <p:fltVal val="0"/>
                                          </p:val>
                                        </p:tav>
                                        <p:tav tm="100000">
                                          <p:val>
                                            <p:strVal val="#ppt_w"/>
                                          </p:val>
                                        </p:tav>
                                      </p:tavLst>
                                    </p:anim>
                                    <p:anim calcmode="lin" valueType="num">
                                      <p:cBhvr>
                                        <p:cTn id="11" dur="500" fill="hold"/>
                                        <p:tgtEl>
                                          <p:spTgt spid="1028"/>
                                        </p:tgtEl>
                                        <p:attrNameLst>
                                          <p:attrName>ppt_h</p:attrName>
                                        </p:attrNameLst>
                                      </p:cBhvr>
                                      <p:tavLst>
                                        <p:tav tm="0">
                                          <p:val>
                                            <p:fltVal val="0"/>
                                          </p:val>
                                        </p:tav>
                                        <p:tav tm="100000">
                                          <p:val>
                                            <p:strVal val="#ppt_h"/>
                                          </p:val>
                                        </p:tav>
                                      </p:tavLst>
                                    </p:anim>
                                    <p:animEffect transition="in" filter="fade">
                                      <p:cBhvr>
                                        <p:cTn id="12" dur="500"/>
                                        <p:tgtEl>
                                          <p:spTgt spid="1028"/>
                                        </p:tgtEl>
                                      </p:cBhvr>
                                    </p:animEffect>
                                    <p:anim calcmode="lin" valueType="num">
                                      <p:cBhvr>
                                        <p:cTn id="13" dur="500" fill="hold"/>
                                        <p:tgtEl>
                                          <p:spTgt spid="1028"/>
                                        </p:tgtEl>
                                        <p:attrNameLst>
                                          <p:attrName>ppt_x</p:attrName>
                                        </p:attrNameLst>
                                      </p:cBhvr>
                                      <p:tavLst>
                                        <p:tav tm="0">
                                          <p:val>
                                            <p:fltVal val="0.5"/>
                                          </p:val>
                                        </p:tav>
                                        <p:tav tm="100000">
                                          <p:val>
                                            <p:strVal val="#ppt_x"/>
                                          </p:val>
                                        </p:tav>
                                      </p:tavLst>
                                    </p:anim>
                                    <p:anim calcmode="lin" valueType="num">
                                      <p:cBhvr>
                                        <p:cTn id="14" dur="500" fill="hold"/>
                                        <p:tgtEl>
                                          <p:spTgt spid="1028"/>
                                        </p:tgtEl>
                                        <p:attrNameLst>
                                          <p:attrName>ppt_y</p:attrName>
                                        </p:attrNameLst>
                                      </p:cBhvr>
                                      <p:tavLst>
                                        <p:tav tm="0">
                                          <p:val>
                                            <p:fltVal val="0.5"/>
                                          </p:val>
                                        </p:tav>
                                        <p:tav tm="100000">
                                          <p:val>
                                            <p:strVal val="#ppt_y"/>
                                          </p:val>
                                        </p:tav>
                                      </p:tavLst>
                                    </p:anim>
                                  </p:childTnLst>
                                </p:cTn>
                              </p:par>
                            </p:childTnLst>
                          </p:cTn>
                        </p:par>
                        <p:par>
                          <p:cTn id="15" fill="hold">
                            <p:stCondLst>
                              <p:cond delay="5100"/>
                            </p:stCondLst>
                            <p:childTnLst>
                              <p:par>
                                <p:cTn id="16" presetID="26" presetClass="entr" presetSubtype="0" fill="hold" grpId="0" nodeType="afterEffect">
                                  <p:stCondLst>
                                    <p:cond delay="0"/>
                                  </p:stCondLst>
                                  <p:iterate type="lt">
                                    <p:tmPct val="10000"/>
                                  </p:iterate>
                                  <p:childTnLst>
                                    <p:set>
                                      <p:cBhvr>
                                        <p:cTn id="17" dur="1" fill="hold">
                                          <p:stCondLst>
                                            <p:cond delay="0"/>
                                          </p:stCondLst>
                                        </p:cTn>
                                        <p:tgtEl>
                                          <p:spTgt spid="2"/>
                                        </p:tgtEl>
                                        <p:attrNameLst>
                                          <p:attrName>style.visibility</p:attrName>
                                        </p:attrNameLst>
                                      </p:cBhvr>
                                      <p:to>
                                        <p:strVal val="visible"/>
                                      </p:to>
                                    </p:set>
                                    <p:animEffect transition="in" filter="wipe(down)">
                                      <p:cBhvr>
                                        <p:cTn id="18" dur="290">
                                          <p:stCondLst>
                                            <p:cond delay="0"/>
                                          </p:stCondLst>
                                        </p:cTn>
                                        <p:tgtEl>
                                          <p:spTgt spid="2"/>
                                        </p:tgtEl>
                                      </p:cBhvr>
                                    </p:animEffect>
                                    <p:anim calcmode="lin" valueType="num">
                                      <p:cBhvr>
                                        <p:cTn id="19"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20"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21"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22"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23"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24" dur="13">
                                          <p:stCondLst>
                                            <p:cond delay="325"/>
                                          </p:stCondLst>
                                        </p:cTn>
                                        <p:tgtEl>
                                          <p:spTgt spid="2"/>
                                        </p:tgtEl>
                                      </p:cBhvr>
                                      <p:to x="100000" y="60000"/>
                                    </p:animScale>
                                    <p:animScale>
                                      <p:cBhvr>
                                        <p:cTn id="25" dur="83" decel="50000">
                                          <p:stCondLst>
                                            <p:cond delay="338"/>
                                          </p:stCondLst>
                                        </p:cTn>
                                        <p:tgtEl>
                                          <p:spTgt spid="2"/>
                                        </p:tgtEl>
                                      </p:cBhvr>
                                      <p:to x="100000" y="100000"/>
                                    </p:animScale>
                                    <p:animScale>
                                      <p:cBhvr>
                                        <p:cTn id="26" dur="13">
                                          <p:stCondLst>
                                            <p:cond delay="656"/>
                                          </p:stCondLst>
                                        </p:cTn>
                                        <p:tgtEl>
                                          <p:spTgt spid="2"/>
                                        </p:tgtEl>
                                      </p:cBhvr>
                                      <p:to x="100000" y="80000"/>
                                    </p:animScale>
                                    <p:animScale>
                                      <p:cBhvr>
                                        <p:cTn id="27" dur="83" decel="50000">
                                          <p:stCondLst>
                                            <p:cond delay="669"/>
                                          </p:stCondLst>
                                        </p:cTn>
                                        <p:tgtEl>
                                          <p:spTgt spid="2"/>
                                        </p:tgtEl>
                                      </p:cBhvr>
                                      <p:to x="100000" y="100000"/>
                                    </p:animScale>
                                    <p:animScale>
                                      <p:cBhvr>
                                        <p:cTn id="28" dur="13">
                                          <p:stCondLst>
                                            <p:cond delay="821"/>
                                          </p:stCondLst>
                                        </p:cTn>
                                        <p:tgtEl>
                                          <p:spTgt spid="2"/>
                                        </p:tgtEl>
                                      </p:cBhvr>
                                      <p:to x="100000" y="90000"/>
                                    </p:animScale>
                                    <p:animScale>
                                      <p:cBhvr>
                                        <p:cTn id="29" dur="83" decel="50000">
                                          <p:stCondLst>
                                            <p:cond delay="834"/>
                                          </p:stCondLst>
                                        </p:cTn>
                                        <p:tgtEl>
                                          <p:spTgt spid="2"/>
                                        </p:tgtEl>
                                      </p:cBhvr>
                                      <p:to x="100000" y="100000"/>
                                    </p:animScale>
                                    <p:animScale>
                                      <p:cBhvr>
                                        <p:cTn id="30" dur="13">
                                          <p:stCondLst>
                                            <p:cond delay="904"/>
                                          </p:stCondLst>
                                        </p:cTn>
                                        <p:tgtEl>
                                          <p:spTgt spid="2"/>
                                        </p:tgtEl>
                                      </p:cBhvr>
                                      <p:to x="100000" y="95000"/>
                                    </p:animScale>
                                    <p:animScale>
                                      <p:cBhvr>
                                        <p:cTn id="31" dur="83" decel="50000">
                                          <p:stCondLst>
                                            <p:cond delay="917"/>
                                          </p:stCondLst>
                                        </p:cTn>
                                        <p:tgtEl>
                                          <p:spTgt spid="2"/>
                                        </p:tgtEl>
                                      </p:cBhvr>
                                      <p:to x="100000" y="100000"/>
                                    </p:animScale>
                                  </p:childTnLst>
                                </p:cTn>
                              </p:par>
                            </p:childTnLst>
                          </p:cTn>
                        </p:par>
                        <p:par>
                          <p:cTn id="32" fill="hold">
                            <p:stCondLst>
                              <p:cond delay="6900"/>
                            </p:stCondLst>
                            <p:childTnLst>
                              <p:par>
                                <p:cTn id="33" presetID="53" presetClass="entr" presetSubtype="528"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p:cTn id="35" dur="500" fill="hold"/>
                                        <p:tgtEl>
                                          <p:spTgt spid="10"/>
                                        </p:tgtEl>
                                        <p:attrNameLst>
                                          <p:attrName>ppt_w</p:attrName>
                                        </p:attrNameLst>
                                      </p:cBhvr>
                                      <p:tavLst>
                                        <p:tav tm="0">
                                          <p:val>
                                            <p:fltVal val="0"/>
                                          </p:val>
                                        </p:tav>
                                        <p:tav tm="100000">
                                          <p:val>
                                            <p:strVal val="#ppt_w"/>
                                          </p:val>
                                        </p:tav>
                                      </p:tavLst>
                                    </p:anim>
                                    <p:anim calcmode="lin" valueType="num">
                                      <p:cBhvr>
                                        <p:cTn id="36" dur="500" fill="hold"/>
                                        <p:tgtEl>
                                          <p:spTgt spid="10"/>
                                        </p:tgtEl>
                                        <p:attrNameLst>
                                          <p:attrName>ppt_h</p:attrName>
                                        </p:attrNameLst>
                                      </p:cBhvr>
                                      <p:tavLst>
                                        <p:tav tm="0">
                                          <p:val>
                                            <p:fltVal val="0"/>
                                          </p:val>
                                        </p:tav>
                                        <p:tav tm="100000">
                                          <p:val>
                                            <p:strVal val="#ppt_h"/>
                                          </p:val>
                                        </p:tav>
                                      </p:tavLst>
                                    </p:anim>
                                    <p:animEffect transition="in" filter="fade">
                                      <p:cBhvr>
                                        <p:cTn id="37" dur="500"/>
                                        <p:tgtEl>
                                          <p:spTgt spid="10"/>
                                        </p:tgtEl>
                                      </p:cBhvr>
                                    </p:animEffect>
                                    <p:anim calcmode="lin" valueType="num">
                                      <p:cBhvr>
                                        <p:cTn id="38" dur="500" fill="hold"/>
                                        <p:tgtEl>
                                          <p:spTgt spid="10"/>
                                        </p:tgtEl>
                                        <p:attrNameLst>
                                          <p:attrName>ppt_x</p:attrName>
                                        </p:attrNameLst>
                                      </p:cBhvr>
                                      <p:tavLst>
                                        <p:tav tm="0">
                                          <p:val>
                                            <p:fltVal val="0.5"/>
                                          </p:val>
                                        </p:tav>
                                        <p:tav tm="100000">
                                          <p:val>
                                            <p:strVal val="#ppt_x"/>
                                          </p:val>
                                        </p:tav>
                                      </p:tavLst>
                                    </p:anim>
                                    <p:anim calcmode="lin" valueType="num">
                                      <p:cBhvr>
                                        <p:cTn id="39" dur="500" fill="hold"/>
                                        <p:tgtEl>
                                          <p:spTgt spid="10"/>
                                        </p:tgtEl>
                                        <p:attrNameLst>
                                          <p:attrName>ppt_y</p:attrName>
                                        </p:attrNameLst>
                                      </p:cBhvr>
                                      <p:tavLst>
                                        <p:tav tm="0">
                                          <p:val>
                                            <p:fltVal val="0.5"/>
                                          </p:val>
                                        </p:tav>
                                        <p:tav tm="100000">
                                          <p:val>
                                            <p:strVal val="#ppt_y"/>
                                          </p:val>
                                        </p:tav>
                                      </p:tavLst>
                                    </p:anim>
                                  </p:childTnLst>
                                </p:cTn>
                              </p:par>
                            </p:childTnLst>
                          </p:cTn>
                        </p:par>
                        <p:par>
                          <p:cTn id="40" fill="hold">
                            <p:stCondLst>
                              <p:cond delay="7400"/>
                            </p:stCondLst>
                            <p:childTnLst>
                              <p:par>
                                <p:cTn id="41" presetID="53" presetClass="entr" presetSubtype="528" fill="hold" nodeType="afterEffect">
                                  <p:stCondLst>
                                    <p:cond delay="0"/>
                                  </p:stCondLst>
                                  <p:childTnLst>
                                    <p:set>
                                      <p:cBhvr>
                                        <p:cTn id="42" dur="1" fill="hold">
                                          <p:stCondLst>
                                            <p:cond delay="0"/>
                                          </p:stCondLst>
                                        </p:cTn>
                                        <p:tgtEl>
                                          <p:spTgt spid="14"/>
                                        </p:tgtEl>
                                        <p:attrNameLst>
                                          <p:attrName>style.visibility</p:attrName>
                                        </p:attrNameLst>
                                      </p:cBhvr>
                                      <p:to>
                                        <p:strVal val="visible"/>
                                      </p:to>
                                    </p:set>
                                    <p:anim calcmode="lin" valueType="num">
                                      <p:cBhvr>
                                        <p:cTn id="43" dur="500" fill="hold"/>
                                        <p:tgtEl>
                                          <p:spTgt spid="14"/>
                                        </p:tgtEl>
                                        <p:attrNameLst>
                                          <p:attrName>ppt_w</p:attrName>
                                        </p:attrNameLst>
                                      </p:cBhvr>
                                      <p:tavLst>
                                        <p:tav tm="0">
                                          <p:val>
                                            <p:fltVal val="0"/>
                                          </p:val>
                                        </p:tav>
                                        <p:tav tm="100000">
                                          <p:val>
                                            <p:strVal val="#ppt_w"/>
                                          </p:val>
                                        </p:tav>
                                      </p:tavLst>
                                    </p:anim>
                                    <p:anim calcmode="lin" valueType="num">
                                      <p:cBhvr>
                                        <p:cTn id="44" dur="500" fill="hold"/>
                                        <p:tgtEl>
                                          <p:spTgt spid="14"/>
                                        </p:tgtEl>
                                        <p:attrNameLst>
                                          <p:attrName>ppt_h</p:attrName>
                                        </p:attrNameLst>
                                      </p:cBhvr>
                                      <p:tavLst>
                                        <p:tav tm="0">
                                          <p:val>
                                            <p:fltVal val="0"/>
                                          </p:val>
                                        </p:tav>
                                        <p:tav tm="100000">
                                          <p:val>
                                            <p:strVal val="#ppt_h"/>
                                          </p:val>
                                        </p:tav>
                                      </p:tavLst>
                                    </p:anim>
                                    <p:animEffect transition="in" filter="fade">
                                      <p:cBhvr>
                                        <p:cTn id="45" dur="500"/>
                                        <p:tgtEl>
                                          <p:spTgt spid="14"/>
                                        </p:tgtEl>
                                      </p:cBhvr>
                                    </p:animEffect>
                                    <p:anim calcmode="lin" valueType="num">
                                      <p:cBhvr>
                                        <p:cTn id="46" dur="500" fill="hold"/>
                                        <p:tgtEl>
                                          <p:spTgt spid="14"/>
                                        </p:tgtEl>
                                        <p:attrNameLst>
                                          <p:attrName>ppt_x</p:attrName>
                                        </p:attrNameLst>
                                      </p:cBhvr>
                                      <p:tavLst>
                                        <p:tav tm="0">
                                          <p:val>
                                            <p:fltVal val="0.5"/>
                                          </p:val>
                                        </p:tav>
                                        <p:tav tm="100000">
                                          <p:val>
                                            <p:strVal val="#ppt_x"/>
                                          </p:val>
                                        </p:tav>
                                      </p:tavLst>
                                    </p:anim>
                                    <p:anim calcmode="lin" valueType="num">
                                      <p:cBhvr>
                                        <p:cTn id="47" dur="500" fill="hold"/>
                                        <p:tgtEl>
                                          <p:spTgt spid="14"/>
                                        </p:tgtEl>
                                        <p:attrNameLst>
                                          <p:attrName>ppt_y</p:attrName>
                                        </p:attrNameLst>
                                      </p:cBhvr>
                                      <p:tavLst>
                                        <p:tav tm="0">
                                          <p:val>
                                            <p:fltVal val="0.5"/>
                                          </p:val>
                                        </p:tav>
                                        <p:tav tm="100000">
                                          <p:val>
                                            <p:strVal val="#ppt_y"/>
                                          </p:val>
                                        </p:tav>
                                      </p:tavLst>
                                    </p:anim>
                                  </p:childTnLst>
                                </p:cTn>
                              </p:par>
                              <p:par>
                                <p:cTn id="48" presetID="31" presetClass="entr" presetSubtype="0" fill="hold" nodeType="withEffect">
                                  <p:stCondLst>
                                    <p:cond delay="0"/>
                                  </p:stCondLst>
                                  <p:childTnLst>
                                    <p:set>
                                      <p:cBhvr>
                                        <p:cTn id="49" dur="1" fill="hold">
                                          <p:stCondLst>
                                            <p:cond delay="0"/>
                                          </p:stCondLst>
                                        </p:cTn>
                                        <p:tgtEl>
                                          <p:spTgt spid="1030"/>
                                        </p:tgtEl>
                                        <p:attrNameLst>
                                          <p:attrName>style.visibility</p:attrName>
                                        </p:attrNameLst>
                                      </p:cBhvr>
                                      <p:to>
                                        <p:strVal val="visible"/>
                                      </p:to>
                                    </p:set>
                                    <p:anim calcmode="lin" valueType="num">
                                      <p:cBhvr>
                                        <p:cTn id="50" dur="2300" fill="hold"/>
                                        <p:tgtEl>
                                          <p:spTgt spid="1030"/>
                                        </p:tgtEl>
                                        <p:attrNameLst>
                                          <p:attrName>ppt_w</p:attrName>
                                        </p:attrNameLst>
                                      </p:cBhvr>
                                      <p:tavLst>
                                        <p:tav tm="0">
                                          <p:val>
                                            <p:fltVal val="0"/>
                                          </p:val>
                                        </p:tav>
                                        <p:tav tm="100000">
                                          <p:val>
                                            <p:strVal val="#ppt_w"/>
                                          </p:val>
                                        </p:tav>
                                      </p:tavLst>
                                    </p:anim>
                                    <p:anim calcmode="lin" valueType="num">
                                      <p:cBhvr>
                                        <p:cTn id="51" dur="2300" fill="hold"/>
                                        <p:tgtEl>
                                          <p:spTgt spid="1030"/>
                                        </p:tgtEl>
                                        <p:attrNameLst>
                                          <p:attrName>ppt_h</p:attrName>
                                        </p:attrNameLst>
                                      </p:cBhvr>
                                      <p:tavLst>
                                        <p:tav tm="0">
                                          <p:val>
                                            <p:fltVal val="0"/>
                                          </p:val>
                                        </p:tav>
                                        <p:tav tm="100000">
                                          <p:val>
                                            <p:strVal val="#ppt_h"/>
                                          </p:val>
                                        </p:tav>
                                      </p:tavLst>
                                    </p:anim>
                                    <p:anim calcmode="lin" valueType="num">
                                      <p:cBhvr>
                                        <p:cTn id="52" dur="2300" fill="hold"/>
                                        <p:tgtEl>
                                          <p:spTgt spid="1030"/>
                                        </p:tgtEl>
                                        <p:attrNameLst>
                                          <p:attrName>style.rotation</p:attrName>
                                        </p:attrNameLst>
                                      </p:cBhvr>
                                      <p:tavLst>
                                        <p:tav tm="0">
                                          <p:val>
                                            <p:fltVal val="90"/>
                                          </p:val>
                                        </p:tav>
                                        <p:tav tm="100000">
                                          <p:val>
                                            <p:fltVal val="0"/>
                                          </p:val>
                                        </p:tav>
                                      </p:tavLst>
                                    </p:anim>
                                    <p:animEffect transition="in" filter="fade">
                                      <p:cBhvr>
                                        <p:cTn id="53" dur="2300"/>
                                        <p:tgtEl>
                                          <p:spTgt spid="1030"/>
                                        </p:tgtEl>
                                      </p:cBhvr>
                                    </p:animEffect>
                                  </p:childTnLst>
                                </p:cTn>
                              </p:par>
                            </p:childTnLst>
                          </p:cTn>
                        </p:par>
                        <p:par>
                          <p:cTn id="54" fill="hold">
                            <p:stCondLst>
                              <p:cond delay="9700"/>
                            </p:stCondLst>
                            <p:childTnLst>
                              <p:par>
                                <p:cTn id="55" presetID="41" presetClass="entr" presetSubtype="0" fill="hold" grpId="0" nodeType="afterEffect">
                                  <p:stCondLst>
                                    <p:cond delay="0"/>
                                  </p:stCondLst>
                                  <p:iterate type="lt">
                                    <p:tmPct val="10000"/>
                                  </p:iterate>
                                  <p:childTnLst>
                                    <p:set>
                                      <p:cBhvr>
                                        <p:cTn id="56" dur="1" fill="hold">
                                          <p:stCondLst>
                                            <p:cond delay="0"/>
                                          </p:stCondLst>
                                        </p:cTn>
                                        <p:tgtEl>
                                          <p:spTgt spid="13"/>
                                        </p:tgtEl>
                                        <p:attrNameLst>
                                          <p:attrName>style.visibility</p:attrName>
                                        </p:attrNameLst>
                                      </p:cBhvr>
                                      <p:to>
                                        <p:strVal val="visible"/>
                                      </p:to>
                                    </p:set>
                                    <p:anim calcmode="lin" valueType="num">
                                      <p:cBhvr>
                                        <p:cTn id="5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58" dur="500" fill="hold"/>
                                        <p:tgtEl>
                                          <p:spTgt spid="13"/>
                                        </p:tgtEl>
                                        <p:attrNameLst>
                                          <p:attrName>ppt_y</p:attrName>
                                        </p:attrNameLst>
                                      </p:cBhvr>
                                      <p:tavLst>
                                        <p:tav tm="0">
                                          <p:val>
                                            <p:strVal val="#ppt_y"/>
                                          </p:val>
                                        </p:tav>
                                        <p:tav tm="100000">
                                          <p:val>
                                            <p:strVal val="#ppt_y"/>
                                          </p:val>
                                        </p:tav>
                                      </p:tavLst>
                                    </p:anim>
                                    <p:anim calcmode="lin" valueType="num">
                                      <p:cBhvr>
                                        <p:cTn id="5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6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61" dur="500" tmFilter="0,0; .5, 1; 1, 1"/>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2" grpId="0"/>
      <p:bldP spid="13"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4" name="3 Imagen"/>
          <p:cNvPicPr>
            <a:picLocks/>
          </p:cNvPicPr>
          <p:nvPr/>
        </p:nvPicPr>
        <p:blipFill>
          <a:blip r:embed="rId2">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6" name="5 Imagen"/>
          <p:cNvPicPr>
            <a:picLocks/>
          </p:cNvPicPr>
          <p:nvPr/>
        </p:nvPicPr>
        <p:blipFill>
          <a:blip r:embed="rId3">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7" name="6 CuadroTexto"/>
          <p:cNvSpPr txBox="1"/>
          <p:nvPr/>
        </p:nvSpPr>
        <p:spPr>
          <a:xfrm>
            <a:off x="6159218" y="2715766"/>
            <a:ext cx="2535021" cy="646331"/>
          </a:xfrm>
          <a:prstGeom prst="rect">
            <a:avLst/>
          </a:prstGeom>
          <a:solidFill>
            <a:schemeClr val="tx1"/>
          </a:solidFill>
        </p:spPr>
        <p:txBody>
          <a:bodyPr wrap="square" rtlCol="0">
            <a:spAutoFit/>
          </a:bodyPr>
          <a:lstStyle/>
          <a:p>
            <a:pPr algn="ctr"/>
            <a:r>
              <a:rPr lang="es-AR" dirty="0" smtClean="0">
                <a:solidFill>
                  <a:srgbClr val="FFFF00"/>
                </a:solidFill>
              </a:rPr>
              <a:t>Machu Picchu</a:t>
            </a:r>
          </a:p>
          <a:p>
            <a:pPr algn="ctr"/>
            <a:endParaRPr lang="es-AR" dirty="0">
              <a:solidFill>
                <a:srgbClr val="FFFF00"/>
              </a:solidFill>
            </a:endParaRPr>
          </a:p>
        </p:txBody>
      </p:sp>
      <p:sp>
        <p:nvSpPr>
          <p:cNvPr id="8" name="7 CuadroTexto"/>
          <p:cNvSpPr txBox="1"/>
          <p:nvPr/>
        </p:nvSpPr>
        <p:spPr>
          <a:xfrm>
            <a:off x="6243713" y="2715766"/>
            <a:ext cx="2409057" cy="369332"/>
          </a:xfrm>
          <a:prstGeom prst="rect">
            <a:avLst/>
          </a:prstGeom>
          <a:solidFill>
            <a:schemeClr val="tx1"/>
          </a:solidFill>
        </p:spPr>
        <p:txBody>
          <a:bodyPr wrap="none" rtlCol="0">
            <a:spAutoFit/>
          </a:bodyPr>
          <a:lstStyle>
            <a:defPPr>
              <a:defRPr lang="es-AR"/>
            </a:defPPr>
            <a:lvl1pPr>
              <a:defRPr>
                <a:solidFill>
                  <a:schemeClr val="bg1"/>
                </a:solidFill>
              </a:defRPr>
            </a:lvl1pPr>
          </a:lstStyle>
          <a:p>
            <a:pPr algn="ctr"/>
            <a:r>
              <a:rPr lang="es-AR" dirty="0" smtClean="0">
                <a:solidFill>
                  <a:srgbClr val="FFFF00"/>
                </a:solidFill>
              </a:rPr>
              <a:t>        Líneas de Nazca      </a:t>
            </a:r>
            <a:endParaRPr lang="es-AR" dirty="0">
              <a:solidFill>
                <a:srgbClr val="FFFF00"/>
              </a:solidFill>
            </a:endParaRPr>
          </a:p>
        </p:txBody>
      </p:sp>
      <p:sp>
        <p:nvSpPr>
          <p:cNvPr id="11" name="10 CuadroTexto"/>
          <p:cNvSpPr txBox="1"/>
          <p:nvPr/>
        </p:nvSpPr>
        <p:spPr>
          <a:xfrm>
            <a:off x="6337308" y="2715765"/>
            <a:ext cx="2114361" cy="923330"/>
          </a:xfrm>
          <a:prstGeom prst="rect">
            <a:avLst/>
          </a:prstGeom>
          <a:solidFill>
            <a:schemeClr val="tx1"/>
          </a:solidFill>
        </p:spPr>
        <p:txBody>
          <a:bodyPr wrap="none" rtlCol="0">
            <a:spAutoFit/>
          </a:bodyPr>
          <a:lstStyle>
            <a:defPPr>
              <a:defRPr lang="es-AR"/>
            </a:defPPr>
            <a:lvl1pPr algn="ctr">
              <a:defRPr>
                <a:solidFill>
                  <a:srgbClr val="FFFF00"/>
                </a:solidFill>
              </a:defRPr>
            </a:lvl1pPr>
          </a:lstStyle>
          <a:p>
            <a:r>
              <a:rPr lang="es-AR" dirty="0"/>
              <a:t> </a:t>
            </a:r>
            <a:r>
              <a:rPr lang="es-AR" dirty="0" err="1" smtClean="0"/>
              <a:t>Ollantaytambo</a:t>
            </a:r>
            <a:endParaRPr lang="es-AR" dirty="0" smtClean="0"/>
          </a:p>
          <a:p>
            <a:r>
              <a:rPr lang="es-AR" dirty="0"/>
              <a:t> </a:t>
            </a:r>
            <a:r>
              <a:rPr lang="es-AR" dirty="0" smtClean="0"/>
              <a:t>     </a:t>
            </a:r>
            <a:r>
              <a:rPr lang="es-AR" sz="1400" dirty="0" smtClean="0"/>
              <a:t>Elevación</a:t>
            </a:r>
            <a:r>
              <a:rPr lang="es-AR" sz="1400" dirty="0"/>
              <a:t>: 2.792 m      </a:t>
            </a:r>
          </a:p>
          <a:p>
            <a:endParaRPr lang="es-AR" dirty="0"/>
          </a:p>
        </p:txBody>
      </p:sp>
      <p:sp>
        <p:nvSpPr>
          <p:cNvPr id="17" name="16 CuadroTexto"/>
          <p:cNvSpPr txBox="1"/>
          <p:nvPr/>
        </p:nvSpPr>
        <p:spPr>
          <a:xfrm>
            <a:off x="5775428" y="2715765"/>
            <a:ext cx="3238119" cy="646331"/>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rgbClr val="FFFF00"/>
                </a:solidFill>
              </a:rPr>
              <a:t>Lago Titicaca</a:t>
            </a:r>
          </a:p>
          <a:p>
            <a:pPr algn="ctr"/>
            <a:r>
              <a:rPr lang="es-AR" dirty="0">
                <a:solidFill>
                  <a:srgbClr val="FFFF00"/>
                </a:solidFill>
              </a:rPr>
              <a:t>3.812 m sobre el nivel del mar</a:t>
            </a:r>
          </a:p>
        </p:txBody>
      </p:sp>
      <p:sp>
        <p:nvSpPr>
          <p:cNvPr id="2" name="1 CuadroTexto"/>
          <p:cNvSpPr txBox="1"/>
          <p:nvPr/>
        </p:nvSpPr>
        <p:spPr>
          <a:xfrm>
            <a:off x="147292" y="4027355"/>
            <a:ext cx="8532472" cy="1169551"/>
          </a:xfrm>
          <a:prstGeom prst="rect">
            <a:avLst/>
          </a:prstGeom>
          <a:noFill/>
        </p:spPr>
        <p:txBody>
          <a:bodyPr wrap="square" rtlCol="0">
            <a:spAutoFit/>
          </a:bodyPr>
          <a:lstStyle/>
          <a:p>
            <a:pPr algn="just"/>
            <a:r>
              <a:rPr lang="es-AR" sz="1400" dirty="0" smtClean="0">
                <a:solidFill>
                  <a:schemeClr val="bg1"/>
                </a:solidFill>
              </a:rPr>
              <a:t>Es </a:t>
            </a:r>
            <a:r>
              <a:rPr lang="es-AR" sz="1400" dirty="0">
                <a:solidFill>
                  <a:schemeClr val="bg1"/>
                </a:solidFill>
              </a:rPr>
              <a:t>considerada como una obra maestra de la arquitectura e </a:t>
            </a:r>
            <a:r>
              <a:rPr lang="es-AR" sz="1400" dirty="0" err="1">
                <a:solidFill>
                  <a:schemeClr val="bg1"/>
                </a:solidFill>
              </a:rPr>
              <a:t>ingenieria</a:t>
            </a:r>
            <a:r>
              <a:rPr lang="es-AR" sz="1400" dirty="0">
                <a:solidFill>
                  <a:schemeClr val="bg1"/>
                </a:solidFill>
              </a:rPr>
              <a:t>, con cualidades </a:t>
            </a:r>
            <a:r>
              <a:rPr lang="es-AR" sz="1400" dirty="0" err="1">
                <a:solidFill>
                  <a:schemeClr val="bg1"/>
                </a:solidFill>
              </a:rPr>
              <a:t>paisajisticas</a:t>
            </a:r>
            <a:r>
              <a:rPr lang="es-AR" sz="1400" dirty="0">
                <a:solidFill>
                  <a:schemeClr val="bg1"/>
                </a:solidFill>
              </a:rPr>
              <a:t>, lo que sumado al misterio que ha rodeado su creación, lo han convertido en uno de los más grandes atractivos turísticos del mundo.</a:t>
            </a:r>
            <a:endParaRPr lang="es-AR" sz="1400" dirty="0" smtClean="0">
              <a:solidFill>
                <a:schemeClr val="bg1"/>
              </a:solidFill>
            </a:endParaRPr>
          </a:p>
          <a:p>
            <a:pPr algn="just"/>
            <a:r>
              <a:rPr lang="es-AR" sz="1400" dirty="0" smtClean="0">
                <a:solidFill>
                  <a:schemeClr val="bg1"/>
                </a:solidFill>
              </a:rPr>
              <a:t>Patrimonio </a:t>
            </a:r>
            <a:r>
              <a:rPr lang="es-AR" sz="1400" dirty="0">
                <a:solidFill>
                  <a:schemeClr val="bg1"/>
                </a:solidFill>
              </a:rPr>
              <a:t>de la humanidad de la Unesco desde 1983, y el 07 de Julio del 2007 fue elegido como una  de las 7 </a:t>
            </a:r>
            <a:r>
              <a:rPr lang="es-AR" sz="1400" dirty="0" smtClean="0">
                <a:solidFill>
                  <a:schemeClr val="bg1"/>
                </a:solidFill>
              </a:rPr>
              <a:t>maravillas </a:t>
            </a:r>
            <a:r>
              <a:rPr lang="es-AR" sz="1400" dirty="0">
                <a:solidFill>
                  <a:schemeClr val="bg1"/>
                </a:solidFill>
              </a:rPr>
              <a:t>del mundo.</a:t>
            </a:r>
          </a:p>
        </p:txBody>
      </p:sp>
      <p:sp>
        <p:nvSpPr>
          <p:cNvPr id="18" name="17 CuadroTexto"/>
          <p:cNvSpPr txBox="1"/>
          <p:nvPr/>
        </p:nvSpPr>
        <p:spPr>
          <a:xfrm>
            <a:off x="74436" y="4027355"/>
            <a:ext cx="8532472" cy="1169551"/>
          </a:xfrm>
          <a:prstGeom prst="rect">
            <a:avLst/>
          </a:prstGeom>
          <a:solidFill>
            <a:schemeClr val="tx1"/>
          </a:solidFill>
        </p:spPr>
        <p:txBody>
          <a:bodyPr wrap="square" rtlCol="0">
            <a:spAutoFit/>
          </a:bodyPr>
          <a:lstStyle/>
          <a:p>
            <a:pPr algn="just"/>
            <a:r>
              <a:rPr lang="es-AR" sz="1400" dirty="0">
                <a:solidFill>
                  <a:schemeClr val="bg1"/>
                </a:solidFill>
              </a:rPr>
              <a:t>Esta ciudad es famosa por los dibujos trazados en la tierra que solo pueden verse completos desde el aire, las Líneas de Nazca. Ya que los expertos no han conseguido explicar de manera fehaciente ni el origen ni el motivo de estos diseños, aunque se descarta el origen extraterrestre, la magia sigue protagonizando el lugar. Un buen sitio en el que honrar las culturas anteriores a la </a:t>
            </a:r>
            <a:r>
              <a:rPr lang="es-AR" sz="1400" dirty="0" smtClean="0">
                <a:solidFill>
                  <a:schemeClr val="bg1"/>
                </a:solidFill>
              </a:rPr>
              <a:t>nuestra.</a:t>
            </a:r>
          </a:p>
          <a:p>
            <a:pPr algn="just"/>
            <a:endParaRPr lang="es-AR" sz="1400" dirty="0">
              <a:solidFill>
                <a:schemeClr val="bg1"/>
              </a:solidFill>
            </a:endParaRPr>
          </a:p>
        </p:txBody>
      </p:sp>
      <p:sp>
        <p:nvSpPr>
          <p:cNvPr id="19" name="18 CuadroTexto"/>
          <p:cNvSpPr txBox="1"/>
          <p:nvPr/>
        </p:nvSpPr>
        <p:spPr>
          <a:xfrm>
            <a:off x="149388" y="4075700"/>
            <a:ext cx="8892512" cy="1169551"/>
          </a:xfrm>
          <a:prstGeom prst="rect">
            <a:avLst/>
          </a:prstGeom>
          <a:solidFill>
            <a:schemeClr val="tx1"/>
          </a:solidFill>
        </p:spPr>
        <p:txBody>
          <a:bodyPr wrap="square" rtlCol="0">
            <a:spAutoFit/>
          </a:bodyPr>
          <a:lstStyle/>
          <a:p>
            <a:pPr algn="just"/>
            <a:r>
              <a:rPr lang="es-AR" sz="1400" dirty="0" smtClean="0">
                <a:solidFill>
                  <a:schemeClr val="bg1"/>
                </a:solidFill>
              </a:rPr>
              <a:t>Es </a:t>
            </a:r>
            <a:r>
              <a:rPr lang="es-AR" sz="1400" dirty="0">
                <a:solidFill>
                  <a:schemeClr val="bg1"/>
                </a:solidFill>
              </a:rPr>
              <a:t>un poblado y sitio arqueológico incaico, capital del Distrito de </a:t>
            </a:r>
            <a:r>
              <a:rPr lang="es-AR" sz="1400" dirty="0" err="1">
                <a:solidFill>
                  <a:schemeClr val="bg1"/>
                </a:solidFill>
              </a:rPr>
              <a:t>Ollantaytambo</a:t>
            </a:r>
            <a:r>
              <a:rPr lang="es-AR" sz="1400" dirty="0">
                <a:solidFill>
                  <a:schemeClr val="bg1"/>
                </a:solidFill>
              </a:rPr>
              <a:t> (Provincia de Urubamba), situado al sur del Perú, a unos 90 km al noroeste de la ciudad del Cuzco</a:t>
            </a:r>
            <a:r>
              <a:rPr lang="es-AR" sz="1400" dirty="0" smtClean="0">
                <a:solidFill>
                  <a:schemeClr val="bg1"/>
                </a:solidFill>
              </a:rPr>
              <a:t>. Durante </a:t>
            </a:r>
            <a:r>
              <a:rPr lang="es-AR" sz="1400" dirty="0">
                <a:solidFill>
                  <a:schemeClr val="bg1"/>
                </a:solidFill>
              </a:rPr>
              <a:t>el incanato, </a:t>
            </a:r>
            <a:r>
              <a:rPr lang="es-AR" sz="1400" dirty="0" err="1">
                <a:solidFill>
                  <a:schemeClr val="bg1"/>
                </a:solidFill>
              </a:rPr>
              <a:t>Pachacútec</a:t>
            </a:r>
            <a:r>
              <a:rPr lang="es-AR" sz="1400" dirty="0">
                <a:solidFill>
                  <a:schemeClr val="bg1"/>
                </a:solidFill>
              </a:rPr>
              <a:t> conquistó la región y construyó el pueblo y un centro ceremonial. En la época de la conquista sirvió como fuerte de Manco Inca Yupanqui, líder de la resistencia inca. Es la única ciudad del incanato en el Perú que aún es habitada. </a:t>
            </a:r>
            <a:endParaRPr lang="es-AR" sz="1400" dirty="0" smtClean="0">
              <a:solidFill>
                <a:schemeClr val="bg1"/>
              </a:solidFill>
            </a:endParaRPr>
          </a:p>
          <a:p>
            <a:pPr algn="just"/>
            <a:endParaRPr lang="es-AR" sz="1400" dirty="0">
              <a:solidFill>
                <a:schemeClr val="bg1"/>
              </a:solidFill>
            </a:endParaRPr>
          </a:p>
        </p:txBody>
      </p:sp>
      <p:sp>
        <p:nvSpPr>
          <p:cNvPr id="20" name="19 CuadroTexto"/>
          <p:cNvSpPr txBox="1"/>
          <p:nvPr/>
        </p:nvSpPr>
        <p:spPr>
          <a:xfrm>
            <a:off x="117953" y="4029921"/>
            <a:ext cx="8862714" cy="1169551"/>
          </a:xfrm>
          <a:prstGeom prst="rect">
            <a:avLst/>
          </a:prstGeom>
          <a:solidFill>
            <a:schemeClr val="tx1"/>
          </a:solidFill>
        </p:spPr>
        <p:txBody>
          <a:bodyPr wrap="square" rtlCol="0">
            <a:spAutoFit/>
          </a:bodyPr>
          <a:lstStyle/>
          <a:p>
            <a:pPr algn="just"/>
            <a:r>
              <a:rPr lang="es-AR" sz="1400" dirty="0">
                <a:solidFill>
                  <a:schemeClr val="bg1"/>
                </a:solidFill>
              </a:rPr>
              <a:t>El lago Titicaca es el lago navegable más alto del mundo.</a:t>
            </a:r>
          </a:p>
          <a:p>
            <a:pPr algn="just"/>
            <a:r>
              <a:rPr lang="es-AR" sz="1400" dirty="0">
                <a:solidFill>
                  <a:schemeClr val="bg1"/>
                </a:solidFill>
              </a:rPr>
              <a:t>Está ubicado en la meseta del Callao en los Andes Centrales a una altitud promedio de 3.812 m sobre el nivel del mar, entre los territorios de Bolivia y Perú. Las aguas del Titicaca son límpidas y sólo levemente salobres.</a:t>
            </a:r>
          </a:p>
          <a:p>
            <a:pPr algn="just"/>
            <a:r>
              <a:rPr lang="es-AR" sz="1400" dirty="0">
                <a:solidFill>
                  <a:schemeClr val="bg1"/>
                </a:solidFill>
              </a:rPr>
              <a:t>Superficie: 8.372 km²</a:t>
            </a:r>
          </a:p>
          <a:p>
            <a:pPr algn="just"/>
            <a:r>
              <a:rPr lang="es-AR" sz="1400" dirty="0">
                <a:solidFill>
                  <a:schemeClr val="bg1"/>
                </a:solidFill>
              </a:rPr>
              <a:t>Profundidad máxima: 283 </a:t>
            </a:r>
            <a:r>
              <a:rPr lang="es-AR" sz="1400" dirty="0" smtClean="0">
                <a:solidFill>
                  <a:schemeClr val="bg1"/>
                </a:solidFill>
              </a:rPr>
              <a:t>m. </a:t>
            </a:r>
            <a:endParaRPr lang="es-AR" sz="1400" dirty="0">
              <a:solidFill>
                <a:schemeClr val="bg1"/>
              </a:solidFill>
            </a:endParaRPr>
          </a:p>
        </p:txBody>
      </p:sp>
      <p:sp>
        <p:nvSpPr>
          <p:cNvPr id="22" name="21 CuadroTexto"/>
          <p:cNvSpPr txBox="1"/>
          <p:nvPr/>
        </p:nvSpPr>
        <p:spPr>
          <a:xfrm>
            <a:off x="2390275" y="-776410"/>
            <a:ext cx="3246273" cy="523220"/>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2800" b="1" dirty="0" smtClean="0">
                <a:ln w="11430"/>
                <a:solidFill>
                  <a:srgbClr val="F10701"/>
                </a:solidFill>
                <a:effectLst>
                  <a:outerShdw blurRad="50800" dist="39000" dir="5460000" algn="tl">
                    <a:srgbClr val="000000">
                      <a:alpha val="38000"/>
                    </a:srgbClr>
                  </a:outerShdw>
                </a:effectLst>
              </a:rPr>
              <a:t>Maravillas Naturales</a:t>
            </a:r>
            <a:endParaRPr lang="es-AR" sz="2800" b="1" dirty="0">
              <a:ln w="11430"/>
              <a:solidFill>
                <a:srgbClr val="F10701"/>
              </a:solidFill>
              <a:effectLst>
                <a:outerShdw blurRad="50800" dist="39000" dir="5460000" algn="tl">
                  <a:srgbClr val="000000">
                    <a:alpha val="38000"/>
                  </a:srgbClr>
                </a:outerShdw>
              </a:effectLst>
            </a:endParaRPr>
          </a:p>
        </p:txBody>
      </p:sp>
      <p:pic>
        <p:nvPicPr>
          <p:cNvPr id="28" name="27 Imagen"/>
          <p:cNvPicPr>
            <a:picLocks/>
          </p:cNvPicPr>
          <p:nvPr/>
        </p:nvPicPr>
        <p:blipFill>
          <a:blip r:embed="rId4">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9" name="8 Imagen"/>
          <p:cNvPicPr>
            <a:picLocks/>
          </p:cNvPicPr>
          <p:nvPr/>
        </p:nvPicPr>
        <p:blipFill>
          <a:blip r:embed="rId5">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2" name="11 Imagen"/>
          <p:cNvPicPr>
            <a:picLocks/>
          </p:cNvPicPr>
          <p:nvPr/>
        </p:nvPicPr>
        <p:blipFill rotWithShape="1">
          <a:blip r:embed="rId6" cstate="print">
            <a:extLst>
              <a:ext uri="{28A0092B-C50C-407E-A947-70E740481C1C}">
                <a14:useLocalDpi xmlns:a14="http://schemas.microsoft.com/office/drawing/2010/main"/>
              </a:ext>
            </a:extLst>
          </a:blip>
          <a:src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5" name="24 Imagen"/>
          <p:cNvPicPr>
            <a:picLocks/>
          </p:cNvPicPr>
          <p:nvPr/>
        </p:nvPicPr>
        <p:blipFill>
          <a:blip r:embed="rId7">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3" name="12 Imagen"/>
          <p:cNvPicPr>
            <a:picLocks/>
          </p:cNvPicPr>
          <p:nvPr/>
        </p:nvPicPr>
        <p:blipFill>
          <a:blip r:embed="rId8">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4" name="13 Imagen"/>
          <p:cNvPicPr>
            <a:picLocks/>
          </p:cNvPicPr>
          <p:nvPr/>
        </p:nvPicPr>
        <p:blipFill>
          <a:blip r:embed="rId9">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15" name="14 Imagen"/>
          <p:cNvPicPr>
            <a:picLocks/>
          </p:cNvPicPr>
          <p:nvPr/>
        </p:nvPicPr>
        <p:blipFill>
          <a:blip r:embed="rId10">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3" name="22 Imagen"/>
          <p:cNvPicPr>
            <a:picLocks/>
          </p:cNvPicPr>
          <p:nvPr/>
        </p:nvPicPr>
        <p:blipFill>
          <a:blip r:embed="rId11">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9" name="28 Imagen"/>
          <p:cNvPicPr>
            <a:picLocks/>
          </p:cNvPicPr>
          <p:nvPr/>
        </p:nvPicPr>
        <p:blipFill>
          <a:blip r:embed="rId12">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0" name="29 CuadroTexto"/>
          <p:cNvSpPr txBox="1"/>
          <p:nvPr/>
        </p:nvSpPr>
        <p:spPr>
          <a:xfrm>
            <a:off x="15343" y="4075700"/>
            <a:ext cx="8862714" cy="1169551"/>
          </a:xfrm>
          <a:prstGeom prst="rect">
            <a:avLst/>
          </a:prstGeom>
          <a:solidFill>
            <a:schemeClr val="tx1"/>
          </a:solidFill>
        </p:spPr>
        <p:txBody>
          <a:bodyPr wrap="square" rtlCol="0">
            <a:spAutoFit/>
          </a:bodyPr>
          <a:lstStyle/>
          <a:p>
            <a:pPr algn="just"/>
            <a:r>
              <a:rPr lang="es-AR" sz="1400" dirty="0">
                <a:solidFill>
                  <a:schemeClr val="bg1"/>
                </a:solidFill>
              </a:rPr>
              <a:t>La Reserva Nacional de </a:t>
            </a:r>
            <a:r>
              <a:rPr lang="es-AR" sz="1400" dirty="0" smtClean="0">
                <a:solidFill>
                  <a:schemeClr val="bg1"/>
                </a:solidFill>
              </a:rPr>
              <a:t>Paracas  -335.000 hectáreas-  es uno </a:t>
            </a:r>
            <a:r>
              <a:rPr lang="es-AR" sz="1400" dirty="0">
                <a:solidFill>
                  <a:schemeClr val="bg1"/>
                </a:solidFill>
              </a:rPr>
              <a:t>de los más diversos, singulares y atractivos escenarios de la costa </a:t>
            </a:r>
            <a:r>
              <a:rPr lang="es-AR" sz="1400" dirty="0" smtClean="0">
                <a:solidFill>
                  <a:schemeClr val="bg1"/>
                </a:solidFill>
              </a:rPr>
              <a:t>continental. Lleva </a:t>
            </a:r>
            <a:r>
              <a:rPr lang="es-AR" sz="1400" dirty="0">
                <a:solidFill>
                  <a:schemeClr val="bg1"/>
                </a:solidFill>
              </a:rPr>
              <a:t>el nombre de una de las culturas más ricas del Perú, la cultura Paracas. es conocido por su fauna marina. Se ubica en el lugar donde la corriente de Humboldt se separa de la costa y donde existen corrientes micro marinas. Este fenómeno da origen a una gran variedad de especies endémicas</a:t>
            </a:r>
            <a:r>
              <a:rPr lang="es-AR" sz="1400" dirty="0" smtClean="0">
                <a:solidFill>
                  <a:schemeClr val="bg1"/>
                </a:solidFill>
              </a:rPr>
              <a:t>.</a:t>
            </a:r>
          </a:p>
          <a:p>
            <a:pPr algn="just"/>
            <a:endParaRPr lang="es-AR" sz="1400" dirty="0">
              <a:solidFill>
                <a:schemeClr val="bg1"/>
              </a:solidFill>
            </a:endParaRPr>
          </a:p>
        </p:txBody>
      </p:sp>
      <p:pic>
        <p:nvPicPr>
          <p:cNvPr id="24" name="23 Imagen"/>
          <p:cNvPicPr>
            <a:picLocks/>
          </p:cNvPicPr>
          <p:nvPr/>
        </p:nvPicPr>
        <p:blipFill>
          <a:blip r:embed="rId13">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6" name="25 Imagen"/>
          <p:cNvPicPr>
            <a:picLocks/>
          </p:cNvPicPr>
          <p:nvPr/>
        </p:nvPicPr>
        <p:blipFill rotWithShape="1">
          <a:blip r:embed="rId14" cstate="print">
            <a:extLst>
              <a:ext uri="{28A0092B-C50C-407E-A947-70E740481C1C}">
                <a14:useLocalDpi xmlns:a14="http://schemas.microsoft.com/office/drawing/2010/main"/>
              </a:ext>
            </a:extLst>
          </a:blip>
          <a:src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27" name="26 Imagen"/>
          <p:cNvPicPr>
            <a:picLocks/>
          </p:cNvPicPr>
          <p:nvPr/>
        </p:nvPicPr>
        <p:blipFill>
          <a:blip r:embed="rId15">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31" name="30 CuadroTexto"/>
          <p:cNvSpPr txBox="1"/>
          <p:nvPr/>
        </p:nvSpPr>
        <p:spPr>
          <a:xfrm>
            <a:off x="5826684" y="2715766"/>
            <a:ext cx="3238119" cy="646331"/>
          </a:xfrm>
          <a:prstGeom prst="rect">
            <a:avLst/>
          </a:prstGeom>
          <a:solidFill>
            <a:schemeClr val="tx1"/>
          </a:solidFill>
        </p:spPr>
        <p:txBody>
          <a:bodyPr wrap="square" rtlCol="0">
            <a:spAutoFit/>
          </a:bodyPr>
          <a:lstStyle>
            <a:defPPr>
              <a:defRPr lang="es-AR"/>
            </a:defPPr>
            <a:lvl1pPr>
              <a:defRPr>
                <a:solidFill>
                  <a:schemeClr val="bg1"/>
                </a:solidFill>
              </a:defRPr>
            </a:lvl1pPr>
          </a:lstStyle>
          <a:p>
            <a:pPr algn="ctr"/>
            <a:r>
              <a:rPr lang="es-AR" dirty="0" smtClean="0">
                <a:solidFill>
                  <a:srgbClr val="FFFF00"/>
                </a:solidFill>
              </a:rPr>
              <a:t>Península de Paracas</a:t>
            </a:r>
          </a:p>
          <a:p>
            <a:pPr algn="ctr"/>
            <a:r>
              <a:rPr lang="es-AR" dirty="0" smtClean="0">
                <a:solidFill>
                  <a:srgbClr val="FFFF00"/>
                </a:solidFill>
              </a:rPr>
              <a:t>Reserva Natural </a:t>
            </a:r>
            <a:endParaRPr lang="es-AR" dirty="0">
              <a:solidFill>
                <a:srgbClr val="FFFF00"/>
              </a:solidFill>
            </a:endParaRPr>
          </a:p>
        </p:txBody>
      </p:sp>
      <p:pic>
        <p:nvPicPr>
          <p:cNvPr id="32" name="31 Imagen"/>
          <p:cNvPicPr>
            <a:picLocks/>
          </p:cNvPicPr>
          <p:nvPr/>
        </p:nvPicPr>
        <p:blipFill rotWithShape="1">
          <a:blip r:embed="rId16" cstate="print">
            <a:extLst>
              <a:ext uri="{28A0092B-C50C-407E-A947-70E740481C1C}">
                <a14:useLocalDpi xmlns:a14="http://schemas.microsoft.com/office/drawing/2010/main"/>
              </a:ext>
            </a:extLst>
          </a:blip>
          <a:src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pic>
        <p:nvPicPr>
          <p:cNvPr id="33" name="32 Imagen"/>
          <p:cNvPicPr>
            <a:picLocks/>
          </p:cNvPicPr>
          <p:nvPr/>
        </p:nvPicPr>
        <p:blipFill>
          <a:blip r:embed="rId17" cstate="screen">
            <a:extLst>
              <a:ext uri="{28A0092B-C50C-407E-A947-70E740481C1C}">
                <a14:useLocalDpi xmlns:a14="http://schemas.microsoft.com/office/drawing/2010/main"/>
              </a:ext>
            </a:extLst>
          </a:blip>
          <a:stretch>
            <a:fillRect/>
          </a:stretch>
        </p:blipFill>
        <p:spPr>
          <a:xfrm>
            <a:off x="399600" y="316800"/>
            <a:ext cx="5040000" cy="3600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21" name="2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4149899837"/>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path" presetSubtype="0" fill="hold" grpId="0" nodeType="withEffect">
                                  <p:stCondLst>
                                    <p:cond delay="0"/>
                                  </p:stCondLst>
                                  <p:iterate type="lt">
                                    <p:tmPct val="10000"/>
                                  </p:iterate>
                                  <p:childTnLst>
                                    <p:animMotion origin="layout" path="M 0.36823 0.24637 C 0.3941 0.26984 0.40677 0.31954 0.40694 0.37172 L 0.40469 0.50231 C 0.40399 0.53041 0.41024 0.54801 0.42135 0.55696 C 0.4375 0.56931 0.45885 0.55048 0.47239 0.50448 C 0.48108 0.46557 0.47604 0.42328 0.46059 0.40722 C 0.44861 0.40043 0.43611 0.40691 0.42535 0.42204 L 0.37135 0.50849 C 0.34826 0.54399 0.3191 0.55511 0.29219 0.53844 C 0.26753 0.51189 0.25399 0.46496 0.25521 0.41062 L 0.25694 0.28126 C 0.25625 0.25779 0.25069 0.23742 0.23924 0.22785 C 0.22413 0.21334 0.20139 0.23773 0.19045 0.27354 C 0.17986 0.31923 0.18507 0.36338 0.20052 0.37635 C 0.21128 0.38654 0.22396 0.38129 0.23507 0.36369 L 0.28889 0.27786 C 0.3125 0.2402 0.34236 0.22754 0.36823 0.24637 Z " pathEditMode="relative" rAng="1496058" ptsTypes="fFffffFffFffffFff">
                                      <p:cBhvr>
                                        <p:cTn id="6" dur="1000" fill="hold"/>
                                        <p:tgtEl>
                                          <p:spTgt spid="22"/>
                                        </p:tgtEl>
                                        <p:attrNameLst>
                                          <p:attrName>ppt_x</p:attrName>
                                          <p:attrName>ppt_y</p:attrName>
                                        </p:attrNameLst>
                                      </p:cBhvr>
                                      <p:rCtr x="-3767" y="14603"/>
                                    </p:animMotion>
                                  </p:childTnLst>
                                </p:cTn>
                              </p:par>
                            </p:childTnLst>
                          </p:cTn>
                        </p:par>
                        <p:par>
                          <p:cTn id="7" fill="hold">
                            <p:stCondLst>
                              <p:cond delay="2800"/>
                            </p:stCondLst>
                            <p:childTnLst>
                              <p:par>
                                <p:cTn id="8" presetID="41" presetClass="entr" presetSubtype="0" fill="hold" grpId="0" nodeType="afterEffect">
                                  <p:stCondLst>
                                    <p:cond delay="0"/>
                                  </p:stCondLst>
                                  <p:iterate type="lt">
                                    <p:tmPct val="10000"/>
                                  </p:iterate>
                                  <p:childTnLst>
                                    <p:set>
                                      <p:cBhvr>
                                        <p:cTn id="9" dur="1" fill="hold">
                                          <p:stCondLst>
                                            <p:cond delay="0"/>
                                          </p:stCondLst>
                                        </p:cTn>
                                        <p:tgtEl>
                                          <p:spTgt spid="7"/>
                                        </p:tgtEl>
                                        <p:attrNameLst>
                                          <p:attrName>style.visibility</p:attrName>
                                        </p:attrNameLst>
                                      </p:cBhvr>
                                      <p:to>
                                        <p:strVal val="visible"/>
                                      </p:to>
                                    </p:set>
                                    <p:anim calcmode="lin" valueType="num">
                                      <p:cBhvr>
                                        <p:cTn id="10" dur="500" fill="hold"/>
                                        <p:tgtEl>
                                          <p:spTgt spid="7"/>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7"/>
                                        </p:tgtEl>
                                        <p:attrNameLst>
                                          <p:attrName>ppt_y</p:attrName>
                                        </p:attrNameLst>
                                      </p:cBhvr>
                                      <p:tavLst>
                                        <p:tav tm="0">
                                          <p:val>
                                            <p:strVal val="#ppt_y"/>
                                          </p:val>
                                        </p:tav>
                                        <p:tav tm="100000">
                                          <p:val>
                                            <p:strVal val="#ppt_y"/>
                                          </p:val>
                                        </p:tav>
                                      </p:tavLst>
                                    </p:anim>
                                    <p:anim calcmode="lin" valueType="num">
                                      <p:cBhvr>
                                        <p:cTn id="12" dur="500" fill="hold"/>
                                        <p:tgtEl>
                                          <p:spTgt spid="7"/>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7"/>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7"/>
                                        </p:tgtEl>
                                      </p:cBhvr>
                                    </p:animEffect>
                                  </p:childTnLst>
                                </p:cTn>
                              </p:par>
                              <p:par>
                                <p:cTn id="15" presetID="45" presetClass="entr" presetSubtype="0"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2000"/>
                                        <p:tgtEl>
                                          <p:spTgt spid="4"/>
                                        </p:tgtEl>
                                      </p:cBhvr>
                                    </p:animEffect>
                                    <p:anim calcmode="lin" valueType="num">
                                      <p:cBhvr>
                                        <p:cTn id="18" dur="2000" fill="hold"/>
                                        <p:tgtEl>
                                          <p:spTgt spid="4"/>
                                        </p:tgtEl>
                                        <p:attrNameLst>
                                          <p:attrName>ppt_w</p:attrName>
                                        </p:attrNameLst>
                                      </p:cBhvr>
                                      <p:tavLst>
                                        <p:tav tm="0" fmla="#ppt_w*sin(2.5*pi*$)">
                                          <p:val>
                                            <p:fltVal val="0"/>
                                          </p:val>
                                        </p:tav>
                                        <p:tav tm="100000">
                                          <p:val>
                                            <p:fltVal val="1"/>
                                          </p:val>
                                        </p:tav>
                                      </p:tavLst>
                                    </p:anim>
                                    <p:anim calcmode="lin" valueType="num">
                                      <p:cBhvr>
                                        <p:cTn id="19" dur="2000" fill="hold"/>
                                        <p:tgtEl>
                                          <p:spTgt spid="4"/>
                                        </p:tgtEl>
                                        <p:attrNameLst>
                                          <p:attrName>ppt_h</p:attrName>
                                        </p:attrNameLst>
                                      </p:cBhvr>
                                      <p:tavLst>
                                        <p:tav tm="0">
                                          <p:val>
                                            <p:strVal val="#ppt_h"/>
                                          </p:val>
                                        </p:tav>
                                        <p:tav tm="100000">
                                          <p:val>
                                            <p:strVal val="#ppt_h"/>
                                          </p:val>
                                        </p:tav>
                                      </p:tavLst>
                                    </p:anim>
                                  </p:childTnLst>
                                </p:cTn>
                              </p:par>
                              <p:par>
                                <p:cTn id="20" presetID="10" presetClass="entr" presetSubtype="0" fill="hold" grpId="0" nodeType="withEffect">
                                  <p:stCondLst>
                                    <p:cond delay="1200"/>
                                  </p:stCondLst>
                                  <p:childTnLst>
                                    <p:set>
                                      <p:cBhvr>
                                        <p:cTn id="21" dur="1" fill="hold">
                                          <p:stCondLst>
                                            <p:cond delay="0"/>
                                          </p:stCondLst>
                                        </p:cTn>
                                        <p:tgtEl>
                                          <p:spTgt spid="2"/>
                                        </p:tgtEl>
                                        <p:attrNameLst>
                                          <p:attrName>style.visibility</p:attrName>
                                        </p:attrNameLst>
                                      </p:cBhvr>
                                      <p:to>
                                        <p:strVal val="visible"/>
                                      </p:to>
                                    </p:set>
                                    <p:animEffect transition="in" filter="fade">
                                      <p:cBhvr>
                                        <p:cTn id="22" dur="3000"/>
                                        <p:tgtEl>
                                          <p:spTgt spid="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6"/>
                                        </p:tgtEl>
                                        <p:attrNameLst>
                                          <p:attrName>style.visibility</p:attrName>
                                        </p:attrNameLst>
                                      </p:cBhvr>
                                      <p:to>
                                        <p:strVal val="visible"/>
                                      </p:to>
                                    </p:set>
                                    <p:animEffect transition="in" filter="fade">
                                      <p:cBhvr>
                                        <p:cTn id="27" dur="1000"/>
                                        <p:tgtEl>
                                          <p:spTgt spid="6"/>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28"/>
                                        </p:tgtEl>
                                        <p:attrNameLst>
                                          <p:attrName>style.visibility</p:attrName>
                                        </p:attrNameLst>
                                      </p:cBhvr>
                                      <p:to>
                                        <p:strVal val="visible"/>
                                      </p:to>
                                    </p:set>
                                    <p:animEffect transition="in" filter="fade">
                                      <p:cBhvr>
                                        <p:cTn id="32" dur="1000"/>
                                        <p:tgtEl>
                                          <p:spTgt spid="28"/>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childTnLst>
                                </p:cTn>
                              </p:par>
                              <p:par>
                                <p:cTn id="38" presetID="41" presetClass="entr" presetSubtype="0" fill="hold" grpId="0" nodeType="withEffect">
                                  <p:stCondLst>
                                    <p:cond delay="0"/>
                                  </p:stCondLst>
                                  <p:iterate type="lt">
                                    <p:tmPct val="10000"/>
                                  </p:iterate>
                                  <p:childTnLst>
                                    <p:set>
                                      <p:cBhvr>
                                        <p:cTn id="39" dur="1" fill="hold">
                                          <p:stCondLst>
                                            <p:cond delay="0"/>
                                          </p:stCondLst>
                                        </p:cTn>
                                        <p:tgtEl>
                                          <p:spTgt spid="8"/>
                                        </p:tgtEl>
                                        <p:attrNameLst>
                                          <p:attrName>style.visibility</p:attrName>
                                        </p:attrNameLst>
                                      </p:cBhvr>
                                      <p:to>
                                        <p:strVal val="visible"/>
                                      </p:to>
                                    </p:set>
                                    <p:anim calcmode="lin" valueType="num">
                                      <p:cBhvr>
                                        <p:cTn id="40" dur="500" fill="hold"/>
                                        <p:tgtEl>
                                          <p:spTgt spid="8"/>
                                        </p:tgtEl>
                                        <p:attrNameLst>
                                          <p:attrName>ppt_x</p:attrName>
                                        </p:attrNameLst>
                                      </p:cBhvr>
                                      <p:tavLst>
                                        <p:tav tm="0">
                                          <p:val>
                                            <p:strVal val="#ppt_x"/>
                                          </p:val>
                                        </p:tav>
                                        <p:tav tm="50000">
                                          <p:val>
                                            <p:strVal val="#ppt_x+.1"/>
                                          </p:val>
                                        </p:tav>
                                        <p:tav tm="100000">
                                          <p:val>
                                            <p:strVal val="#ppt_x"/>
                                          </p:val>
                                        </p:tav>
                                      </p:tavLst>
                                    </p:anim>
                                    <p:anim calcmode="lin" valueType="num">
                                      <p:cBhvr>
                                        <p:cTn id="41" dur="500" fill="hold"/>
                                        <p:tgtEl>
                                          <p:spTgt spid="8"/>
                                        </p:tgtEl>
                                        <p:attrNameLst>
                                          <p:attrName>ppt_y</p:attrName>
                                        </p:attrNameLst>
                                      </p:cBhvr>
                                      <p:tavLst>
                                        <p:tav tm="0">
                                          <p:val>
                                            <p:strVal val="#ppt_y"/>
                                          </p:val>
                                        </p:tav>
                                        <p:tav tm="100000">
                                          <p:val>
                                            <p:strVal val="#ppt_y"/>
                                          </p:val>
                                        </p:tav>
                                      </p:tavLst>
                                    </p:anim>
                                    <p:anim calcmode="lin" valueType="num">
                                      <p:cBhvr>
                                        <p:cTn id="42" dur="500" fill="hold"/>
                                        <p:tgtEl>
                                          <p:spTgt spid="8"/>
                                        </p:tgtEl>
                                        <p:attrNameLst>
                                          <p:attrName>ppt_h</p:attrName>
                                        </p:attrNameLst>
                                      </p:cBhvr>
                                      <p:tavLst>
                                        <p:tav tm="0">
                                          <p:val>
                                            <p:strVal val="#ppt_h/10"/>
                                          </p:val>
                                        </p:tav>
                                        <p:tav tm="50000">
                                          <p:val>
                                            <p:strVal val="#ppt_h+.01"/>
                                          </p:val>
                                        </p:tav>
                                        <p:tav tm="100000">
                                          <p:val>
                                            <p:strVal val="#ppt_h"/>
                                          </p:val>
                                        </p:tav>
                                      </p:tavLst>
                                    </p:anim>
                                    <p:anim calcmode="lin" valueType="num">
                                      <p:cBhvr>
                                        <p:cTn id="43" dur="500" fill="hold"/>
                                        <p:tgtEl>
                                          <p:spTgt spid="8"/>
                                        </p:tgtEl>
                                        <p:attrNameLst>
                                          <p:attrName>ppt_w</p:attrName>
                                        </p:attrNameLst>
                                      </p:cBhvr>
                                      <p:tavLst>
                                        <p:tav tm="0">
                                          <p:val>
                                            <p:strVal val="#ppt_w/10"/>
                                          </p:val>
                                        </p:tav>
                                        <p:tav tm="50000">
                                          <p:val>
                                            <p:strVal val="#ppt_w+.01"/>
                                          </p:val>
                                        </p:tav>
                                        <p:tav tm="100000">
                                          <p:val>
                                            <p:strVal val="#ppt_w"/>
                                          </p:val>
                                        </p:tav>
                                      </p:tavLst>
                                    </p:anim>
                                    <p:animEffect transition="in" filter="fade">
                                      <p:cBhvr>
                                        <p:cTn id="44" dur="500" tmFilter="0,0; .5, 1; 1, 1"/>
                                        <p:tgtEl>
                                          <p:spTgt spid="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18"/>
                                        </p:tgtEl>
                                        <p:attrNameLst>
                                          <p:attrName>style.visibility</p:attrName>
                                        </p:attrNameLst>
                                      </p:cBhvr>
                                      <p:to>
                                        <p:strVal val="visible"/>
                                      </p:to>
                                    </p:set>
                                    <p:animEffect transition="in" filter="fade">
                                      <p:cBhvr>
                                        <p:cTn id="47" dur="3000"/>
                                        <p:tgtEl>
                                          <p:spTgt spid="18"/>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fade">
                                      <p:cBhvr>
                                        <p:cTn id="52" dur="1000"/>
                                        <p:tgtEl>
                                          <p:spTgt spid="12"/>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25"/>
                                        </p:tgtEl>
                                        <p:attrNameLst>
                                          <p:attrName>style.visibility</p:attrName>
                                        </p:attrNameLst>
                                      </p:cBhvr>
                                      <p:to>
                                        <p:strVal val="visible"/>
                                      </p:to>
                                    </p:set>
                                    <p:animEffect transition="in" filter="fade">
                                      <p:cBhvr>
                                        <p:cTn id="57" dur="1000"/>
                                        <p:tgtEl>
                                          <p:spTgt spid="25"/>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nodeType="clickEffect">
                                  <p:stCondLst>
                                    <p:cond delay="0"/>
                                  </p:stCondLst>
                                  <p:childTnLst>
                                    <p:set>
                                      <p:cBhvr>
                                        <p:cTn id="61" dur="1" fill="hold">
                                          <p:stCondLst>
                                            <p:cond delay="0"/>
                                          </p:stCondLst>
                                        </p:cTn>
                                        <p:tgtEl>
                                          <p:spTgt spid="13"/>
                                        </p:tgtEl>
                                        <p:attrNameLst>
                                          <p:attrName>style.visibility</p:attrName>
                                        </p:attrNameLst>
                                      </p:cBhvr>
                                      <p:to>
                                        <p:strVal val="visible"/>
                                      </p:to>
                                    </p:set>
                                    <p:animEffect transition="in" filter="fade">
                                      <p:cBhvr>
                                        <p:cTn id="62" dur="1000"/>
                                        <p:tgtEl>
                                          <p:spTgt spid="13"/>
                                        </p:tgtEl>
                                      </p:cBhvr>
                                    </p:animEffect>
                                  </p:childTnLst>
                                </p:cTn>
                              </p:par>
                              <p:par>
                                <p:cTn id="63" presetID="41" presetClass="entr" presetSubtype="0" fill="hold" grpId="0" nodeType="withEffect">
                                  <p:stCondLst>
                                    <p:cond delay="0"/>
                                  </p:stCondLst>
                                  <p:iterate type="lt">
                                    <p:tmPct val="10000"/>
                                  </p:iterate>
                                  <p:childTnLst>
                                    <p:set>
                                      <p:cBhvr>
                                        <p:cTn id="64" dur="1" fill="hold">
                                          <p:stCondLst>
                                            <p:cond delay="0"/>
                                          </p:stCondLst>
                                        </p:cTn>
                                        <p:tgtEl>
                                          <p:spTgt spid="11"/>
                                        </p:tgtEl>
                                        <p:attrNameLst>
                                          <p:attrName>style.visibility</p:attrName>
                                        </p:attrNameLst>
                                      </p:cBhvr>
                                      <p:to>
                                        <p:strVal val="visible"/>
                                      </p:to>
                                    </p:set>
                                    <p:anim calcmode="lin" valueType="num">
                                      <p:cBhvr>
                                        <p:cTn id="65" dur="500" fill="hold"/>
                                        <p:tgtEl>
                                          <p:spTgt spid="11"/>
                                        </p:tgtEl>
                                        <p:attrNameLst>
                                          <p:attrName>ppt_x</p:attrName>
                                        </p:attrNameLst>
                                      </p:cBhvr>
                                      <p:tavLst>
                                        <p:tav tm="0">
                                          <p:val>
                                            <p:strVal val="#ppt_x"/>
                                          </p:val>
                                        </p:tav>
                                        <p:tav tm="50000">
                                          <p:val>
                                            <p:strVal val="#ppt_x+.1"/>
                                          </p:val>
                                        </p:tav>
                                        <p:tav tm="100000">
                                          <p:val>
                                            <p:strVal val="#ppt_x"/>
                                          </p:val>
                                        </p:tav>
                                      </p:tavLst>
                                    </p:anim>
                                    <p:anim calcmode="lin" valueType="num">
                                      <p:cBhvr>
                                        <p:cTn id="66" dur="500" fill="hold"/>
                                        <p:tgtEl>
                                          <p:spTgt spid="11"/>
                                        </p:tgtEl>
                                        <p:attrNameLst>
                                          <p:attrName>ppt_y</p:attrName>
                                        </p:attrNameLst>
                                      </p:cBhvr>
                                      <p:tavLst>
                                        <p:tav tm="0">
                                          <p:val>
                                            <p:strVal val="#ppt_y"/>
                                          </p:val>
                                        </p:tav>
                                        <p:tav tm="100000">
                                          <p:val>
                                            <p:strVal val="#ppt_y"/>
                                          </p:val>
                                        </p:tav>
                                      </p:tavLst>
                                    </p:anim>
                                    <p:anim calcmode="lin" valueType="num">
                                      <p:cBhvr>
                                        <p:cTn id="67" dur="500" fill="hold"/>
                                        <p:tgtEl>
                                          <p:spTgt spid="11"/>
                                        </p:tgtEl>
                                        <p:attrNameLst>
                                          <p:attrName>ppt_h</p:attrName>
                                        </p:attrNameLst>
                                      </p:cBhvr>
                                      <p:tavLst>
                                        <p:tav tm="0">
                                          <p:val>
                                            <p:strVal val="#ppt_h/10"/>
                                          </p:val>
                                        </p:tav>
                                        <p:tav tm="50000">
                                          <p:val>
                                            <p:strVal val="#ppt_h+.01"/>
                                          </p:val>
                                        </p:tav>
                                        <p:tav tm="100000">
                                          <p:val>
                                            <p:strVal val="#ppt_h"/>
                                          </p:val>
                                        </p:tav>
                                      </p:tavLst>
                                    </p:anim>
                                    <p:anim calcmode="lin" valueType="num">
                                      <p:cBhvr>
                                        <p:cTn id="68" dur="500" fill="hold"/>
                                        <p:tgtEl>
                                          <p:spTgt spid="11"/>
                                        </p:tgtEl>
                                        <p:attrNameLst>
                                          <p:attrName>ppt_w</p:attrName>
                                        </p:attrNameLst>
                                      </p:cBhvr>
                                      <p:tavLst>
                                        <p:tav tm="0">
                                          <p:val>
                                            <p:strVal val="#ppt_w/10"/>
                                          </p:val>
                                        </p:tav>
                                        <p:tav tm="50000">
                                          <p:val>
                                            <p:strVal val="#ppt_w+.01"/>
                                          </p:val>
                                        </p:tav>
                                        <p:tav tm="100000">
                                          <p:val>
                                            <p:strVal val="#ppt_w"/>
                                          </p:val>
                                        </p:tav>
                                      </p:tavLst>
                                    </p:anim>
                                    <p:animEffect transition="in" filter="fade">
                                      <p:cBhvr>
                                        <p:cTn id="69" dur="500" tmFilter="0,0; .5, 1; 1, 1"/>
                                        <p:tgtEl>
                                          <p:spTgt spid="11"/>
                                        </p:tgtEl>
                                      </p:cBhvr>
                                    </p:animEffect>
                                  </p:childTnLst>
                                </p:cTn>
                              </p:par>
                              <p:par>
                                <p:cTn id="70" presetID="10" presetClass="entr" presetSubtype="0" fill="hold" grpId="0" nodeType="withEffect">
                                  <p:stCondLst>
                                    <p:cond delay="0"/>
                                  </p:stCondLst>
                                  <p:childTnLst>
                                    <p:set>
                                      <p:cBhvr>
                                        <p:cTn id="71" dur="1" fill="hold">
                                          <p:stCondLst>
                                            <p:cond delay="0"/>
                                          </p:stCondLst>
                                        </p:cTn>
                                        <p:tgtEl>
                                          <p:spTgt spid="19"/>
                                        </p:tgtEl>
                                        <p:attrNameLst>
                                          <p:attrName>style.visibility</p:attrName>
                                        </p:attrNameLst>
                                      </p:cBhvr>
                                      <p:to>
                                        <p:strVal val="visible"/>
                                      </p:to>
                                    </p:set>
                                    <p:animEffect transition="in" filter="fade">
                                      <p:cBhvr>
                                        <p:cTn id="72" dur="3000"/>
                                        <p:tgtEl>
                                          <p:spTgt spid="19"/>
                                        </p:tgtEl>
                                      </p:cBhvr>
                                    </p:animEffect>
                                  </p:childTnLst>
                                </p:cTn>
                              </p:par>
                              <p:par>
                                <p:cTn id="73" presetID="10" presetClass="exit" presetSubtype="0" fill="hold" grpId="1" nodeType="withEffect">
                                  <p:stCondLst>
                                    <p:cond delay="0"/>
                                  </p:stCondLst>
                                  <p:childTnLst>
                                    <p:animEffect transition="out" filter="fade">
                                      <p:cBhvr>
                                        <p:cTn id="74" dur="1300"/>
                                        <p:tgtEl>
                                          <p:spTgt spid="2"/>
                                        </p:tgtEl>
                                      </p:cBhvr>
                                    </p:animEffect>
                                    <p:set>
                                      <p:cBhvr>
                                        <p:cTn id="75" dur="1" fill="hold">
                                          <p:stCondLst>
                                            <p:cond delay="1299"/>
                                          </p:stCondLst>
                                        </p:cTn>
                                        <p:tgtEl>
                                          <p:spTgt spid="2"/>
                                        </p:tgtEl>
                                        <p:attrNameLst>
                                          <p:attrName>style.visibility</p:attrName>
                                        </p:attrNameLst>
                                      </p:cBhvr>
                                      <p:to>
                                        <p:strVal val="hidden"/>
                                      </p:to>
                                    </p:set>
                                  </p:childTnLst>
                                </p:cTn>
                              </p:par>
                            </p:childTnLst>
                          </p:cTn>
                        </p:par>
                      </p:childTnLst>
                    </p:cTn>
                  </p:par>
                  <p:par>
                    <p:cTn id="76" fill="hold">
                      <p:stCondLst>
                        <p:cond delay="indefinite"/>
                      </p:stCondLst>
                      <p:childTnLst>
                        <p:par>
                          <p:cTn id="77" fill="hold">
                            <p:stCondLst>
                              <p:cond delay="0"/>
                            </p:stCondLst>
                            <p:childTnLst>
                              <p:par>
                                <p:cTn id="78" presetID="10" presetClass="entr" presetSubtype="0" fill="hold" nodeType="clickEffect">
                                  <p:stCondLst>
                                    <p:cond delay="0"/>
                                  </p:stCondLst>
                                  <p:childTnLst>
                                    <p:set>
                                      <p:cBhvr>
                                        <p:cTn id="79" dur="1" fill="hold">
                                          <p:stCondLst>
                                            <p:cond delay="0"/>
                                          </p:stCondLst>
                                        </p:cTn>
                                        <p:tgtEl>
                                          <p:spTgt spid="14"/>
                                        </p:tgtEl>
                                        <p:attrNameLst>
                                          <p:attrName>style.visibility</p:attrName>
                                        </p:attrNameLst>
                                      </p:cBhvr>
                                      <p:to>
                                        <p:strVal val="visible"/>
                                      </p:to>
                                    </p:set>
                                    <p:animEffect transition="in" filter="fade">
                                      <p:cBhvr>
                                        <p:cTn id="80" dur="1000"/>
                                        <p:tgtEl>
                                          <p:spTgt spid="14"/>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nodeType="clickEffect">
                                  <p:stCondLst>
                                    <p:cond delay="0"/>
                                  </p:stCondLst>
                                  <p:childTnLst>
                                    <p:set>
                                      <p:cBhvr>
                                        <p:cTn id="84" dur="1" fill="hold">
                                          <p:stCondLst>
                                            <p:cond delay="0"/>
                                          </p:stCondLst>
                                        </p:cTn>
                                        <p:tgtEl>
                                          <p:spTgt spid="15"/>
                                        </p:tgtEl>
                                        <p:attrNameLst>
                                          <p:attrName>style.visibility</p:attrName>
                                        </p:attrNameLst>
                                      </p:cBhvr>
                                      <p:to>
                                        <p:strVal val="visible"/>
                                      </p:to>
                                    </p:set>
                                    <p:animEffect transition="in" filter="fade">
                                      <p:cBhvr>
                                        <p:cTn id="85" dur="1000"/>
                                        <p:tgtEl>
                                          <p:spTgt spid="15"/>
                                        </p:tgtEl>
                                      </p:cBhvr>
                                    </p:animEffect>
                                  </p:childTnLst>
                                </p:cTn>
                              </p:par>
                            </p:childTnLst>
                          </p:cTn>
                        </p:par>
                      </p:childTnLst>
                    </p:cTn>
                  </p:par>
                  <p:par>
                    <p:cTn id="86" fill="hold">
                      <p:stCondLst>
                        <p:cond delay="indefinite"/>
                      </p:stCondLst>
                      <p:childTnLst>
                        <p:par>
                          <p:cTn id="87" fill="hold">
                            <p:stCondLst>
                              <p:cond delay="0"/>
                            </p:stCondLst>
                            <p:childTnLst>
                              <p:par>
                                <p:cTn id="88" presetID="41" presetClass="entr" presetSubtype="0" fill="hold" grpId="0" nodeType="clickEffect">
                                  <p:stCondLst>
                                    <p:cond delay="0"/>
                                  </p:stCondLst>
                                  <p:iterate type="lt">
                                    <p:tmPct val="10000"/>
                                  </p:iterate>
                                  <p:childTnLst>
                                    <p:set>
                                      <p:cBhvr>
                                        <p:cTn id="89" dur="1" fill="hold">
                                          <p:stCondLst>
                                            <p:cond delay="0"/>
                                          </p:stCondLst>
                                        </p:cTn>
                                        <p:tgtEl>
                                          <p:spTgt spid="17"/>
                                        </p:tgtEl>
                                        <p:attrNameLst>
                                          <p:attrName>style.visibility</p:attrName>
                                        </p:attrNameLst>
                                      </p:cBhvr>
                                      <p:to>
                                        <p:strVal val="visible"/>
                                      </p:to>
                                    </p:set>
                                    <p:anim calcmode="lin" valueType="num">
                                      <p:cBhvr>
                                        <p:cTn id="90" dur="500" fill="hold"/>
                                        <p:tgtEl>
                                          <p:spTgt spid="17"/>
                                        </p:tgtEl>
                                        <p:attrNameLst>
                                          <p:attrName>ppt_x</p:attrName>
                                        </p:attrNameLst>
                                      </p:cBhvr>
                                      <p:tavLst>
                                        <p:tav tm="0">
                                          <p:val>
                                            <p:strVal val="#ppt_x"/>
                                          </p:val>
                                        </p:tav>
                                        <p:tav tm="50000">
                                          <p:val>
                                            <p:strVal val="#ppt_x+.1"/>
                                          </p:val>
                                        </p:tav>
                                        <p:tav tm="100000">
                                          <p:val>
                                            <p:strVal val="#ppt_x"/>
                                          </p:val>
                                        </p:tav>
                                      </p:tavLst>
                                    </p:anim>
                                    <p:anim calcmode="lin" valueType="num">
                                      <p:cBhvr>
                                        <p:cTn id="91" dur="500" fill="hold"/>
                                        <p:tgtEl>
                                          <p:spTgt spid="17"/>
                                        </p:tgtEl>
                                        <p:attrNameLst>
                                          <p:attrName>ppt_y</p:attrName>
                                        </p:attrNameLst>
                                      </p:cBhvr>
                                      <p:tavLst>
                                        <p:tav tm="0">
                                          <p:val>
                                            <p:strVal val="#ppt_y"/>
                                          </p:val>
                                        </p:tav>
                                        <p:tav tm="100000">
                                          <p:val>
                                            <p:strVal val="#ppt_y"/>
                                          </p:val>
                                        </p:tav>
                                      </p:tavLst>
                                    </p:anim>
                                    <p:anim calcmode="lin" valueType="num">
                                      <p:cBhvr>
                                        <p:cTn id="92" dur="500" fill="hold"/>
                                        <p:tgtEl>
                                          <p:spTgt spid="17"/>
                                        </p:tgtEl>
                                        <p:attrNameLst>
                                          <p:attrName>ppt_h</p:attrName>
                                        </p:attrNameLst>
                                      </p:cBhvr>
                                      <p:tavLst>
                                        <p:tav tm="0">
                                          <p:val>
                                            <p:strVal val="#ppt_h/10"/>
                                          </p:val>
                                        </p:tav>
                                        <p:tav tm="50000">
                                          <p:val>
                                            <p:strVal val="#ppt_h+.01"/>
                                          </p:val>
                                        </p:tav>
                                        <p:tav tm="100000">
                                          <p:val>
                                            <p:strVal val="#ppt_h"/>
                                          </p:val>
                                        </p:tav>
                                      </p:tavLst>
                                    </p:anim>
                                    <p:anim calcmode="lin" valueType="num">
                                      <p:cBhvr>
                                        <p:cTn id="93" dur="500" fill="hold"/>
                                        <p:tgtEl>
                                          <p:spTgt spid="17"/>
                                        </p:tgtEl>
                                        <p:attrNameLst>
                                          <p:attrName>ppt_w</p:attrName>
                                        </p:attrNameLst>
                                      </p:cBhvr>
                                      <p:tavLst>
                                        <p:tav tm="0">
                                          <p:val>
                                            <p:strVal val="#ppt_w/10"/>
                                          </p:val>
                                        </p:tav>
                                        <p:tav tm="50000">
                                          <p:val>
                                            <p:strVal val="#ppt_w+.01"/>
                                          </p:val>
                                        </p:tav>
                                        <p:tav tm="100000">
                                          <p:val>
                                            <p:strVal val="#ppt_w"/>
                                          </p:val>
                                        </p:tav>
                                      </p:tavLst>
                                    </p:anim>
                                    <p:animEffect transition="in" filter="fade">
                                      <p:cBhvr>
                                        <p:cTn id="94" dur="500" tmFilter="0,0; .5, 1; 1, 1"/>
                                        <p:tgtEl>
                                          <p:spTgt spid="17"/>
                                        </p:tgtEl>
                                      </p:cBhvr>
                                    </p:animEffect>
                                  </p:childTnLst>
                                </p:cTn>
                              </p:par>
                              <p:par>
                                <p:cTn id="95" presetID="10" presetClass="entr" presetSubtype="0" fill="hold" grpId="0" nodeType="withEffect">
                                  <p:stCondLst>
                                    <p:cond delay="0"/>
                                  </p:stCondLst>
                                  <p:childTnLst>
                                    <p:set>
                                      <p:cBhvr>
                                        <p:cTn id="96" dur="1" fill="hold">
                                          <p:stCondLst>
                                            <p:cond delay="0"/>
                                          </p:stCondLst>
                                        </p:cTn>
                                        <p:tgtEl>
                                          <p:spTgt spid="20"/>
                                        </p:tgtEl>
                                        <p:attrNameLst>
                                          <p:attrName>style.visibility</p:attrName>
                                        </p:attrNameLst>
                                      </p:cBhvr>
                                      <p:to>
                                        <p:strVal val="visible"/>
                                      </p:to>
                                    </p:set>
                                    <p:animEffect transition="in" filter="fade">
                                      <p:cBhvr>
                                        <p:cTn id="97" dur="3000"/>
                                        <p:tgtEl>
                                          <p:spTgt spid="20"/>
                                        </p:tgtEl>
                                      </p:cBhvr>
                                    </p:animEffect>
                                  </p:childTnLst>
                                </p:cTn>
                              </p:par>
                              <p:par>
                                <p:cTn id="98" presetID="10" presetClass="entr" presetSubtype="0" fill="hold" nodeType="withEffect">
                                  <p:stCondLst>
                                    <p:cond delay="0"/>
                                  </p:stCondLst>
                                  <p:childTnLst>
                                    <p:set>
                                      <p:cBhvr>
                                        <p:cTn id="99" dur="1" fill="hold">
                                          <p:stCondLst>
                                            <p:cond delay="0"/>
                                          </p:stCondLst>
                                        </p:cTn>
                                        <p:tgtEl>
                                          <p:spTgt spid="23"/>
                                        </p:tgtEl>
                                        <p:attrNameLst>
                                          <p:attrName>style.visibility</p:attrName>
                                        </p:attrNameLst>
                                      </p:cBhvr>
                                      <p:to>
                                        <p:strVal val="visible"/>
                                      </p:to>
                                    </p:set>
                                    <p:animEffect transition="in" filter="fade">
                                      <p:cBhvr>
                                        <p:cTn id="100" dur="1000"/>
                                        <p:tgtEl>
                                          <p:spTgt spid="23"/>
                                        </p:tgtEl>
                                      </p:cBhvr>
                                    </p:animEffect>
                                  </p:childTnLst>
                                </p:cTn>
                              </p:par>
                            </p:childTnLst>
                          </p:cTn>
                        </p:par>
                      </p:childTnLst>
                    </p:cTn>
                  </p:par>
                  <p:par>
                    <p:cTn id="101" fill="hold">
                      <p:stCondLst>
                        <p:cond delay="indefinite"/>
                      </p:stCondLst>
                      <p:childTnLst>
                        <p:par>
                          <p:cTn id="102" fill="hold">
                            <p:stCondLst>
                              <p:cond delay="0"/>
                            </p:stCondLst>
                            <p:childTnLst>
                              <p:par>
                                <p:cTn id="103" presetID="10" presetClass="entr" presetSubtype="0" fill="hold" nodeType="clickEffect">
                                  <p:stCondLst>
                                    <p:cond delay="0"/>
                                  </p:stCondLst>
                                  <p:childTnLst>
                                    <p:set>
                                      <p:cBhvr>
                                        <p:cTn id="104" dur="1" fill="hold">
                                          <p:stCondLst>
                                            <p:cond delay="0"/>
                                          </p:stCondLst>
                                        </p:cTn>
                                        <p:tgtEl>
                                          <p:spTgt spid="29"/>
                                        </p:tgtEl>
                                        <p:attrNameLst>
                                          <p:attrName>style.visibility</p:attrName>
                                        </p:attrNameLst>
                                      </p:cBhvr>
                                      <p:to>
                                        <p:strVal val="visible"/>
                                      </p:to>
                                    </p:set>
                                    <p:animEffect transition="in" filter="fade">
                                      <p:cBhvr>
                                        <p:cTn id="105" dur="1000"/>
                                        <p:tgtEl>
                                          <p:spTgt spid="29"/>
                                        </p:tgtEl>
                                      </p:cBhvr>
                                    </p:animEffect>
                                  </p:childTnLst>
                                </p:cTn>
                              </p:par>
                            </p:childTnLst>
                          </p:cTn>
                        </p:par>
                      </p:childTnLst>
                    </p:cTn>
                  </p:par>
                  <p:par>
                    <p:cTn id="106" fill="hold">
                      <p:stCondLst>
                        <p:cond delay="indefinite"/>
                      </p:stCondLst>
                      <p:childTnLst>
                        <p:par>
                          <p:cTn id="107" fill="hold">
                            <p:stCondLst>
                              <p:cond delay="0"/>
                            </p:stCondLst>
                            <p:childTnLst>
                              <p:par>
                                <p:cTn id="108" presetID="41" presetClass="entr" presetSubtype="0" fill="hold" grpId="0" nodeType="clickEffect">
                                  <p:stCondLst>
                                    <p:cond delay="0"/>
                                  </p:stCondLst>
                                  <p:iterate type="lt">
                                    <p:tmPct val="10000"/>
                                  </p:iterate>
                                  <p:childTnLst>
                                    <p:set>
                                      <p:cBhvr>
                                        <p:cTn id="109" dur="1" fill="hold">
                                          <p:stCondLst>
                                            <p:cond delay="0"/>
                                          </p:stCondLst>
                                        </p:cTn>
                                        <p:tgtEl>
                                          <p:spTgt spid="31"/>
                                        </p:tgtEl>
                                        <p:attrNameLst>
                                          <p:attrName>style.visibility</p:attrName>
                                        </p:attrNameLst>
                                      </p:cBhvr>
                                      <p:to>
                                        <p:strVal val="visible"/>
                                      </p:to>
                                    </p:set>
                                    <p:anim calcmode="lin" valueType="num">
                                      <p:cBhvr>
                                        <p:cTn id="110" dur="500" fill="hold"/>
                                        <p:tgtEl>
                                          <p:spTgt spid="31"/>
                                        </p:tgtEl>
                                        <p:attrNameLst>
                                          <p:attrName>ppt_x</p:attrName>
                                        </p:attrNameLst>
                                      </p:cBhvr>
                                      <p:tavLst>
                                        <p:tav tm="0">
                                          <p:val>
                                            <p:strVal val="#ppt_x"/>
                                          </p:val>
                                        </p:tav>
                                        <p:tav tm="50000">
                                          <p:val>
                                            <p:strVal val="#ppt_x+.1"/>
                                          </p:val>
                                        </p:tav>
                                        <p:tav tm="100000">
                                          <p:val>
                                            <p:strVal val="#ppt_x"/>
                                          </p:val>
                                        </p:tav>
                                      </p:tavLst>
                                    </p:anim>
                                    <p:anim calcmode="lin" valueType="num">
                                      <p:cBhvr>
                                        <p:cTn id="111" dur="500" fill="hold"/>
                                        <p:tgtEl>
                                          <p:spTgt spid="31"/>
                                        </p:tgtEl>
                                        <p:attrNameLst>
                                          <p:attrName>ppt_y</p:attrName>
                                        </p:attrNameLst>
                                      </p:cBhvr>
                                      <p:tavLst>
                                        <p:tav tm="0">
                                          <p:val>
                                            <p:strVal val="#ppt_y"/>
                                          </p:val>
                                        </p:tav>
                                        <p:tav tm="100000">
                                          <p:val>
                                            <p:strVal val="#ppt_y"/>
                                          </p:val>
                                        </p:tav>
                                      </p:tavLst>
                                    </p:anim>
                                    <p:anim calcmode="lin" valueType="num">
                                      <p:cBhvr>
                                        <p:cTn id="112" dur="500" fill="hold"/>
                                        <p:tgtEl>
                                          <p:spTgt spid="31"/>
                                        </p:tgtEl>
                                        <p:attrNameLst>
                                          <p:attrName>ppt_h</p:attrName>
                                        </p:attrNameLst>
                                      </p:cBhvr>
                                      <p:tavLst>
                                        <p:tav tm="0">
                                          <p:val>
                                            <p:strVal val="#ppt_h/10"/>
                                          </p:val>
                                        </p:tav>
                                        <p:tav tm="50000">
                                          <p:val>
                                            <p:strVal val="#ppt_h+.01"/>
                                          </p:val>
                                        </p:tav>
                                        <p:tav tm="100000">
                                          <p:val>
                                            <p:strVal val="#ppt_h"/>
                                          </p:val>
                                        </p:tav>
                                      </p:tavLst>
                                    </p:anim>
                                    <p:anim calcmode="lin" valueType="num">
                                      <p:cBhvr>
                                        <p:cTn id="113" dur="500" fill="hold"/>
                                        <p:tgtEl>
                                          <p:spTgt spid="31"/>
                                        </p:tgtEl>
                                        <p:attrNameLst>
                                          <p:attrName>ppt_w</p:attrName>
                                        </p:attrNameLst>
                                      </p:cBhvr>
                                      <p:tavLst>
                                        <p:tav tm="0">
                                          <p:val>
                                            <p:strVal val="#ppt_w/10"/>
                                          </p:val>
                                        </p:tav>
                                        <p:tav tm="50000">
                                          <p:val>
                                            <p:strVal val="#ppt_w+.01"/>
                                          </p:val>
                                        </p:tav>
                                        <p:tav tm="100000">
                                          <p:val>
                                            <p:strVal val="#ppt_w"/>
                                          </p:val>
                                        </p:tav>
                                      </p:tavLst>
                                    </p:anim>
                                    <p:animEffect transition="in" filter="fade">
                                      <p:cBhvr>
                                        <p:cTn id="114" dur="500" tmFilter="0,0; .5, 1; 1, 1"/>
                                        <p:tgtEl>
                                          <p:spTgt spid="31"/>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30"/>
                                        </p:tgtEl>
                                        <p:attrNameLst>
                                          <p:attrName>style.visibility</p:attrName>
                                        </p:attrNameLst>
                                      </p:cBhvr>
                                      <p:to>
                                        <p:strVal val="visible"/>
                                      </p:to>
                                    </p:set>
                                    <p:animEffect transition="in" filter="fade">
                                      <p:cBhvr>
                                        <p:cTn id="117" dur="3000"/>
                                        <p:tgtEl>
                                          <p:spTgt spid="30"/>
                                        </p:tgtEl>
                                      </p:cBhvr>
                                    </p:animEffect>
                                  </p:childTnLst>
                                </p:cTn>
                              </p:par>
                              <p:par>
                                <p:cTn id="118" presetID="10" presetClass="entr" presetSubtype="0" fill="hold" nodeType="withEffect">
                                  <p:stCondLst>
                                    <p:cond delay="0"/>
                                  </p:stCondLst>
                                  <p:childTnLst>
                                    <p:set>
                                      <p:cBhvr>
                                        <p:cTn id="119" dur="1" fill="hold">
                                          <p:stCondLst>
                                            <p:cond delay="0"/>
                                          </p:stCondLst>
                                        </p:cTn>
                                        <p:tgtEl>
                                          <p:spTgt spid="24"/>
                                        </p:tgtEl>
                                        <p:attrNameLst>
                                          <p:attrName>style.visibility</p:attrName>
                                        </p:attrNameLst>
                                      </p:cBhvr>
                                      <p:to>
                                        <p:strVal val="visible"/>
                                      </p:to>
                                    </p:set>
                                    <p:animEffect transition="in" filter="fade">
                                      <p:cBhvr>
                                        <p:cTn id="120" dur="1000"/>
                                        <p:tgtEl>
                                          <p:spTgt spid="24"/>
                                        </p:tgtEl>
                                      </p:cBhvr>
                                    </p:animEffect>
                                  </p:childTnLst>
                                </p:cTn>
                              </p:par>
                            </p:childTnLst>
                          </p:cTn>
                        </p:par>
                      </p:childTnLst>
                    </p:cTn>
                  </p:par>
                  <p:par>
                    <p:cTn id="121" fill="hold">
                      <p:stCondLst>
                        <p:cond delay="indefinite"/>
                      </p:stCondLst>
                      <p:childTnLst>
                        <p:par>
                          <p:cTn id="122" fill="hold">
                            <p:stCondLst>
                              <p:cond delay="0"/>
                            </p:stCondLst>
                            <p:childTnLst>
                              <p:par>
                                <p:cTn id="123" presetID="10" presetClass="entr" presetSubtype="0" fill="hold" nodeType="clickEffect">
                                  <p:stCondLst>
                                    <p:cond delay="0"/>
                                  </p:stCondLst>
                                  <p:childTnLst>
                                    <p:set>
                                      <p:cBhvr>
                                        <p:cTn id="124" dur="1" fill="hold">
                                          <p:stCondLst>
                                            <p:cond delay="0"/>
                                          </p:stCondLst>
                                        </p:cTn>
                                        <p:tgtEl>
                                          <p:spTgt spid="26"/>
                                        </p:tgtEl>
                                        <p:attrNameLst>
                                          <p:attrName>style.visibility</p:attrName>
                                        </p:attrNameLst>
                                      </p:cBhvr>
                                      <p:to>
                                        <p:strVal val="visible"/>
                                      </p:to>
                                    </p:set>
                                    <p:animEffect transition="in" filter="fade">
                                      <p:cBhvr>
                                        <p:cTn id="125" dur="1000"/>
                                        <p:tgtEl>
                                          <p:spTgt spid="26"/>
                                        </p:tgtEl>
                                      </p:cBhvr>
                                    </p:animEffect>
                                  </p:childTnLst>
                                </p:cTn>
                              </p:par>
                            </p:childTnLst>
                          </p:cTn>
                        </p:par>
                      </p:childTnLst>
                    </p:cTn>
                  </p:par>
                  <p:par>
                    <p:cTn id="126" fill="hold">
                      <p:stCondLst>
                        <p:cond delay="indefinite"/>
                      </p:stCondLst>
                      <p:childTnLst>
                        <p:par>
                          <p:cTn id="127" fill="hold">
                            <p:stCondLst>
                              <p:cond delay="0"/>
                            </p:stCondLst>
                            <p:childTnLst>
                              <p:par>
                                <p:cTn id="128" presetID="10" presetClass="entr" presetSubtype="0" fill="hold" nodeType="clickEffect">
                                  <p:stCondLst>
                                    <p:cond delay="0"/>
                                  </p:stCondLst>
                                  <p:childTnLst>
                                    <p:set>
                                      <p:cBhvr>
                                        <p:cTn id="129" dur="1" fill="hold">
                                          <p:stCondLst>
                                            <p:cond delay="0"/>
                                          </p:stCondLst>
                                        </p:cTn>
                                        <p:tgtEl>
                                          <p:spTgt spid="27"/>
                                        </p:tgtEl>
                                        <p:attrNameLst>
                                          <p:attrName>style.visibility</p:attrName>
                                        </p:attrNameLst>
                                      </p:cBhvr>
                                      <p:to>
                                        <p:strVal val="visible"/>
                                      </p:to>
                                    </p:set>
                                    <p:animEffect transition="in" filter="fade">
                                      <p:cBhvr>
                                        <p:cTn id="130" dur="1000"/>
                                        <p:tgtEl>
                                          <p:spTgt spid="27"/>
                                        </p:tgtEl>
                                      </p:cBhvr>
                                    </p:animEffect>
                                  </p:childTnLst>
                                </p:cTn>
                              </p:par>
                            </p:childTnLst>
                          </p:cTn>
                        </p:par>
                      </p:childTnLst>
                    </p:cTn>
                  </p:par>
                  <p:par>
                    <p:cTn id="131" fill="hold">
                      <p:stCondLst>
                        <p:cond delay="indefinite"/>
                      </p:stCondLst>
                      <p:childTnLst>
                        <p:par>
                          <p:cTn id="132" fill="hold">
                            <p:stCondLst>
                              <p:cond delay="0"/>
                            </p:stCondLst>
                            <p:childTnLst>
                              <p:par>
                                <p:cTn id="133" presetID="10" presetClass="entr" presetSubtype="0" fill="hold" nodeType="clickEffect">
                                  <p:stCondLst>
                                    <p:cond delay="0"/>
                                  </p:stCondLst>
                                  <p:childTnLst>
                                    <p:set>
                                      <p:cBhvr>
                                        <p:cTn id="134" dur="1" fill="hold">
                                          <p:stCondLst>
                                            <p:cond delay="0"/>
                                          </p:stCondLst>
                                        </p:cTn>
                                        <p:tgtEl>
                                          <p:spTgt spid="32"/>
                                        </p:tgtEl>
                                        <p:attrNameLst>
                                          <p:attrName>style.visibility</p:attrName>
                                        </p:attrNameLst>
                                      </p:cBhvr>
                                      <p:to>
                                        <p:strVal val="visible"/>
                                      </p:to>
                                    </p:set>
                                    <p:animEffect transition="in" filter="fade">
                                      <p:cBhvr>
                                        <p:cTn id="135" dur="1000"/>
                                        <p:tgtEl>
                                          <p:spTgt spid="32"/>
                                        </p:tgtEl>
                                      </p:cBhvr>
                                    </p:animEffect>
                                  </p:childTnLst>
                                </p:cTn>
                              </p:par>
                            </p:childTnLst>
                          </p:cTn>
                        </p:par>
                      </p:childTnLst>
                    </p:cTn>
                  </p:par>
                  <p:par>
                    <p:cTn id="136" fill="hold">
                      <p:stCondLst>
                        <p:cond delay="indefinite"/>
                      </p:stCondLst>
                      <p:childTnLst>
                        <p:par>
                          <p:cTn id="137" fill="hold">
                            <p:stCondLst>
                              <p:cond delay="0"/>
                            </p:stCondLst>
                            <p:childTnLst>
                              <p:par>
                                <p:cTn id="138" presetID="10" presetClass="entr" presetSubtype="0" fill="hold" nodeType="clickEffect">
                                  <p:stCondLst>
                                    <p:cond delay="0"/>
                                  </p:stCondLst>
                                  <p:childTnLst>
                                    <p:set>
                                      <p:cBhvr>
                                        <p:cTn id="139" dur="1" fill="hold">
                                          <p:stCondLst>
                                            <p:cond delay="0"/>
                                          </p:stCondLst>
                                        </p:cTn>
                                        <p:tgtEl>
                                          <p:spTgt spid="33"/>
                                        </p:tgtEl>
                                        <p:attrNameLst>
                                          <p:attrName>style.visibility</p:attrName>
                                        </p:attrNameLst>
                                      </p:cBhvr>
                                      <p:to>
                                        <p:strVal val="visible"/>
                                      </p:to>
                                    </p:set>
                                    <p:animEffect transition="in" filter="fade">
                                      <p:cBhvr>
                                        <p:cTn id="140" dur="1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11" grpId="0" animBg="1"/>
      <p:bldP spid="17" grpId="0" animBg="1"/>
      <p:bldP spid="2" grpId="0"/>
      <p:bldP spid="2" grpId="1"/>
      <p:bldP spid="18" grpId="0" animBg="1"/>
      <p:bldP spid="19" grpId="0" animBg="1"/>
      <p:bldP spid="20" grpId="0" animBg="1"/>
      <p:bldP spid="22" grpId="0"/>
      <p:bldP spid="30" grpId="0" animBg="1"/>
      <p:bldP spid="31"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32" name="Picture 8"/>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a:off x="4228067" y="558971"/>
            <a:ext cx="2602493" cy="1951869"/>
          </a:xfrm>
          <a:prstGeom prst="rect">
            <a:avLst/>
          </a:prstGeom>
          <a:ln>
            <a:noFill/>
          </a:ln>
          <a:effectLst>
            <a:softEdge rad="112500"/>
          </a:effectLst>
          <a:extLst/>
        </p:spPr>
      </p:pic>
      <p:pic>
        <p:nvPicPr>
          <p:cNvPr id="9" name="Picture 2"/>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a:off x="420065" y="2715765"/>
            <a:ext cx="2715940" cy="2036955"/>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rot="20903915">
            <a:off x="391692" y="2690552"/>
            <a:ext cx="2715939" cy="2036954"/>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4" name="Picture 6"/>
          <p:cNvPicPr>
            <a:picLocks noChangeAspect="1" noChangeArrowheads="1"/>
          </p:cNvPicPr>
          <p:nvPr/>
        </p:nvPicPr>
        <p:blipFill>
          <a:blip r:embed="rId6">
            <a:extLst>
              <a:ext uri="{28A0092B-C50C-407E-A947-70E740481C1C}">
                <a14:useLocalDpi xmlns:a14="http://schemas.microsoft.com/office/drawing/2010/main"/>
              </a:ext>
            </a:extLst>
          </a:blip>
          <a:stretch>
            <a:fillRect/>
          </a:stretch>
        </p:blipFill>
        <p:spPr bwMode="auto">
          <a:xfrm>
            <a:off x="323528" y="560225"/>
            <a:ext cx="2379496" cy="1784621"/>
          </a:xfrm>
          <a:prstGeom prst="roundRect">
            <a:avLst>
              <a:gd name="adj" fmla="val 4167"/>
            </a:avLst>
          </a:prstGeom>
          <a:solidFill>
            <a:srgbClr val="FFFFFF"/>
          </a:solidFill>
          <a:ln w="76200" cap="sq">
            <a:solidFill>
              <a:srgbClr val="FF0000"/>
            </a:solidFill>
            <a:miter lim="800000"/>
          </a:ln>
          <a:effectLst>
            <a:reflection blurRad="12700" stA="28000" endPos="28000" dist="5000" dir="5400000" sy="-100000" algn="bl" rotWithShape="0"/>
          </a:effectLst>
          <a:scene3d>
            <a:camera prst="perspectiveContrastingRightFacing">
              <a:rot lat="0" lon="20400000" rev="180000"/>
            </a:camera>
            <a:lightRig rig="threePt" dir="t">
              <a:rot lat="0" lon="0" rev="2700000"/>
            </a:lightRig>
          </a:scene3d>
          <a:sp3d>
            <a:bevelT h="38100"/>
            <a:contourClr>
              <a:srgbClr val="C0C0C0"/>
            </a:contourClr>
          </a:sp3d>
          <a:extLst/>
        </p:spPr>
      </p:pic>
      <p:sp>
        <p:nvSpPr>
          <p:cNvPr id="7" name="6 Rectángulo"/>
          <p:cNvSpPr/>
          <p:nvPr/>
        </p:nvSpPr>
        <p:spPr>
          <a:xfrm>
            <a:off x="2966768" y="-518625"/>
            <a:ext cx="3547446"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rgbClr val="FFFF00"/>
                </a:solidFill>
                <a:effectLst>
                  <a:outerShdw blurRad="50800" dist="39000" dir="5460000" algn="tl">
                    <a:srgbClr val="000000">
                      <a:alpha val="38000"/>
                    </a:srgbClr>
                  </a:outerShdw>
                </a:effectLst>
              </a:rPr>
              <a:t>Vestimenta tradicional</a:t>
            </a:r>
            <a:endParaRPr lang="es-AR" sz="2800" b="1" dirty="0">
              <a:ln w="11430"/>
              <a:solidFill>
                <a:srgbClr val="FFFF00"/>
              </a:solidFill>
              <a:effectLst>
                <a:outerShdw blurRad="50800" dist="39000" dir="5460000" algn="tl">
                  <a:srgbClr val="000000">
                    <a:alpha val="38000"/>
                  </a:srgbClr>
                </a:outerShdw>
              </a:effectLst>
            </a:endParaRPr>
          </a:p>
        </p:txBody>
      </p:sp>
      <p:pic>
        <p:nvPicPr>
          <p:cNvPr id="10" name="Picture 6"/>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2771235" y="727664"/>
            <a:ext cx="1365980" cy="144974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p:cNvPicPr>
            <a:picLocks noChangeAspect="1" noChangeArrowheads="1"/>
          </p:cNvPicPr>
          <p:nvPr/>
        </p:nvPicPr>
        <p:blipFill rotWithShape="1">
          <a:blip r:embed="rId8" cstate="screen">
            <a:extLst>
              <a:ext uri="{28A0092B-C50C-407E-A947-70E740481C1C}">
                <a14:useLocalDpi xmlns:a14="http://schemas.microsoft.com/office/drawing/2010/main"/>
              </a:ext>
            </a:extLst>
          </a:blip>
          <a:srcRect/>
          <a:stretch/>
        </p:blipFill>
        <p:spPr bwMode="auto">
          <a:xfrm>
            <a:off x="6830560" y="195486"/>
            <a:ext cx="2103724" cy="3125607"/>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perspectiveContrastingLeftFacing">
              <a:rot lat="623785" lon="600000" rev="21386789"/>
            </a:camera>
            <a:lightRig rig="threePt" dir="t">
              <a:rot lat="0" lon="0" rev="2700000"/>
            </a:lightRig>
          </a:scene3d>
          <a:sp3d>
            <a:bevelT h="38100"/>
            <a:contourClr>
              <a:srgbClr val="C0C0C0"/>
            </a:contourClr>
          </a:sp3d>
          <a:extLs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2 Imagen"/>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3393586" y="2715765"/>
            <a:ext cx="2693810" cy="2020357"/>
          </a:xfrm>
          <a:prstGeom prst="rect">
            <a:avLst/>
          </a:prstGeom>
          <a:ln>
            <a:noFill/>
          </a:ln>
          <a:effectLst>
            <a:softEdge rad="112500"/>
          </a:effectLst>
        </p:spPr>
      </p:pic>
      <p:pic>
        <p:nvPicPr>
          <p:cNvPr id="2052" name="Picture 4"/>
          <p:cNvPicPr>
            <a:picLocks noChangeAspect="1" noChangeArrowheads="1"/>
          </p:cNvPicPr>
          <p:nvPr/>
        </p:nvPicPr>
        <p:blipFill>
          <a:blip r:embed="rId10">
            <a:extLst>
              <a:ext uri="{28A0092B-C50C-407E-A947-70E740481C1C}">
                <a14:useLocalDpi xmlns:a14="http://schemas.microsoft.com/office/drawing/2010/main"/>
              </a:ext>
            </a:extLst>
          </a:blip>
          <a:stretch>
            <a:fillRect/>
          </a:stretch>
        </p:blipFill>
        <p:spPr bwMode="auto">
          <a:xfrm rot="760611" flipH="1">
            <a:off x="6300192" y="2572460"/>
            <a:ext cx="2230572" cy="2363588"/>
          </a:xfrm>
          <a:prstGeom prst="roundRect">
            <a:avLst>
              <a:gd name="adj" fmla="val 4167"/>
            </a:avLst>
          </a:prstGeom>
          <a:solidFill>
            <a:srgbClr val="FFFFFF"/>
          </a:solidFill>
          <a:ln w="76200" cap="sq">
            <a:solidFill>
              <a:schemeClr val="bg1">
                <a:lumMod val="65000"/>
              </a:schemeClr>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a:extLst/>
        </p:spPr>
      </p:pic>
      <p:sp>
        <p:nvSpPr>
          <p:cNvPr id="11" name="10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
        <p:nvSpPr>
          <p:cNvPr id="4" name="3 CuadroTexto"/>
          <p:cNvSpPr txBox="1"/>
          <p:nvPr/>
        </p:nvSpPr>
        <p:spPr>
          <a:xfrm>
            <a:off x="4228067" y="2373681"/>
            <a:ext cx="857927" cy="369332"/>
          </a:xfrm>
          <a:prstGeom prst="rect">
            <a:avLst/>
          </a:prstGeom>
          <a:noFill/>
        </p:spPr>
        <p:txBody>
          <a:bodyPr wrap="none" rtlCol="0">
            <a:spAutoFit/>
          </a:bodyPr>
          <a:lstStyle/>
          <a:p>
            <a:r>
              <a:rPr lang="es-AR" dirty="0" smtClean="0">
                <a:solidFill>
                  <a:schemeClr val="bg1"/>
                </a:solidFill>
              </a:rPr>
              <a:t>Andino</a:t>
            </a:r>
            <a:endParaRPr lang="es-AR" dirty="0">
              <a:solidFill>
                <a:schemeClr val="bg1"/>
              </a:solidFill>
            </a:endParaRPr>
          </a:p>
        </p:txBody>
      </p:sp>
      <p:sp>
        <p:nvSpPr>
          <p:cNvPr id="13" name="12 CuadroTexto"/>
          <p:cNvSpPr txBox="1"/>
          <p:nvPr/>
        </p:nvSpPr>
        <p:spPr>
          <a:xfrm>
            <a:off x="5796136" y="4781953"/>
            <a:ext cx="905248" cy="369332"/>
          </a:xfrm>
          <a:prstGeom prst="rect">
            <a:avLst/>
          </a:prstGeom>
          <a:noFill/>
        </p:spPr>
        <p:txBody>
          <a:bodyPr wrap="none" rtlCol="0">
            <a:spAutoFit/>
          </a:bodyPr>
          <a:lstStyle/>
          <a:p>
            <a:r>
              <a:rPr lang="es-AR" dirty="0" smtClean="0">
                <a:solidFill>
                  <a:schemeClr val="bg1"/>
                </a:solidFill>
              </a:rPr>
              <a:t>Costero</a:t>
            </a:r>
            <a:endParaRPr lang="es-AR" dirty="0">
              <a:solidFill>
                <a:schemeClr val="bg1"/>
              </a:solidFill>
            </a:endParaRPr>
          </a:p>
        </p:txBody>
      </p:sp>
      <p:sp>
        <p:nvSpPr>
          <p:cNvPr id="14" name="13 CuadroTexto"/>
          <p:cNvSpPr txBox="1"/>
          <p:nvPr/>
        </p:nvSpPr>
        <p:spPr>
          <a:xfrm>
            <a:off x="2860455" y="4722348"/>
            <a:ext cx="848502" cy="369332"/>
          </a:xfrm>
          <a:prstGeom prst="rect">
            <a:avLst/>
          </a:prstGeom>
          <a:noFill/>
        </p:spPr>
        <p:txBody>
          <a:bodyPr wrap="none" rtlCol="0">
            <a:spAutoFit/>
          </a:bodyPr>
          <a:lstStyle/>
          <a:p>
            <a:r>
              <a:rPr lang="es-AR" dirty="0" smtClean="0">
                <a:solidFill>
                  <a:schemeClr val="bg1"/>
                </a:solidFill>
              </a:rPr>
              <a:t>Sureño</a:t>
            </a:r>
            <a:endParaRPr lang="es-AR" dirty="0">
              <a:solidFill>
                <a:schemeClr val="bg1"/>
              </a:solidFill>
            </a:endParaRPr>
          </a:p>
        </p:txBody>
      </p:sp>
    </p:spTree>
    <p:extLst>
      <p:ext uri="{BB962C8B-B14F-4D97-AF65-F5344CB8AC3E}">
        <p14:creationId xmlns:p14="http://schemas.microsoft.com/office/powerpoint/2010/main" val="379622137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8" presetClass="path" presetSubtype="0" fill="hold" grpId="0" nodeType="withEffect">
                                  <p:stCondLst>
                                    <p:cond delay="0"/>
                                  </p:stCondLst>
                                  <p:iterate type="lt">
                                    <p:tmPct val="10000"/>
                                  </p:iterate>
                                  <p:childTnLst>
                                    <p:animMotion origin="layout" path="M -0.31771 0.1022 L -0.29618 0.15221 L -0.27569 0.1022 L -0.25399 0.15221 L -0.23246 0.1022 L -0.21215 0.15221 L -0.19062 0.1022 L -0.17014 0.15221 L -0.14843 0.1022 L -0.12673 0.15221 L -0.10625 0.1022 L -0.08472 0.15221 L -0.06441 0.1022 L -0.04288 0.15221 L -0.02118 0.1022 L -0.00069 0.15221 L 0.02101 0.1022 " pathEditMode="relative" rAng="0" ptsTypes="FFFFFFFFFFFFFFFFF">
                                      <p:cBhvr>
                                        <p:cTn id="6" dur="1000" spd="-100000" fill="hold"/>
                                        <p:tgtEl>
                                          <p:spTgt spid="7"/>
                                        </p:tgtEl>
                                        <p:attrNameLst>
                                          <p:attrName>ppt_x</p:attrName>
                                          <p:attrName>ppt_y</p:attrName>
                                        </p:attrNameLst>
                                      </p:cBhvr>
                                      <p:rCtr x="16927" y="2501"/>
                                    </p:animMotion>
                                  </p:childTnLst>
                                </p:cTn>
                              </p:par>
                            </p:childTnLst>
                          </p:cTn>
                        </p:par>
                        <p:par>
                          <p:cTn id="7" fill="hold">
                            <p:stCondLst>
                              <p:cond delay="3000"/>
                            </p:stCondLst>
                            <p:childTnLst>
                              <p:par>
                                <p:cTn id="8" presetID="53" presetClass="entr" presetSubtype="528" fill="hold" nodeType="afterEffect">
                                  <p:stCondLst>
                                    <p:cond delay="0"/>
                                  </p:stCondLst>
                                  <p:childTnLst>
                                    <p:set>
                                      <p:cBhvr>
                                        <p:cTn id="9" dur="1" fill="hold">
                                          <p:stCondLst>
                                            <p:cond delay="0"/>
                                          </p:stCondLst>
                                        </p:cTn>
                                        <p:tgtEl>
                                          <p:spTgt spid="9"/>
                                        </p:tgtEl>
                                        <p:attrNameLst>
                                          <p:attrName>style.visibility</p:attrName>
                                        </p:attrNameLst>
                                      </p:cBhvr>
                                      <p:to>
                                        <p:strVal val="visible"/>
                                      </p:to>
                                    </p:set>
                                    <p:anim calcmode="lin" valueType="num">
                                      <p:cBhvr>
                                        <p:cTn id="10" dur="500" fill="hold"/>
                                        <p:tgtEl>
                                          <p:spTgt spid="9"/>
                                        </p:tgtEl>
                                        <p:attrNameLst>
                                          <p:attrName>ppt_w</p:attrName>
                                        </p:attrNameLst>
                                      </p:cBhvr>
                                      <p:tavLst>
                                        <p:tav tm="0">
                                          <p:val>
                                            <p:fltVal val="0"/>
                                          </p:val>
                                        </p:tav>
                                        <p:tav tm="100000">
                                          <p:val>
                                            <p:strVal val="#ppt_w"/>
                                          </p:val>
                                        </p:tav>
                                      </p:tavLst>
                                    </p:anim>
                                    <p:anim calcmode="lin" valueType="num">
                                      <p:cBhvr>
                                        <p:cTn id="11" dur="500" fill="hold"/>
                                        <p:tgtEl>
                                          <p:spTgt spid="9"/>
                                        </p:tgtEl>
                                        <p:attrNameLst>
                                          <p:attrName>ppt_h</p:attrName>
                                        </p:attrNameLst>
                                      </p:cBhvr>
                                      <p:tavLst>
                                        <p:tav tm="0">
                                          <p:val>
                                            <p:fltVal val="0"/>
                                          </p:val>
                                        </p:tav>
                                        <p:tav tm="100000">
                                          <p:val>
                                            <p:strVal val="#ppt_h"/>
                                          </p:val>
                                        </p:tav>
                                      </p:tavLst>
                                    </p:anim>
                                    <p:animEffect transition="in" filter="fade">
                                      <p:cBhvr>
                                        <p:cTn id="12" dur="500"/>
                                        <p:tgtEl>
                                          <p:spTgt spid="9"/>
                                        </p:tgtEl>
                                      </p:cBhvr>
                                    </p:animEffect>
                                    <p:anim calcmode="lin" valueType="num">
                                      <p:cBhvr>
                                        <p:cTn id="13" dur="500" fill="hold"/>
                                        <p:tgtEl>
                                          <p:spTgt spid="9"/>
                                        </p:tgtEl>
                                        <p:attrNameLst>
                                          <p:attrName>ppt_x</p:attrName>
                                        </p:attrNameLst>
                                      </p:cBhvr>
                                      <p:tavLst>
                                        <p:tav tm="0">
                                          <p:val>
                                            <p:fltVal val="0.5"/>
                                          </p:val>
                                        </p:tav>
                                        <p:tav tm="100000">
                                          <p:val>
                                            <p:strVal val="#ppt_x"/>
                                          </p:val>
                                        </p:tav>
                                      </p:tavLst>
                                    </p:anim>
                                    <p:anim calcmode="lin" valueType="num">
                                      <p:cBhvr>
                                        <p:cTn id="14" dur="500" fill="hold"/>
                                        <p:tgtEl>
                                          <p:spTgt spid="9"/>
                                        </p:tgtEl>
                                        <p:attrNameLst>
                                          <p:attrName>ppt_y</p:attrName>
                                        </p:attrNameLst>
                                      </p:cBhvr>
                                      <p:tavLst>
                                        <p:tav tm="0">
                                          <p:val>
                                            <p:fltVal val="0.5"/>
                                          </p:val>
                                        </p:tav>
                                        <p:tav tm="100000">
                                          <p:val>
                                            <p:strVal val="#ppt_y"/>
                                          </p:val>
                                        </p:tav>
                                      </p:tavLst>
                                    </p:anim>
                                  </p:childTnLst>
                                </p:cTn>
                              </p:par>
                              <p:par>
                                <p:cTn id="15" presetID="31" presetClass="entr" presetSubtype="0" fill="hold" nodeType="withEffect">
                                  <p:stCondLst>
                                    <p:cond delay="1600"/>
                                  </p:stCondLst>
                                  <p:childTnLst>
                                    <p:set>
                                      <p:cBhvr>
                                        <p:cTn id="16" dur="1" fill="hold">
                                          <p:stCondLst>
                                            <p:cond delay="0"/>
                                          </p:stCondLst>
                                        </p:cTn>
                                        <p:tgtEl>
                                          <p:spTgt spid="10"/>
                                        </p:tgtEl>
                                        <p:attrNameLst>
                                          <p:attrName>style.visibility</p:attrName>
                                        </p:attrNameLst>
                                      </p:cBhvr>
                                      <p:to>
                                        <p:strVal val="visible"/>
                                      </p:to>
                                    </p:set>
                                    <p:anim calcmode="lin" valueType="num">
                                      <p:cBhvr>
                                        <p:cTn id="17" dur="1000" fill="hold"/>
                                        <p:tgtEl>
                                          <p:spTgt spid="10"/>
                                        </p:tgtEl>
                                        <p:attrNameLst>
                                          <p:attrName>ppt_w</p:attrName>
                                        </p:attrNameLst>
                                      </p:cBhvr>
                                      <p:tavLst>
                                        <p:tav tm="0">
                                          <p:val>
                                            <p:fltVal val="0"/>
                                          </p:val>
                                        </p:tav>
                                        <p:tav tm="100000">
                                          <p:val>
                                            <p:strVal val="#ppt_w"/>
                                          </p:val>
                                        </p:tav>
                                      </p:tavLst>
                                    </p:anim>
                                    <p:anim calcmode="lin" valueType="num">
                                      <p:cBhvr>
                                        <p:cTn id="18" dur="1000" fill="hold"/>
                                        <p:tgtEl>
                                          <p:spTgt spid="10"/>
                                        </p:tgtEl>
                                        <p:attrNameLst>
                                          <p:attrName>ppt_h</p:attrName>
                                        </p:attrNameLst>
                                      </p:cBhvr>
                                      <p:tavLst>
                                        <p:tav tm="0">
                                          <p:val>
                                            <p:fltVal val="0"/>
                                          </p:val>
                                        </p:tav>
                                        <p:tav tm="100000">
                                          <p:val>
                                            <p:strVal val="#ppt_h"/>
                                          </p:val>
                                        </p:tav>
                                      </p:tavLst>
                                    </p:anim>
                                    <p:anim calcmode="lin" valueType="num">
                                      <p:cBhvr>
                                        <p:cTn id="19" dur="1000" fill="hold"/>
                                        <p:tgtEl>
                                          <p:spTgt spid="10"/>
                                        </p:tgtEl>
                                        <p:attrNameLst>
                                          <p:attrName>style.rotation</p:attrName>
                                        </p:attrNameLst>
                                      </p:cBhvr>
                                      <p:tavLst>
                                        <p:tav tm="0">
                                          <p:val>
                                            <p:fltVal val="90"/>
                                          </p:val>
                                        </p:tav>
                                        <p:tav tm="100000">
                                          <p:val>
                                            <p:fltVal val="0"/>
                                          </p:val>
                                        </p:tav>
                                      </p:tavLst>
                                    </p:anim>
                                    <p:animEffect transition="in" filter="fade">
                                      <p:cBhvr>
                                        <p:cTn id="20" dur="1000"/>
                                        <p:tgtEl>
                                          <p:spTgt spid="10"/>
                                        </p:tgtEl>
                                      </p:cBhvr>
                                    </p:animEffect>
                                  </p:childTnLst>
                                </p:cTn>
                              </p:par>
                            </p:childTnLst>
                          </p:cTn>
                        </p:par>
                        <p:par>
                          <p:cTn id="21" fill="hold">
                            <p:stCondLst>
                              <p:cond delay="5600"/>
                            </p:stCondLst>
                            <p:childTnLst>
                              <p:par>
                                <p:cTn id="22" presetID="53" presetClass="entr" presetSubtype="528" fill="hold" nodeType="afterEffect">
                                  <p:stCondLst>
                                    <p:cond delay="0"/>
                                  </p:stCondLst>
                                  <p:childTnLst>
                                    <p:set>
                                      <p:cBhvr>
                                        <p:cTn id="23" dur="1" fill="hold">
                                          <p:stCondLst>
                                            <p:cond delay="0"/>
                                          </p:stCondLst>
                                        </p:cTn>
                                        <p:tgtEl>
                                          <p:spTgt spid="2054"/>
                                        </p:tgtEl>
                                        <p:attrNameLst>
                                          <p:attrName>style.visibility</p:attrName>
                                        </p:attrNameLst>
                                      </p:cBhvr>
                                      <p:to>
                                        <p:strVal val="visible"/>
                                      </p:to>
                                    </p:set>
                                    <p:anim calcmode="lin" valueType="num">
                                      <p:cBhvr>
                                        <p:cTn id="24" dur="1000" fill="hold"/>
                                        <p:tgtEl>
                                          <p:spTgt spid="2054"/>
                                        </p:tgtEl>
                                        <p:attrNameLst>
                                          <p:attrName>ppt_w</p:attrName>
                                        </p:attrNameLst>
                                      </p:cBhvr>
                                      <p:tavLst>
                                        <p:tav tm="0">
                                          <p:val>
                                            <p:fltVal val="0"/>
                                          </p:val>
                                        </p:tav>
                                        <p:tav tm="100000">
                                          <p:val>
                                            <p:strVal val="#ppt_w"/>
                                          </p:val>
                                        </p:tav>
                                      </p:tavLst>
                                    </p:anim>
                                    <p:anim calcmode="lin" valueType="num">
                                      <p:cBhvr>
                                        <p:cTn id="25" dur="1000" fill="hold"/>
                                        <p:tgtEl>
                                          <p:spTgt spid="2054"/>
                                        </p:tgtEl>
                                        <p:attrNameLst>
                                          <p:attrName>ppt_h</p:attrName>
                                        </p:attrNameLst>
                                      </p:cBhvr>
                                      <p:tavLst>
                                        <p:tav tm="0">
                                          <p:val>
                                            <p:fltVal val="0"/>
                                          </p:val>
                                        </p:tav>
                                        <p:tav tm="100000">
                                          <p:val>
                                            <p:strVal val="#ppt_h"/>
                                          </p:val>
                                        </p:tav>
                                      </p:tavLst>
                                    </p:anim>
                                    <p:animEffect transition="in" filter="fade">
                                      <p:cBhvr>
                                        <p:cTn id="26" dur="1000"/>
                                        <p:tgtEl>
                                          <p:spTgt spid="2054"/>
                                        </p:tgtEl>
                                      </p:cBhvr>
                                    </p:animEffect>
                                    <p:anim calcmode="lin" valueType="num">
                                      <p:cBhvr>
                                        <p:cTn id="27" dur="1000" fill="hold"/>
                                        <p:tgtEl>
                                          <p:spTgt spid="2054"/>
                                        </p:tgtEl>
                                        <p:attrNameLst>
                                          <p:attrName>ppt_x</p:attrName>
                                        </p:attrNameLst>
                                      </p:cBhvr>
                                      <p:tavLst>
                                        <p:tav tm="0">
                                          <p:val>
                                            <p:fltVal val="0.5"/>
                                          </p:val>
                                        </p:tav>
                                        <p:tav tm="100000">
                                          <p:val>
                                            <p:strVal val="#ppt_x"/>
                                          </p:val>
                                        </p:tav>
                                      </p:tavLst>
                                    </p:anim>
                                    <p:anim calcmode="lin" valueType="num">
                                      <p:cBhvr>
                                        <p:cTn id="28" dur="1000" fill="hold"/>
                                        <p:tgtEl>
                                          <p:spTgt spid="2054"/>
                                        </p:tgtEl>
                                        <p:attrNameLst>
                                          <p:attrName>ppt_y</p:attrName>
                                        </p:attrNameLst>
                                      </p:cBhvr>
                                      <p:tavLst>
                                        <p:tav tm="0">
                                          <p:val>
                                            <p:fltVal val="0.5"/>
                                          </p:val>
                                        </p:tav>
                                        <p:tav tm="100000">
                                          <p:val>
                                            <p:strVal val="#ppt_y"/>
                                          </p:val>
                                        </p:tav>
                                      </p:tavLst>
                                    </p:anim>
                                  </p:childTnLst>
                                </p:cTn>
                              </p:par>
                            </p:childTnLst>
                          </p:cTn>
                        </p:par>
                        <p:par>
                          <p:cTn id="29" fill="hold">
                            <p:stCondLst>
                              <p:cond delay="6600"/>
                            </p:stCondLst>
                            <p:childTnLst>
                              <p:par>
                                <p:cTn id="30" presetID="53" presetClass="entr" presetSubtype="528" fill="hold" nodeType="afterEffect">
                                  <p:stCondLst>
                                    <p:cond delay="0"/>
                                  </p:stCondLst>
                                  <p:childTnLst>
                                    <p:set>
                                      <p:cBhvr>
                                        <p:cTn id="31" dur="1" fill="hold">
                                          <p:stCondLst>
                                            <p:cond delay="0"/>
                                          </p:stCondLst>
                                        </p:cTn>
                                        <p:tgtEl>
                                          <p:spTgt spid="1032"/>
                                        </p:tgtEl>
                                        <p:attrNameLst>
                                          <p:attrName>style.visibility</p:attrName>
                                        </p:attrNameLst>
                                      </p:cBhvr>
                                      <p:to>
                                        <p:strVal val="visible"/>
                                      </p:to>
                                    </p:set>
                                    <p:anim calcmode="lin" valueType="num">
                                      <p:cBhvr>
                                        <p:cTn id="32" dur="1000" fill="hold"/>
                                        <p:tgtEl>
                                          <p:spTgt spid="1032"/>
                                        </p:tgtEl>
                                        <p:attrNameLst>
                                          <p:attrName>ppt_w</p:attrName>
                                        </p:attrNameLst>
                                      </p:cBhvr>
                                      <p:tavLst>
                                        <p:tav tm="0">
                                          <p:val>
                                            <p:fltVal val="0"/>
                                          </p:val>
                                        </p:tav>
                                        <p:tav tm="100000">
                                          <p:val>
                                            <p:strVal val="#ppt_w"/>
                                          </p:val>
                                        </p:tav>
                                      </p:tavLst>
                                    </p:anim>
                                    <p:anim calcmode="lin" valueType="num">
                                      <p:cBhvr>
                                        <p:cTn id="33" dur="1000" fill="hold"/>
                                        <p:tgtEl>
                                          <p:spTgt spid="1032"/>
                                        </p:tgtEl>
                                        <p:attrNameLst>
                                          <p:attrName>ppt_h</p:attrName>
                                        </p:attrNameLst>
                                      </p:cBhvr>
                                      <p:tavLst>
                                        <p:tav tm="0">
                                          <p:val>
                                            <p:fltVal val="0"/>
                                          </p:val>
                                        </p:tav>
                                        <p:tav tm="100000">
                                          <p:val>
                                            <p:strVal val="#ppt_h"/>
                                          </p:val>
                                        </p:tav>
                                      </p:tavLst>
                                    </p:anim>
                                    <p:animEffect transition="in" filter="fade">
                                      <p:cBhvr>
                                        <p:cTn id="34" dur="1000"/>
                                        <p:tgtEl>
                                          <p:spTgt spid="1032"/>
                                        </p:tgtEl>
                                      </p:cBhvr>
                                    </p:animEffect>
                                    <p:anim calcmode="lin" valueType="num">
                                      <p:cBhvr>
                                        <p:cTn id="35" dur="1000" fill="hold"/>
                                        <p:tgtEl>
                                          <p:spTgt spid="1032"/>
                                        </p:tgtEl>
                                        <p:attrNameLst>
                                          <p:attrName>ppt_x</p:attrName>
                                        </p:attrNameLst>
                                      </p:cBhvr>
                                      <p:tavLst>
                                        <p:tav tm="0">
                                          <p:val>
                                            <p:fltVal val="0.5"/>
                                          </p:val>
                                        </p:tav>
                                        <p:tav tm="100000">
                                          <p:val>
                                            <p:strVal val="#ppt_x"/>
                                          </p:val>
                                        </p:tav>
                                      </p:tavLst>
                                    </p:anim>
                                    <p:anim calcmode="lin" valueType="num">
                                      <p:cBhvr>
                                        <p:cTn id="36" dur="1000" fill="hold"/>
                                        <p:tgtEl>
                                          <p:spTgt spid="1032"/>
                                        </p:tgtEl>
                                        <p:attrNameLst>
                                          <p:attrName>ppt_y</p:attrName>
                                        </p:attrNameLst>
                                      </p:cBhvr>
                                      <p:tavLst>
                                        <p:tav tm="0">
                                          <p:val>
                                            <p:fltVal val="0.5"/>
                                          </p:val>
                                        </p:tav>
                                        <p:tav tm="100000">
                                          <p:val>
                                            <p:strVal val="#ppt_y"/>
                                          </p:val>
                                        </p:tav>
                                      </p:tavLst>
                                    </p:anim>
                                  </p:childTnLst>
                                </p:cTn>
                              </p:par>
                            </p:childTnLst>
                          </p:cTn>
                        </p:par>
                        <p:par>
                          <p:cTn id="37" fill="hold">
                            <p:stCondLst>
                              <p:cond delay="7600"/>
                            </p:stCondLst>
                            <p:childTnLst>
                              <p:par>
                                <p:cTn id="38" presetID="53" presetClass="entr" presetSubtype="16" fill="hold" nodeType="afterEffect">
                                  <p:stCondLst>
                                    <p:cond delay="0"/>
                                  </p:stCondLst>
                                  <p:childTnLst>
                                    <p:set>
                                      <p:cBhvr>
                                        <p:cTn id="39" dur="1" fill="hold">
                                          <p:stCondLst>
                                            <p:cond delay="0"/>
                                          </p:stCondLst>
                                        </p:cTn>
                                        <p:tgtEl>
                                          <p:spTgt spid="3"/>
                                        </p:tgtEl>
                                        <p:attrNameLst>
                                          <p:attrName>style.visibility</p:attrName>
                                        </p:attrNameLst>
                                      </p:cBhvr>
                                      <p:to>
                                        <p:strVal val="visible"/>
                                      </p:to>
                                    </p:set>
                                    <p:anim calcmode="lin" valueType="num">
                                      <p:cBhvr>
                                        <p:cTn id="40" dur="1000" fill="hold"/>
                                        <p:tgtEl>
                                          <p:spTgt spid="3"/>
                                        </p:tgtEl>
                                        <p:attrNameLst>
                                          <p:attrName>ppt_w</p:attrName>
                                        </p:attrNameLst>
                                      </p:cBhvr>
                                      <p:tavLst>
                                        <p:tav tm="0">
                                          <p:val>
                                            <p:fltVal val="0"/>
                                          </p:val>
                                        </p:tav>
                                        <p:tav tm="100000">
                                          <p:val>
                                            <p:strVal val="#ppt_w"/>
                                          </p:val>
                                        </p:tav>
                                      </p:tavLst>
                                    </p:anim>
                                    <p:anim calcmode="lin" valueType="num">
                                      <p:cBhvr>
                                        <p:cTn id="41" dur="1000" fill="hold"/>
                                        <p:tgtEl>
                                          <p:spTgt spid="3"/>
                                        </p:tgtEl>
                                        <p:attrNameLst>
                                          <p:attrName>ppt_h</p:attrName>
                                        </p:attrNameLst>
                                      </p:cBhvr>
                                      <p:tavLst>
                                        <p:tav tm="0">
                                          <p:val>
                                            <p:fltVal val="0"/>
                                          </p:val>
                                        </p:tav>
                                        <p:tav tm="100000">
                                          <p:val>
                                            <p:strVal val="#ppt_h"/>
                                          </p:val>
                                        </p:tav>
                                      </p:tavLst>
                                    </p:anim>
                                    <p:animEffect transition="in" filter="fade">
                                      <p:cBhvr>
                                        <p:cTn id="42" dur="1000"/>
                                        <p:tgtEl>
                                          <p:spTgt spid="3"/>
                                        </p:tgtEl>
                                      </p:cBhvr>
                                    </p:animEffect>
                                  </p:childTnLst>
                                </p:cTn>
                              </p:par>
                            </p:childTnLst>
                          </p:cTn>
                        </p:par>
                        <p:par>
                          <p:cTn id="43" fill="hold">
                            <p:stCondLst>
                              <p:cond delay="8600"/>
                            </p:stCondLst>
                            <p:childTnLst>
                              <p:par>
                                <p:cTn id="44" presetID="53" presetClass="entr" presetSubtype="528" fill="hold" nodeType="after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p:cTn id="46" dur="500" fill="hold"/>
                                        <p:tgtEl>
                                          <p:spTgt spid="2"/>
                                        </p:tgtEl>
                                        <p:attrNameLst>
                                          <p:attrName>ppt_w</p:attrName>
                                        </p:attrNameLst>
                                      </p:cBhvr>
                                      <p:tavLst>
                                        <p:tav tm="0">
                                          <p:val>
                                            <p:fltVal val="0"/>
                                          </p:val>
                                        </p:tav>
                                        <p:tav tm="100000">
                                          <p:val>
                                            <p:strVal val="#ppt_w"/>
                                          </p:val>
                                        </p:tav>
                                      </p:tavLst>
                                    </p:anim>
                                    <p:anim calcmode="lin" valueType="num">
                                      <p:cBhvr>
                                        <p:cTn id="47" dur="500" fill="hold"/>
                                        <p:tgtEl>
                                          <p:spTgt spid="2"/>
                                        </p:tgtEl>
                                        <p:attrNameLst>
                                          <p:attrName>ppt_h</p:attrName>
                                        </p:attrNameLst>
                                      </p:cBhvr>
                                      <p:tavLst>
                                        <p:tav tm="0">
                                          <p:val>
                                            <p:fltVal val="0"/>
                                          </p:val>
                                        </p:tav>
                                        <p:tav tm="100000">
                                          <p:val>
                                            <p:strVal val="#ppt_h"/>
                                          </p:val>
                                        </p:tav>
                                      </p:tavLst>
                                    </p:anim>
                                    <p:animEffect transition="in" filter="fade">
                                      <p:cBhvr>
                                        <p:cTn id="48" dur="500"/>
                                        <p:tgtEl>
                                          <p:spTgt spid="2"/>
                                        </p:tgtEl>
                                      </p:cBhvr>
                                    </p:animEffect>
                                    <p:anim calcmode="lin" valueType="num">
                                      <p:cBhvr>
                                        <p:cTn id="49" dur="500" fill="hold"/>
                                        <p:tgtEl>
                                          <p:spTgt spid="2"/>
                                        </p:tgtEl>
                                        <p:attrNameLst>
                                          <p:attrName>ppt_x</p:attrName>
                                        </p:attrNameLst>
                                      </p:cBhvr>
                                      <p:tavLst>
                                        <p:tav tm="0">
                                          <p:val>
                                            <p:fltVal val="0.5"/>
                                          </p:val>
                                        </p:tav>
                                        <p:tav tm="100000">
                                          <p:val>
                                            <p:strVal val="#ppt_x"/>
                                          </p:val>
                                        </p:tav>
                                      </p:tavLst>
                                    </p:anim>
                                    <p:anim calcmode="lin" valueType="num">
                                      <p:cBhvr>
                                        <p:cTn id="50" dur="500" fill="hold"/>
                                        <p:tgtEl>
                                          <p:spTgt spid="2"/>
                                        </p:tgtEl>
                                        <p:attrNameLst>
                                          <p:attrName>ppt_y</p:attrName>
                                        </p:attrNameLst>
                                      </p:cBhvr>
                                      <p:tavLst>
                                        <p:tav tm="0">
                                          <p:val>
                                            <p:fltVal val="0.5"/>
                                          </p:val>
                                        </p:tav>
                                        <p:tav tm="100000">
                                          <p:val>
                                            <p:strVal val="#ppt_y"/>
                                          </p:val>
                                        </p:tav>
                                      </p:tavLst>
                                    </p:anim>
                                  </p:childTnLst>
                                </p:cTn>
                              </p:par>
                            </p:childTnLst>
                          </p:cTn>
                        </p:par>
                        <p:par>
                          <p:cTn id="51" fill="hold">
                            <p:stCondLst>
                              <p:cond delay="9100"/>
                            </p:stCondLst>
                            <p:childTnLst>
                              <p:par>
                                <p:cTn id="52" presetID="10" presetClass="exit" presetSubtype="0" fill="hold" nodeType="afterEffect">
                                  <p:stCondLst>
                                    <p:cond delay="0"/>
                                  </p:stCondLst>
                                  <p:childTnLst>
                                    <p:animEffect transition="out" filter="fade">
                                      <p:cBhvr>
                                        <p:cTn id="53" dur="500"/>
                                        <p:tgtEl>
                                          <p:spTgt spid="9"/>
                                        </p:tgtEl>
                                      </p:cBhvr>
                                    </p:animEffect>
                                    <p:set>
                                      <p:cBhvr>
                                        <p:cTn id="54" dur="1" fill="hold">
                                          <p:stCondLst>
                                            <p:cond delay="499"/>
                                          </p:stCondLst>
                                        </p:cTn>
                                        <p:tgtEl>
                                          <p:spTgt spid="9"/>
                                        </p:tgtEl>
                                        <p:attrNameLst>
                                          <p:attrName>style.visibility</p:attrName>
                                        </p:attrNameLst>
                                      </p:cBhvr>
                                      <p:to>
                                        <p:strVal val="hidden"/>
                                      </p:to>
                                    </p:set>
                                  </p:childTnLst>
                                </p:cTn>
                              </p:par>
                              <p:par>
                                <p:cTn id="55" presetID="45" presetClass="entr" presetSubtype="0" fill="hold" nodeType="withEffect">
                                  <p:stCondLst>
                                    <p:cond delay="0"/>
                                  </p:stCondLst>
                                  <p:childTnLst>
                                    <p:set>
                                      <p:cBhvr>
                                        <p:cTn id="56" dur="1" fill="hold">
                                          <p:stCondLst>
                                            <p:cond delay="0"/>
                                          </p:stCondLst>
                                        </p:cTn>
                                        <p:tgtEl>
                                          <p:spTgt spid="1027"/>
                                        </p:tgtEl>
                                        <p:attrNameLst>
                                          <p:attrName>style.visibility</p:attrName>
                                        </p:attrNameLst>
                                      </p:cBhvr>
                                      <p:to>
                                        <p:strVal val="visible"/>
                                      </p:to>
                                    </p:set>
                                    <p:animEffect transition="in" filter="fade">
                                      <p:cBhvr>
                                        <p:cTn id="57" dur="2000"/>
                                        <p:tgtEl>
                                          <p:spTgt spid="1027"/>
                                        </p:tgtEl>
                                      </p:cBhvr>
                                    </p:animEffect>
                                    <p:anim calcmode="lin" valueType="num">
                                      <p:cBhvr>
                                        <p:cTn id="58" dur="2000" fill="hold"/>
                                        <p:tgtEl>
                                          <p:spTgt spid="1027"/>
                                        </p:tgtEl>
                                        <p:attrNameLst>
                                          <p:attrName>ppt_w</p:attrName>
                                        </p:attrNameLst>
                                      </p:cBhvr>
                                      <p:tavLst>
                                        <p:tav tm="0" fmla="#ppt_w*sin(2.5*pi*$)">
                                          <p:val>
                                            <p:fltVal val="0"/>
                                          </p:val>
                                        </p:tav>
                                        <p:tav tm="100000">
                                          <p:val>
                                            <p:fltVal val="1"/>
                                          </p:val>
                                        </p:tav>
                                      </p:tavLst>
                                    </p:anim>
                                    <p:anim calcmode="lin" valueType="num">
                                      <p:cBhvr>
                                        <p:cTn id="59" dur="2000" fill="hold"/>
                                        <p:tgtEl>
                                          <p:spTgt spid="1027"/>
                                        </p:tgtEl>
                                        <p:attrNameLst>
                                          <p:attrName>ppt_h</p:attrName>
                                        </p:attrNameLst>
                                      </p:cBhvr>
                                      <p:tavLst>
                                        <p:tav tm="0">
                                          <p:val>
                                            <p:strVal val="#ppt_h"/>
                                          </p:val>
                                        </p:tav>
                                        <p:tav tm="100000">
                                          <p:val>
                                            <p:strVal val="#ppt_h"/>
                                          </p:val>
                                        </p:tav>
                                      </p:tavLst>
                                    </p:anim>
                                  </p:childTnLst>
                                </p:cTn>
                              </p:par>
                            </p:childTnLst>
                          </p:cTn>
                        </p:par>
                        <p:par>
                          <p:cTn id="60" fill="hold">
                            <p:stCondLst>
                              <p:cond delay="11100"/>
                            </p:stCondLst>
                            <p:childTnLst>
                              <p:par>
                                <p:cTn id="61" presetID="45" presetClass="entr" presetSubtype="0" fill="hold" nodeType="afterEffect">
                                  <p:stCondLst>
                                    <p:cond delay="0"/>
                                  </p:stCondLst>
                                  <p:childTnLst>
                                    <p:set>
                                      <p:cBhvr>
                                        <p:cTn id="62" dur="1" fill="hold">
                                          <p:stCondLst>
                                            <p:cond delay="0"/>
                                          </p:stCondLst>
                                        </p:cTn>
                                        <p:tgtEl>
                                          <p:spTgt spid="2052"/>
                                        </p:tgtEl>
                                        <p:attrNameLst>
                                          <p:attrName>style.visibility</p:attrName>
                                        </p:attrNameLst>
                                      </p:cBhvr>
                                      <p:to>
                                        <p:strVal val="visible"/>
                                      </p:to>
                                    </p:set>
                                    <p:animEffect transition="in" filter="fade">
                                      <p:cBhvr>
                                        <p:cTn id="63" dur="2000"/>
                                        <p:tgtEl>
                                          <p:spTgt spid="2052"/>
                                        </p:tgtEl>
                                      </p:cBhvr>
                                    </p:animEffect>
                                    <p:anim calcmode="lin" valueType="num">
                                      <p:cBhvr>
                                        <p:cTn id="64" dur="2000" fill="hold"/>
                                        <p:tgtEl>
                                          <p:spTgt spid="2052"/>
                                        </p:tgtEl>
                                        <p:attrNameLst>
                                          <p:attrName>ppt_w</p:attrName>
                                        </p:attrNameLst>
                                      </p:cBhvr>
                                      <p:tavLst>
                                        <p:tav tm="0" fmla="#ppt_w*sin(2.5*pi*$)">
                                          <p:val>
                                            <p:fltVal val="0"/>
                                          </p:val>
                                        </p:tav>
                                        <p:tav tm="100000">
                                          <p:val>
                                            <p:fltVal val="1"/>
                                          </p:val>
                                        </p:tav>
                                      </p:tavLst>
                                    </p:anim>
                                    <p:anim calcmode="lin" valueType="num">
                                      <p:cBhvr>
                                        <p:cTn id="65" dur="2000" fill="hold"/>
                                        <p:tgtEl>
                                          <p:spTgt spid="2052"/>
                                        </p:tgtEl>
                                        <p:attrNameLst>
                                          <p:attrName>ppt_h</p:attrName>
                                        </p:attrNameLst>
                                      </p:cBhvr>
                                      <p:tavLst>
                                        <p:tav tm="0">
                                          <p:val>
                                            <p:strVal val="#ppt_h"/>
                                          </p:val>
                                        </p:tav>
                                        <p:tav tm="100000">
                                          <p:val>
                                            <p:strVal val="#ppt_h"/>
                                          </p:val>
                                        </p:tav>
                                      </p:tavLst>
                                    </p:anim>
                                  </p:childTnLst>
                                </p:cTn>
                              </p:par>
                            </p:childTnLst>
                          </p:cTn>
                        </p:par>
                        <p:par>
                          <p:cTn id="66" fill="hold">
                            <p:stCondLst>
                              <p:cond delay="13100"/>
                            </p:stCondLst>
                            <p:childTnLst>
                              <p:par>
                                <p:cTn id="67" presetID="10" presetClass="entr" presetSubtype="0" fill="hold" grpId="0" nodeType="afterEffect">
                                  <p:stCondLst>
                                    <p:cond delay="0"/>
                                  </p:stCondLst>
                                  <p:childTnLst>
                                    <p:set>
                                      <p:cBhvr>
                                        <p:cTn id="68" dur="1" fill="hold">
                                          <p:stCondLst>
                                            <p:cond delay="0"/>
                                          </p:stCondLst>
                                        </p:cTn>
                                        <p:tgtEl>
                                          <p:spTgt spid="4"/>
                                        </p:tgtEl>
                                        <p:attrNameLst>
                                          <p:attrName>style.visibility</p:attrName>
                                        </p:attrNameLst>
                                      </p:cBhvr>
                                      <p:to>
                                        <p:strVal val="visible"/>
                                      </p:to>
                                    </p:set>
                                    <p:animEffect transition="in" filter="fade">
                                      <p:cBhvr>
                                        <p:cTn id="69" dur="500"/>
                                        <p:tgtEl>
                                          <p:spTgt spid="4"/>
                                        </p:tgtEl>
                                      </p:cBhvr>
                                    </p:animEffect>
                                  </p:childTnLst>
                                </p:cTn>
                              </p:par>
                            </p:childTnLst>
                          </p:cTn>
                        </p:par>
                        <p:par>
                          <p:cTn id="70" fill="hold">
                            <p:stCondLst>
                              <p:cond delay="13600"/>
                            </p:stCondLst>
                            <p:childTnLst>
                              <p:par>
                                <p:cTn id="71" presetID="10" presetClass="entr" presetSubtype="0" fill="hold" grpId="0" nodeType="afterEffect">
                                  <p:stCondLst>
                                    <p:cond delay="0"/>
                                  </p:stCondLst>
                                  <p:childTnLst>
                                    <p:set>
                                      <p:cBhvr>
                                        <p:cTn id="72" dur="1" fill="hold">
                                          <p:stCondLst>
                                            <p:cond delay="0"/>
                                          </p:stCondLst>
                                        </p:cTn>
                                        <p:tgtEl>
                                          <p:spTgt spid="13"/>
                                        </p:tgtEl>
                                        <p:attrNameLst>
                                          <p:attrName>style.visibility</p:attrName>
                                        </p:attrNameLst>
                                      </p:cBhvr>
                                      <p:to>
                                        <p:strVal val="visible"/>
                                      </p:to>
                                    </p:set>
                                    <p:animEffect transition="in" filter="fade">
                                      <p:cBhvr>
                                        <p:cTn id="73" dur="500"/>
                                        <p:tgtEl>
                                          <p:spTgt spid="13"/>
                                        </p:tgtEl>
                                      </p:cBhvr>
                                    </p:animEffect>
                                  </p:childTnLst>
                                </p:cTn>
                              </p:par>
                            </p:childTnLst>
                          </p:cTn>
                        </p:par>
                        <p:par>
                          <p:cTn id="74" fill="hold">
                            <p:stCondLst>
                              <p:cond delay="14100"/>
                            </p:stCondLst>
                            <p:childTnLst>
                              <p:par>
                                <p:cTn id="75" presetID="10" presetClass="entr" presetSubtype="0" fill="hold" grpId="0" nodeType="afterEffect">
                                  <p:stCondLst>
                                    <p:cond delay="0"/>
                                  </p:stCondLst>
                                  <p:childTnLst>
                                    <p:set>
                                      <p:cBhvr>
                                        <p:cTn id="76" dur="1" fill="hold">
                                          <p:stCondLst>
                                            <p:cond delay="0"/>
                                          </p:stCondLst>
                                        </p:cTn>
                                        <p:tgtEl>
                                          <p:spTgt spid="14"/>
                                        </p:tgtEl>
                                        <p:attrNameLst>
                                          <p:attrName>style.visibility</p:attrName>
                                        </p:attrNameLst>
                                      </p:cBhvr>
                                      <p:to>
                                        <p:strVal val="visible"/>
                                      </p:to>
                                    </p:set>
                                    <p:animEffect transition="in" filter="fade">
                                      <p:cBhvr>
                                        <p:cTn id="7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13" grpId="0"/>
      <p:bldP spid="14"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2060" name="Picture 12"/>
          <p:cNvPicPr>
            <a:picLocks noChangeAspect="1" noChangeArrowheads="1"/>
          </p:cNvPicPr>
          <p:nvPr/>
        </p:nvPicPr>
        <p:blipFill>
          <a:blip r:embed="rId2">
            <a:extLst>
              <a:ext uri="{28A0092B-C50C-407E-A947-70E740481C1C}">
                <a14:useLocalDpi xmlns:a14="http://schemas.microsoft.com/office/drawing/2010/main"/>
              </a:ext>
            </a:extLst>
          </a:blip>
          <a:stretch>
            <a:fillRect/>
          </a:stretch>
        </p:blipFill>
        <p:spPr bwMode="auto">
          <a:xfrm rot="21069371">
            <a:off x="6610739" y="2472298"/>
            <a:ext cx="1594471" cy="228966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4" name="Picture 6"/>
          <p:cNvPicPr>
            <a:picLocks noChangeAspect="1" noChangeArrowheads="1"/>
          </p:cNvPicPr>
          <p:nvPr/>
        </p:nvPicPr>
        <p:blipFill>
          <a:blip r:embed="rId3" cstate="screen">
            <a:extLst>
              <a:ext uri="{28A0092B-C50C-407E-A947-70E740481C1C}">
                <a14:useLocalDpi xmlns:a14="http://schemas.microsoft.com/office/drawing/2010/main"/>
              </a:ext>
            </a:extLst>
          </a:blip>
          <a:stretch>
            <a:fillRect/>
          </a:stretch>
        </p:blipFill>
        <p:spPr bwMode="auto">
          <a:xfrm rot="706251">
            <a:off x="6259122" y="359129"/>
            <a:ext cx="2882809" cy="218911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a:ext>
            </a:extLst>
          </a:blip>
          <a:stretch>
            <a:fillRect/>
          </a:stretch>
        </p:blipFill>
        <p:spPr bwMode="auto">
          <a:xfrm rot="665052">
            <a:off x="2049" y="2845272"/>
            <a:ext cx="3705970" cy="1983272"/>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5" cstate="screen">
            <a:extLst>
              <a:ext uri="{28A0092B-C50C-407E-A947-70E740481C1C}">
                <a14:useLocalDpi xmlns:a14="http://schemas.microsoft.com/office/drawing/2010/main"/>
              </a:ext>
            </a:extLst>
          </a:blip>
          <a:stretch>
            <a:fillRect/>
          </a:stretch>
        </p:blipFill>
        <p:spPr bwMode="auto">
          <a:xfrm rot="21159573">
            <a:off x="3466647" y="604649"/>
            <a:ext cx="2932850" cy="2198438"/>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190280" y="-668610"/>
            <a:ext cx="3063787" cy="523220"/>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s-AR" sz="2800" b="1" dirty="0" smtClean="0">
                <a:ln w="11430"/>
                <a:solidFill>
                  <a:schemeClr val="tx2">
                    <a:lumMod val="60000"/>
                    <a:lumOff val="40000"/>
                  </a:schemeClr>
                </a:solidFill>
                <a:effectLst>
                  <a:outerShdw blurRad="50800" dist="39000" dir="5460000" algn="tl">
                    <a:srgbClr val="000000">
                      <a:alpha val="38000"/>
                    </a:srgbClr>
                  </a:outerShdw>
                </a:effectLst>
              </a:rPr>
              <a:t>Bailes tradicionales</a:t>
            </a:r>
            <a:endParaRPr lang="es-AR" sz="2800" b="1" dirty="0">
              <a:ln w="11430"/>
              <a:solidFill>
                <a:schemeClr val="tx2">
                  <a:lumMod val="60000"/>
                  <a:lumOff val="40000"/>
                </a:schemeClr>
              </a:solidFill>
              <a:effectLst>
                <a:outerShdw blurRad="50800" dist="39000" dir="5460000" algn="tl">
                  <a:srgbClr val="000000">
                    <a:alpha val="38000"/>
                  </a:srgbClr>
                </a:outerShdw>
              </a:effectLst>
            </a:endParaRPr>
          </a:p>
        </p:txBody>
      </p:sp>
      <p:sp>
        <p:nvSpPr>
          <p:cNvPr id="2" name="1 CuadroTexto"/>
          <p:cNvSpPr txBox="1"/>
          <p:nvPr/>
        </p:nvSpPr>
        <p:spPr>
          <a:xfrm>
            <a:off x="4644008" y="184665"/>
            <a:ext cx="1883914" cy="369332"/>
          </a:xfrm>
          <a:prstGeom prst="rect">
            <a:avLst/>
          </a:prstGeom>
          <a:noFill/>
        </p:spPr>
        <p:txBody>
          <a:bodyPr wrap="none" rtlCol="0">
            <a:spAutoFit/>
          </a:bodyPr>
          <a:lstStyle/>
          <a:p>
            <a:r>
              <a:rPr lang="es-AR" dirty="0" smtClean="0">
                <a:solidFill>
                  <a:schemeClr val="bg1"/>
                </a:solidFill>
              </a:rPr>
              <a:t>Marinera peruana</a:t>
            </a:r>
            <a:endParaRPr lang="es-AR" dirty="0">
              <a:solidFill>
                <a:schemeClr val="bg1"/>
              </a:solidFill>
            </a:endParaRPr>
          </a:p>
        </p:txBody>
      </p:sp>
      <p:sp>
        <p:nvSpPr>
          <p:cNvPr id="4" name="3 CuadroTexto"/>
          <p:cNvSpPr txBox="1"/>
          <p:nvPr/>
        </p:nvSpPr>
        <p:spPr>
          <a:xfrm>
            <a:off x="6628009" y="4723489"/>
            <a:ext cx="1803122" cy="369332"/>
          </a:xfrm>
          <a:prstGeom prst="rect">
            <a:avLst/>
          </a:prstGeom>
          <a:noFill/>
        </p:spPr>
        <p:txBody>
          <a:bodyPr wrap="none" rtlCol="0">
            <a:spAutoFit/>
          </a:bodyPr>
          <a:lstStyle/>
          <a:p>
            <a:r>
              <a:rPr lang="es-AR" dirty="0" smtClean="0">
                <a:solidFill>
                  <a:schemeClr val="bg1"/>
                </a:solidFill>
              </a:rPr>
              <a:t>Danza de la tijera</a:t>
            </a:r>
            <a:endParaRPr lang="es-AR" dirty="0">
              <a:solidFill>
                <a:schemeClr val="bg1"/>
              </a:solidFill>
            </a:endParaRPr>
          </a:p>
        </p:txBody>
      </p:sp>
      <p:pic>
        <p:nvPicPr>
          <p:cNvPr id="2056" name="Picture 8"/>
          <p:cNvPicPr>
            <a:picLocks noChangeAspect="1" noChangeArrowheads="1"/>
          </p:cNvPicPr>
          <p:nvPr/>
        </p:nvPicPr>
        <p:blipFill rotWithShape="1">
          <a:blip r:embed="rId6" cstate="screen">
            <a:extLst>
              <a:ext uri="{28A0092B-C50C-407E-A947-70E740481C1C}">
                <a14:useLocalDpi xmlns:a14="http://schemas.microsoft.com/office/drawing/2010/main"/>
              </a:ext>
            </a:extLst>
          </a:blip>
          <a:srcRect/>
          <a:stretch/>
        </p:blipFill>
        <p:spPr bwMode="auto">
          <a:xfrm>
            <a:off x="243141" y="522702"/>
            <a:ext cx="3244286" cy="20620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58" name="Picture 10"/>
          <p:cNvPicPr>
            <a:picLocks noChangeAspect="1" noChangeArrowheads="1"/>
          </p:cNvPicPr>
          <p:nvPr/>
        </p:nvPicPr>
        <p:blipFill>
          <a:blip r:embed="rId7">
            <a:extLst>
              <a:ext uri="{28A0092B-C50C-407E-A947-70E740481C1C}">
                <a14:useLocalDpi xmlns:a14="http://schemas.microsoft.com/office/drawing/2010/main"/>
              </a:ext>
            </a:extLst>
          </a:blip>
          <a:stretch>
            <a:fillRect/>
          </a:stretch>
        </p:blipFill>
        <p:spPr bwMode="auto">
          <a:xfrm>
            <a:off x="3540250" y="3040766"/>
            <a:ext cx="2728990" cy="181601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12 CuadroTexto"/>
          <p:cNvSpPr txBox="1"/>
          <p:nvPr/>
        </p:nvSpPr>
        <p:spPr>
          <a:xfrm>
            <a:off x="539552" y="4667014"/>
            <a:ext cx="904928" cy="369332"/>
          </a:xfrm>
          <a:prstGeom prst="rect">
            <a:avLst/>
          </a:prstGeom>
          <a:noFill/>
        </p:spPr>
        <p:txBody>
          <a:bodyPr wrap="none" rtlCol="0">
            <a:spAutoFit/>
          </a:bodyPr>
          <a:lstStyle/>
          <a:p>
            <a:r>
              <a:rPr lang="es-AR" dirty="0" smtClean="0">
                <a:solidFill>
                  <a:schemeClr val="bg1"/>
                </a:solidFill>
              </a:rPr>
              <a:t>Huayno</a:t>
            </a:r>
            <a:endParaRPr lang="es-AR" dirty="0">
              <a:solidFill>
                <a:schemeClr val="bg1"/>
              </a:solidFill>
            </a:endParaRPr>
          </a:p>
        </p:txBody>
      </p:sp>
      <p:sp>
        <p:nvSpPr>
          <p:cNvPr id="17" name="16 CuadroTexto"/>
          <p:cNvSpPr txBox="1"/>
          <p:nvPr/>
        </p:nvSpPr>
        <p:spPr>
          <a:xfrm>
            <a:off x="4440098" y="4752803"/>
            <a:ext cx="929293" cy="369332"/>
          </a:xfrm>
          <a:prstGeom prst="rect">
            <a:avLst/>
          </a:prstGeom>
          <a:noFill/>
        </p:spPr>
        <p:txBody>
          <a:bodyPr wrap="none" rtlCol="0">
            <a:spAutoFit/>
          </a:bodyPr>
          <a:lstStyle/>
          <a:p>
            <a:r>
              <a:rPr lang="es-AR" dirty="0" smtClean="0">
                <a:solidFill>
                  <a:schemeClr val="bg1"/>
                </a:solidFill>
              </a:rPr>
              <a:t>Alcatraz</a:t>
            </a:r>
            <a:endParaRPr lang="es-AR" dirty="0">
              <a:solidFill>
                <a:schemeClr val="bg1"/>
              </a:solidFill>
            </a:endParaRPr>
          </a:p>
        </p:txBody>
      </p:sp>
      <p:sp>
        <p:nvSpPr>
          <p:cNvPr id="18" name="17 CuadroTexto"/>
          <p:cNvSpPr txBox="1"/>
          <p:nvPr/>
        </p:nvSpPr>
        <p:spPr>
          <a:xfrm>
            <a:off x="4553526" y="4744427"/>
            <a:ext cx="702436" cy="369332"/>
          </a:xfrm>
          <a:prstGeom prst="rect">
            <a:avLst/>
          </a:prstGeom>
          <a:noFill/>
        </p:spPr>
        <p:txBody>
          <a:bodyPr wrap="none" rtlCol="0">
            <a:spAutoFit/>
          </a:bodyPr>
          <a:lstStyle/>
          <a:p>
            <a:r>
              <a:rPr lang="es-AR" dirty="0" err="1" smtClean="0">
                <a:solidFill>
                  <a:schemeClr val="bg1"/>
                </a:solidFill>
              </a:rPr>
              <a:t>Wititi</a:t>
            </a:r>
            <a:endParaRPr lang="es-AR" dirty="0">
              <a:solidFill>
                <a:schemeClr val="bg1"/>
              </a:solidFill>
            </a:endParaRPr>
          </a:p>
        </p:txBody>
      </p:sp>
      <p:pic>
        <p:nvPicPr>
          <p:cNvPr id="19" name="Picture 8"/>
          <p:cNvPicPr>
            <a:picLocks noChangeAspect="1" noChangeArrowheads="1"/>
          </p:cNvPicPr>
          <p:nvPr/>
        </p:nvPicPr>
        <p:blipFill>
          <a:blip r:embed="rId8" cstate="screen">
            <a:extLst>
              <a:ext uri="{28A0092B-C50C-407E-A947-70E740481C1C}">
                <a14:useLocalDpi xmlns:a14="http://schemas.microsoft.com/office/drawing/2010/main"/>
              </a:ext>
            </a:extLst>
          </a:blip>
          <a:stretch>
            <a:fillRect/>
          </a:stretch>
        </p:blipFill>
        <p:spPr bwMode="auto">
          <a:xfrm>
            <a:off x="279614" y="578120"/>
            <a:ext cx="3244286" cy="20276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0" name="Picture 8"/>
          <p:cNvPicPr>
            <a:picLocks noChangeAspect="1" noChangeArrowheads="1"/>
          </p:cNvPicPr>
          <p:nvPr/>
        </p:nvPicPr>
        <p:blipFill>
          <a:blip r:embed="rId9" cstate="screen">
            <a:extLst>
              <a:ext uri="{28A0092B-C50C-407E-A947-70E740481C1C}">
                <a14:useLocalDpi xmlns:a14="http://schemas.microsoft.com/office/drawing/2010/main"/>
              </a:ext>
            </a:extLst>
          </a:blip>
          <a:stretch>
            <a:fillRect/>
          </a:stretch>
        </p:blipFill>
        <p:spPr bwMode="auto">
          <a:xfrm>
            <a:off x="232892" y="615066"/>
            <a:ext cx="3244284" cy="202767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1" name="Picture 8"/>
          <p:cNvPicPr>
            <a:picLocks noChangeAspect="1" noChangeArrowheads="1"/>
          </p:cNvPicPr>
          <p:nvPr/>
        </p:nvPicPr>
        <p:blipFill>
          <a:blip r:embed="rId10" cstate="screen">
            <a:extLst>
              <a:ext uri="{28A0092B-C50C-407E-A947-70E740481C1C}">
                <a14:useLocalDpi xmlns:a14="http://schemas.microsoft.com/office/drawing/2010/main"/>
              </a:ext>
            </a:extLst>
          </a:blip>
          <a:stretch>
            <a:fillRect/>
          </a:stretch>
        </p:blipFill>
        <p:spPr bwMode="auto">
          <a:xfrm>
            <a:off x="232892" y="585548"/>
            <a:ext cx="3244284" cy="20230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2" name="Picture 12"/>
          <p:cNvPicPr>
            <a:picLocks noChangeAspect="1" noChangeArrowheads="1"/>
          </p:cNvPicPr>
          <p:nvPr/>
        </p:nvPicPr>
        <p:blipFill>
          <a:blip r:embed="rId11">
            <a:extLst>
              <a:ext uri="{28A0092B-C50C-407E-A947-70E740481C1C}">
                <a14:useLocalDpi xmlns:a14="http://schemas.microsoft.com/office/drawing/2010/main"/>
              </a:ext>
            </a:extLst>
          </a:blip>
          <a:stretch>
            <a:fillRect/>
          </a:stretch>
        </p:blipFill>
        <p:spPr bwMode="auto">
          <a:xfrm rot="21069371">
            <a:off x="6593198" y="2450490"/>
            <a:ext cx="1872745" cy="235965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23" name="Picture 3"/>
          <p:cNvPicPr>
            <a:picLocks noChangeAspect="1" noChangeArrowheads="1"/>
          </p:cNvPicPr>
          <p:nvPr/>
        </p:nvPicPr>
        <p:blipFill>
          <a:blip r:embed="rId12">
            <a:extLst>
              <a:ext uri="{28A0092B-C50C-407E-A947-70E740481C1C}">
                <a14:useLocalDpi xmlns:a14="http://schemas.microsoft.com/office/drawing/2010/main"/>
              </a:ext>
            </a:extLst>
          </a:blip>
          <a:stretch>
            <a:fillRect/>
          </a:stretch>
        </p:blipFill>
        <p:spPr bwMode="auto">
          <a:xfrm rot="665052">
            <a:off x="-76888" y="2635186"/>
            <a:ext cx="3863845" cy="241490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6" name="Picture 10"/>
          <p:cNvPicPr>
            <a:picLocks noChangeAspect="1" noChangeArrowheads="1"/>
          </p:cNvPicPr>
          <p:nvPr/>
        </p:nvPicPr>
        <p:blipFill>
          <a:blip r:embed="rId13" cstate="screen">
            <a:extLst>
              <a:ext uri="{28A0092B-C50C-407E-A947-70E740481C1C}">
                <a14:useLocalDpi xmlns:a14="http://schemas.microsoft.com/office/drawing/2010/main"/>
              </a:ext>
            </a:extLst>
          </a:blip>
          <a:stretch>
            <a:fillRect/>
          </a:stretch>
        </p:blipFill>
        <p:spPr bwMode="auto">
          <a:xfrm>
            <a:off x="3540250" y="2819269"/>
            <a:ext cx="2728990" cy="204674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4" name="23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990168695"/>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path" presetSubtype="0" fill="hold" grpId="0" nodeType="withEffect">
                                  <p:stCondLst>
                                    <p:cond delay="0"/>
                                  </p:stCondLst>
                                  <p:iterate type="lt">
                                    <p:tmPct val="10000"/>
                                  </p:iterate>
                                  <p:childTnLst>
                                    <p:animMotion origin="layout" path="M 0.12257 0.16317 C 0.12257 0.19617 0.17031 0.22332 0.22847 0.22332 C 0.29705 0.22332 0.32187 0.19309 0.33229 0.1752 L 0.34305 0.15114 C 0.35382 0.13325 0.38021 0.10302 0.45764 0.10302 C 0.50729 0.10302 0.56371 0.13016 0.56371 0.16317 C 0.56371 0.19617 0.50729 0.22332 0.45764 0.22332 C 0.38021 0.22332 0.35382 0.19309 0.34305 0.1752 L 0.33229 0.15114 C 0.32187 0.13325 0.29705 0.10302 0.22847 0.10302 C 0.17031 0.10302 0.12257 0.13016 0.12257 0.16317 Z " pathEditMode="relative" rAng="0" ptsTypes="ffFffffFfff">
                                      <p:cBhvr>
                                        <p:cTn id="6" dur="1000" fill="hold"/>
                                        <p:tgtEl>
                                          <p:spTgt spid="5"/>
                                        </p:tgtEl>
                                        <p:attrNameLst>
                                          <p:attrName>ppt_x</p:attrName>
                                          <p:attrName>ppt_y</p:attrName>
                                        </p:attrNameLst>
                                      </p:cBhvr>
                                      <p:rCtr x="22049" y="0"/>
                                    </p:animMotion>
                                  </p:childTnLst>
                                </p:cTn>
                              </p:par>
                            </p:childTnLst>
                          </p:cTn>
                        </p:par>
                        <p:par>
                          <p:cTn id="7" fill="hold">
                            <p:stCondLst>
                              <p:cond delay="2800"/>
                            </p:stCondLst>
                            <p:childTnLst>
                              <p:par>
                                <p:cTn id="8" presetID="31" presetClass="entr" presetSubtype="0" fill="hold" nodeType="afterEffect">
                                  <p:stCondLst>
                                    <p:cond delay="0"/>
                                  </p:stCondLst>
                                  <p:childTnLst>
                                    <p:set>
                                      <p:cBhvr>
                                        <p:cTn id="9" dur="1" fill="hold">
                                          <p:stCondLst>
                                            <p:cond delay="0"/>
                                          </p:stCondLst>
                                        </p:cTn>
                                        <p:tgtEl>
                                          <p:spTgt spid="2051"/>
                                        </p:tgtEl>
                                        <p:attrNameLst>
                                          <p:attrName>style.visibility</p:attrName>
                                        </p:attrNameLst>
                                      </p:cBhvr>
                                      <p:to>
                                        <p:strVal val="visible"/>
                                      </p:to>
                                    </p:set>
                                    <p:anim calcmode="lin" valueType="num">
                                      <p:cBhvr>
                                        <p:cTn id="10" dur="1000" fill="hold"/>
                                        <p:tgtEl>
                                          <p:spTgt spid="2051"/>
                                        </p:tgtEl>
                                        <p:attrNameLst>
                                          <p:attrName>ppt_w</p:attrName>
                                        </p:attrNameLst>
                                      </p:cBhvr>
                                      <p:tavLst>
                                        <p:tav tm="0">
                                          <p:val>
                                            <p:fltVal val="0"/>
                                          </p:val>
                                        </p:tav>
                                        <p:tav tm="100000">
                                          <p:val>
                                            <p:strVal val="#ppt_w"/>
                                          </p:val>
                                        </p:tav>
                                      </p:tavLst>
                                    </p:anim>
                                    <p:anim calcmode="lin" valueType="num">
                                      <p:cBhvr>
                                        <p:cTn id="11" dur="1000" fill="hold"/>
                                        <p:tgtEl>
                                          <p:spTgt spid="2051"/>
                                        </p:tgtEl>
                                        <p:attrNameLst>
                                          <p:attrName>ppt_h</p:attrName>
                                        </p:attrNameLst>
                                      </p:cBhvr>
                                      <p:tavLst>
                                        <p:tav tm="0">
                                          <p:val>
                                            <p:fltVal val="0"/>
                                          </p:val>
                                        </p:tav>
                                        <p:tav tm="100000">
                                          <p:val>
                                            <p:strVal val="#ppt_h"/>
                                          </p:val>
                                        </p:tav>
                                      </p:tavLst>
                                    </p:anim>
                                    <p:anim calcmode="lin" valueType="num">
                                      <p:cBhvr>
                                        <p:cTn id="12" dur="1000" fill="hold"/>
                                        <p:tgtEl>
                                          <p:spTgt spid="2051"/>
                                        </p:tgtEl>
                                        <p:attrNameLst>
                                          <p:attrName>style.rotation</p:attrName>
                                        </p:attrNameLst>
                                      </p:cBhvr>
                                      <p:tavLst>
                                        <p:tav tm="0">
                                          <p:val>
                                            <p:fltVal val="90"/>
                                          </p:val>
                                        </p:tav>
                                        <p:tav tm="100000">
                                          <p:val>
                                            <p:fltVal val="0"/>
                                          </p:val>
                                        </p:tav>
                                      </p:tavLst>
                                    </p:anim>
                                    <p:animEffect transition="in" filter="fade">
                                      <p:cBhvr>
                                        <p:cTn id="13" dur="1000"/>
                                        <p:tgtEl>
                                          <p:spTgt spid="2051"/>
                                        </p:tgtEl>
                                      </p:cBhvr>
                                    </p:animEffect>
                                  </p:childTnLst>
                                </p:cTn>
                              </p:par>
                              <p:par>
                                <p:cTn id="14" presetID="53" presetClass="entr" presetSubtype="528" fill="hold" grpId="0" nodeType="withEffect">
                                  <p:stCondLst>
                                    <p:cond delay="0"/>
                                  </p:stCondLst>
                                  <p:childTnLst>
                                    <p:set>
                                      <p:cBhvr>
                                        <p:cTn id="15" dur="1" fill="hold">
                                          <p:stCondLst>
                                            <p:cond delay="0"/>
                                          </p:stCondLst>
                                        </p:cTn>
                                        <p:tgtEl>
                                          <p:spTgt spid="13"/>
                                        </p:tgtEl>
                                        <p:attrNameLst>
                                          <p:attrName>style.visibility</p:attrName>
                                        </p:attrNameLst>
                                      </p:cBhvr>
                                      <p:to>
                                        <p:strVal val="visible"/>
                                      </p:to>
                                    </p:set>
                                    <p:anim calcmode="lin" valueType="num">
                                      <p:cBhvr>
                                        <p:cTn id="16" dur="500" fill="hold"/>
                                        <p:tgtEl>
                                          <p:spTgt spid="13"/>
                                        </p:tgtEl>
                                        <p:attrNameLst>
                                          <p:attrName>ppt_w</p:attrName>
                                        </p:attrNameLst>
                                      </p:cBhvr>
                                      <p:tavLst>
                                        <p:tav tm="0">
                                          <p:val>
                                            <p:fltVal val="0"/>
                                          </p:val>
                                        </p:tav>
                                        <p:tav tm="100000">
                                          <p:val>
                                            <p:strVal val="#ppt_w"/>
                                          </p:val>
                                        </p:tav>
                                      </p:tavLst>
                                    </p:anim>
                                    <p:anim calcmode="lin" valueType="num">
                                      <p:cBhvr>
                                        <p:cTn id="17" dur="500" fill="hold"/>
                                        <p:tgtEl>
                                          <p:spTgt spid="13"/>
                                        </p:tgtEl>
                                        <p:attrNameLst>
                                          <p:attrName>ppt_h</p:attrName>
                                        </p:attrNameLst>
                                      </p:cBhvr>
                                      <p:tavLst>
                                        <p:tav tm="0">
                                          <p:val>
                                            <p:fltVal val="0"/>
                                          </p:val>
                                        </p:tav>
                                        <p:tav tm="100000">
                                          <p:val>
                                            <p:strVal val="#ppt_h"/>
                                          </p:val>
                                        </p:tav>
                                      </p:tavLst>
                                    </p:anim>
                                    <p:animEffect transition="in" filter="fade">
                                      <p:cBhvr>
                                        <p:cTn id="18" dur="500"/>
                                        <p:tgtEl>
                                          <p:spTgt spid="13"/>
                                        </p:tgtEl>
                                      </p:cBhvr>
                                    </p:animEffect>
                                    <p:anim calcmode="lin" valueType="num">
                                      <p:cBhvr>
                                        <p:cTn id="19" dur="500" fill="hold"/>
                                        <p:tgtEl>
                                          <p:spTgt spid="13"/>
                                        </p:tgtEl>
                                        <p:attrNameLst>
                                          <p:attrName>ppt_x</p:attrName>
                                        </p:attrNameLst>
                                      </p:cBhvr>
                                      <p:tavLst>
                                        <p:tav tm="0">
                                          <p:val>
                                            <p:fltVal val="0.5"/>
                                          </p:val>
                                        </p:tav>
                                        <p:tav tm="100000">
                                          <p:val>
                                            <p:strVal val="#ppt_x"/>
                                          </p:val>
                                        </p:tav>
                                      </p:tavLst>
                                    </p:anim>
                                    <p:anim calcmode="lin" valueType="num">
                                      <p:cBhvr>
                                        <p:cTn id="20" dur="500" fill="hold"/>
                                        <p:tgtEl>
                                          <p:spTgt spid="13"/>
                                        </p:tgtEl>
                                        <p:attrNameLst>
                                          <p:attrName>ppt_y</p:attrName>
                                        </p:attrNameLst>
                                      </p:cBhvr>
                                      <p:tavLst>
                                        <p:tav tm="0">
                                          <p:val>
                                            <p:fltVal val="0.5"/>
                                          </p:val>
                                        </p:tav>
                                        <p:tav tm="100000">
                                          <p:val>
                                            <p:strVal val="#ppt_y"/>
                                          </p:val>
                                        </p:tav>
                                      </p:tavLst>
                                    </p:anim>
                                  </p:childTnLst>
                                </p:cTn>
                              </p:par>
                            </p:childTnLst>
                          </p:cTn>
                        </p:par>
                        <p:par>
                          <p:cTn id="21" fill="hold">
                            <p:stCondLst>
                              <p:cond delay="3800"/>
                            </p:stCondLst>
                            <p:childTnLst>
                              <p:par>
                                <p:cTn id="22" presetID="45" presetClass="entr" presetSubtype="0" fill="hold" nodeType="afterEffect">
                                  <p:stCondLst>
                                    <p:cond delay="0"/>
                                  </p:stCondLst>
                                  <p:childTnLst>
                                    <p:set>
                                      <p:cBhvr>
                                        <p:cTn id="23" dur="1" fill="hold">
                                          <p:stCondLst>
                                            <p:cond delay="0"/>
                                          </p:stCondLst>
                                        </p:cTn>
                                        <p:tgtEl>
                                          <p:spTgt spid="2052"/>
                                        </p:tgtEl>
                                        <p:attrNameLst>
                                          <p:attrName>style.visibility</p:attrName>
                                        </p:attrNameLst>
                                      </p:cBhvr>
                                      <p:to>
                                        <p:strVal val="visible"/>
                                      </p:to>
                                    </p:set>
                                    <p:animEffect transition="in" filter="fade">
                                      <p:cBhvr>
                                        <p:cTn id="24" dur="1400"/>
                                        <p:tgtEl>
                                          <p:spTgt spid="2052"/>
                                        </p:tgtEl>
                                      </p:cBhvr>
                                    </p:animEffect>
                                    <p:anim calcmode="lin" valueType="num">
                                      <p:cBhvr>
                                        <p:cTn id="25" dur="1400" fill="hold"/>
                                        <p:tgtEl>
                                          <p:spTgt spid="2052"/>
                                        </p:tgtEl>
                                        <p:attrNameLst>
                                          <p:attrName>ppt_w</p:attrName>
                                        </p:attrNameLst>
                                      </p:cBhvr>
                                      <p:tavLst>
                                        <p:tav tm="0" fmla="#ppt_w*sin(2.5*pi*$)">
                                          <p:val>
                                            <p:fltVal val="0"/>
                                          </p:val>
                                        </p:tav>
                                        <p:tav tm="100000">
                                          <p:val>
                                            <p:fltVal val="1"/>
                                          </p:val>
                                        </p:tav>
                                      </p:tavLst>
                                    </p:anim>
                                    <p:anim calcmode="lin" valueType="num">
                                      <p:cBhvr>
                                        <p:cTn id="26" dur="1400" fill="hold"/>
                                        <p:tgtEl>
                                          <p:spTgt spid="2052"/>
                                        </p:tgtEl>
                                        <p:attrNameLst>
                                          <p:attrName>ppt_h</p:attrName>
                                        </p:attrNameLst>
                                      </p:cBhvr>
                                      <p:tavLst>
                                        <p:tav tm="0">
                                          <p:val>
                                            <p:strVal val="#ppt_h"/>
                                          </p:val>
                                        </p:tav>
                                        <p:tav tm="100000">
                                          <p:val>
                                            <p:strVal val="#ppt_h"/>
                                          </p:val>
                                        </p:tav>
                                      </p:tavLst>
                                    </p:anim>
                                  </p:childTnLst>
                                </p:cTn>
                              </p:par>
                              <p:par>
                                <p:cTn id="27" presetID="53" presetClass="entr" presetSubtype="528" fill="hold" grpId="0" nodeType="withEffect">
                                  <p:stCondLst>
                                    <p:cond delay="0"/>
                                  </p:stCondLst>
                                  <p:childTnLst>
                                    <p:set>
                                      <p:cBhvr>
                                        <p:cTn id="28" dur="1" fill="hold">
                                          <p:stCondLst>
                                            <p:cond delay="0"/>
                                          </p:stCondLst>
                                        </p:cTn>
                                        <p:tgtEl>
                                          <p:spTgt spid="2"/>
                                        </p:tgtEl>
                                        <p:attrNameLst>
                                          <p:attrName>style.visibility</p:attrName>
                                        </p:attrNameLst>
                                      </p:cBhvr>
                                      <p:to>
                                        <p:strVal val="visible"/>
                                      </p:to>
                                    </p:set>
                                    <p:anim calcmode="lin" valueType="num">
                                      <p:cBhvr>
                                        <p:cTn id="29" dur="500" fill="hold"/>
                                        <p:tgtEl>
                                          <p:spTgt spid="2"/>
                                        </p:tgtEl>
                                        <p:attrNameLst>
                                          <p:attrName>ppt_w</p:attrName>
                                        </p:attrNameLst>
                                      </p:cBhvr>
                                      <p:tavLst>
                                        <p:tav tm="0">
                                          <p:val>
                                            <p:fltVal val="0"/>
                                          </p:val>
                                        </p:tav>
                                        <p:tav tm="100000">
                                          <p:val>
                                            <p:strVal val="#ppt_w"/>
                                          </p:val>
                                        </p:tav>
                                      </p:tavLst>
                                    </p:anim>
                                    <p:anim calcmode="lin" valueType="num">
                                      <p:cBhvr>
                                        <p:cTn id="30" dur="500" fill="hold"/>
                                        <p:tgtEl>
                                          <p:spTgt spid="2"/>
                                        </p:tgtEl>
                                        <p:attrNameLst>
                                          <p:attrName>ppt_h</p:attrName>
                                        </p:attrNameLst>
                                      </p:cBhvr>
                                      <p:tavLst>
                                        <p:tav tm="0">
                                          <p:val>
                                            <p:fltVal val="0"/>
                                          </p:val>
                                        </p:tav>
                                        <p:tav tm="100000">
                                          <p:val>
                                            <p:strVal val="#ppt_h"/>
                                          </p:val>
                                        </p:tav>
                                      </p:tavLst>
                                    </p:anim>
                                    <p:animEffect transition="in" filter="fade">
                                      <p:cBhvr>
                                        <p:cTn id="31" dur="500"/>
                                        <p:tgtEl>
                                          <p:spTgt spid="2"/>
                                        </p:tgtEl>
                                      </p:cBhvr>
                                    </p:animEffect>
                                    <p:anim calcmode="lin" valueType="num">
                                      <p:cBhvr>
                                        <p:cTn id="32" dur="500" fill="hold"/>
                                        <p:tgtEl>
                                          <p:spTgt spid="2"/>
                                        </p:tgtEl>
                                        <p:attrNameLst>
                                          <p:attrName>ppt_x</p:attrName>
                                        </p:attrNameLst>
                                      </p:cBhvr>
                                      <p:tavLst>
                                        <p:tav tm="0">
                                          <p:val>
                                            <p:fltVal val="0.5"/>
                                          </p:val>
                                        </p:tav>
                                        <p:tav tm="100000">
                                          <p:val>
                                            <p:strVal val="#ppt_x"/>
                                          </p:val>
                                        </p:tav>
                                      </p:tavLst>
                                    </p:anim>
                                    <p:anim calcmode="lin" valueType="num">
                                      <p:cBhvr>
                                        <p:cTn id="33" dur="500" fill="hold"/>
                                        <p:tgtEl>
                                          <p:spTgt spid="2"/>
                                        </p:tgtEl>
                                        <p:attrNameLst>
                                          <p:attrName>ppt_y</p:attrName>
                                        </p:attrNameLst>
                                      </p:cBhvr>
                                      <p:tavLst>
                                        <p:tav tm="0">
                                          <p:val>
                                            <p:fltVal val="0.5"/>
                                          </p:val>
                                        </p:tav>
                                        <p:tav tm="100000">
                                          <p:val>
                                            <p:strVal val="#ppt_y"/>
                                          </p:val>
                                        </p:tav>
                                      </p:tavLst>
                                    </p:anim>
                                  </p:childTnLst>
                                </p:cTn>
                              </p:par>
                            </p:childTnLst>
                          </p:cTn>
                        </p:par>
                        <p:par>
                          <p:cTn id="34" fill="hold">
                            <p:stCondLst>
                              <p:cond delay="5200"/>
                            </p:stCondLst>
                            <p:childTnLst>
                              <p:par>
                                <p:cTn id="35" presetID="31" presetClass="entr" presetSubtype="0" fill="hold" nodeType="afterEffect">
                                  <p:stCondLst>
                                    <p:cond delay="0"/>
                                  </p:stCondLst>
                                  <p:childTnLst>
                                    <p:set>
                                      <p:cBhvr>
                                        <p:cTn id="36" dur="1" fill="hold">
                                          <p:stCondLst>
                                            <p:cond delay="0"/>
                                          </p:stCondLst>
                                        </p:cTn>
                                        <p:tgtEl>
                                          <p:spTgt spid="2054"/>
                                        </p:tgtEl>
                                        <p:attrNameLst>
                                          <p:attrName>style.visibility</p:attrName>
                                        </p:attrNameLst>
                                      </p:cBhvr>
                                      <p:to>
                                        <p:strVal val="visible"/>
                                      </p:to>
                                    </p:set>
                                    <p:anim calcmode="lin" valueType="num">
                                      <p:cBhvr>
                                        <p:cTn id="37" dur="1000" fill="hold"/>
                                        <p:tgtEl>
                                          <p:spTgt spid="2054"/>
                                        </p:tgtEl>
                                        <p:attrNameLst>
                                          <p:attrName>ppt_w</p:attrName>
                                        </p:attrNameLst>
                                      </p:cBhvr>
                                      <p:tavLst>
                                        <p:tav tm="0">
                                          <p:val>
                                            <p:fltVal val="0"/>
                                          </p:val>
                                        </p:tav>
                                        <p:tav tm="100000">
                                          <p:val>
                                            <p:strVal val="#ppt_w"/>
                                          </p:val>
                                        </p:tav>
                                      </p:tavLst>
                                    </p:anim>
                                    <p:anim calcmode="lin" valueType="num">
                                      <p:cBhvr>
                                        <p:cTn id="38" dur="1000" fill="hold"/>
                                        <p:tgtEl>
                                          <p:spTgt spid="2054"/>
                                        </p:tgtEl>
                                        <p:attrNameLst>
                                          <p:attrName>ppt_h</p:attrName>
                                        </p:attrNameLst>
                                      </p:cBhvr>
                                      <p:tavLst>
                                        <p:tav tm="0">
                                          <p:val>
                                            <p:fltVal val="0"/>
                                          </p:val>
                                        </p:tav>
                                        <p:tav tm="100000">
                                          <p:val>
                                            <p:strVal val="#ppt_h"/>
                                          </p:val>
                                        </p:tav>
                                      </p:tavLst>
                                    </p:anim>
                                    <p:anim calcmode="lin" valueType="num">
                                      <p:cBhvr>
                                        <p:cTn id="39" dur="1000" fill="hold"/>
                                        <p:tgtEl>
                                          <p:spTgt spid="2054"/>
                                        </p:tgtEl>
                                        <p:attrNameLst>
                                          <p:attrName>style.rotation</p:attrName>
                                        </p:attrNameLst>
                                      </p:cBhvr>
                                      <p:tavLst>
                                        <p:tav tm="0">
                                          <p:val>
                                            <p:fltVal val="90"/>
                                          </p:val>
                                        </p:tav>
                                        <p:tav tm="100000">
                                          <p:val>
                                            <p:fltVal val="0"/>
                                          </p:val>
                                        </p:tav>
                                      </p:tavLst>
                                    </p:anim>
                                    <p:animEffect transition="in" filter="fade">
                                      <p:cBhvr>
                                        <p:cTn id="40" dur="1000"/>
                                        <p:tgtEl>
                                          <p:spTgt spid="2054"/>
                                        </p:tgtEl>
                                      </p:cBhvr>
                                    </p:animEffect>
                                  </p:childTnLst>
                                </p:cTn>
                              </p:par>
                            </p:childTnLst>
                          </p:cTn>
                        </p:par>
                        <p:par>
                          <p:cTn id="41" fill="hold">
                            <p:stCondLst>
                              <p:cond delay="6200"/>
                            </p:stCondLst>
                            <p:childTnLst>
                              <p:par>
                                <p:cTn id="42" presetID="45" presetClass="entr" presetSubtype="0" fill="hold" nodeType="afterEffect">
                                  <p:stCondLst>
                                    <p:cond delay="0"/>
                                  </p:stCondLst>
                                  <p:childTnLst>
                                    <p:set>
                                      <p:cBhvr>
                                        <p:cTn id="43" dur="1" fill="hold">
                                          <p:stCondLst>
                                            <p:cond delay="0"/>
                                          </p:stCondLst>
                                        </p:cTn>
                                        <p:tgtEl>
                                          <p:spTgt spid="2056"/>
                                        </p:tgtEl>
                                        <p:attrNameLst>
                                          <p:attrName>style.visibility</p:attrName>
                                        </p:attrNameLst>
                                      </p:cBhvr>
                                      <p:to>
                                        <p:strVal val="visible"/>
                                      </p:to>
                                    </p:set>
                                    <p:animEffect transition="in" filter="fade">
                                      <p:cBhvr>
                                        <p:cTn id="44" dur="1400"/>
                                        <p:tgtEl>
                                          <p:spTgt spid="2056"/>
                                        </p:tgtEl>
                                      </p:cBhvr>
                                    </p:animEffect>
                                    <p:anim calcmode="lin" valueType="num">
                                      <p:cBhvr>
                                        <p:cTn id="45" dur="1400" fill="hold"/>
                                        <p:tgtEl>
                                          <p:spTgt spid="2056"/>
                                        </p:tgtEl>
                                        <p:attrNameLst>
                                          <p:attrName>ppt_w</p:attrName>
                                        </p:attrNameLst>
                                      </p:cBhvr>
                                      <p:tavLst>
                                        <p:tav tm="0" fmla="#ppt_w*sin(2.5*pi*$)">
                                          <p:val>
                                            <p:fltVal val="0"/>
                                          </p:val>
                                        </p:tav>
                                        <p:tav tm="100000">
                                          <p:val>
                                            <p:fltVal val="1"/>
                                          </p:val>
                                        </p:tav>
                                      </p:tavLst>
                                    </p:anim>
                                    <p:anim calcmode="lin" valueType="num">
                                      <p:cBhvr>
                                        <p:cTn id="46" dur="1400" fill="hold"/>
                                        <p:tgtEl>
                                          <p:spTgt spid="2056"/>
                                        </p:tgtEl>
                                        <p:attrNameLst>
                                          <p:attrName>ppt_h</p:attrName>
                                        </p:attrNameLst>
                                      </p:cBhvr>
                                      <p:tavLst>
                                        <p:tav tm="0">
                                          <p:val>
                                            <p:strVal val="#ppt_h"/>
                                          </p:val>
                                        </p:tav>
                                        <p:tav tm="100000">
                                          <p:val>
                                            <p:strVal val="#ppt_h"/>
                                          </p:val>
                                        </p:tav>
                                      </p:tavLst>
                                    </p:anim>
                                  </p:childTnLst>
                                </p:cTn>
                              </p:par>
                            </p:childTnLst>
                          </p:cTn>
                        </p:par>
                        <p:par>
                          <p:cTn id="47" fill="hold">
                            <p:stCondLst>
                              <p:cond delay="7600"/>
                            </p:stCondLst>
                            <p:childTnLst>
                              <p:par>
                                <p:cTn id="48" presetID="45" presetClass="entr" presetSubtype="0" fill="hold" nodeType="afterEffect">
                                  <p:stCondLst>
                                    <p:cond delay="1000"/>
                                  </p:stCondLst>
                                  <p:childTnLst>
                                    <p:set>
                                      <p:cBhvr>
                                        <p:cTn id="49" dur="1" fill="hold">
                                          <p:stCondLst>
                                            <p:cond delay="0"/>
                                          </p:stCondLst>
                                        </p:cTn>
                                        <p:tgtEl>
                                          <p:spTgt spid="19"/>
                                        </p:tgtEl>
                                        <p:attrNameLst>
                                          <p:attrName>style.visibility</p:attrName>
                                        </p:attrNameLst>
                                      </p:cBhvr>
                                      <p:to>
                                        <p:strVal val="visible"/>
                                      </p:to>
                                    </p:set>
                                    <p:animEffect transition="in" filter="fade">
                                      <p:cBhvr>
                                        <p:cTn id="50" dur="2000"/>
                                        <p:tgtEl>
                                          <p:spTgt spid="19"/>
                                        </p:tgtEl>
                                      </p:cBhvr>
                                    </p:animEffect>
                                    <p:anim calcmode="lin" valueType="num">
                                      <p:cBhvr>
                                        <p:cTn id="51" dur="2000" fill="hold"/>
                                        <p:tgtEl>
                                          <p:spTgt spid="19"/>
                                        </p:tgtEl>
                                        <p:attrNameLst>
                                          <p:attrName>ppt_w</p:attrName>
                                        </p:attrNameLst>
                                      </p:cBhvr>
                                      <p:tavLst>
                                        <p:tav tm="0" fmla="#ppt_w*sin(2.5*pi*$)">
                                          <p:val>
                                            <p:fltVal val="0"/>
                                          </p:val>
                                        </p:tav>
                                        <p:tav tm="100000">
                                          <p:val>
                                            <p:fltVal val="1"/>
                                          </p:val>
                                        </p:tav>
                                      </p:tavLst>
                                    </p:anim>
                                    <p:anim calcmode="lin" valueType="num">
                                      <p:cBhvr>
                                        <p:cTn id="52" dur="2000" fill="hold"/>
                                        <p:tgtEl>
                                          <p:spTgt spid="19"/>
                                        </p:tgtEl>
                                        <p:attrNameLst>
                                          <p:attrName>ppt_h</p:attrName>
                                        </p:attrNameLst>
                                      </p:cBhvr>
                                      <p:tavLst>
                                        <p:tav tm="0">
                                          <p:val>
                                            <p:strVal val="#ppt_h"/>
                                          </p:val>
                                        </p:tav>
                                        <p:tav tm="100000">
                                          <p:val>
                                            <p:strVal val="#ppt_h"/>
                                          </p:val>
                                        </p:tav>
                                      </p:tavLst>
                                    </p:anim>
                                  </p:childTnLst>
                                </p:cTn>
                              </p:par>
                            </p:childTnLst>
                          </p:cTn>
                        </p:par>
                        <p:par>
                          <p:cTn id="53" fill="hold">
                            <p:stCondLst>
                              <p:cond delay="10600"/>
                            </p:stCondLst>
                            <p:childTnLst>
                              <p:par>
                                <p:cTn id="54" presetID="45" presetClass="entr" presetSubtype="0" fill="hold" nodeType="afterEffect">
                                  <p:stCondLst>
                                    <p:cond delay="1000"/>
                                  </p:stCondLst>
                                  <p:childTnLst>
                                    <p:set>
                                      <p:cBhvr>
                                        <p:cTn id="55" dur="1" fill="hold">
                                          <p:stCondLst>
                                            <p:cond delay="0"/>
                                          </p:stCondLst>
                                        </p:cTn>
                                        <p:tgtEl>
                                          <p:spTgt spid="20"/>
                                        </p:tgtEl>
                                        <p:attrNameLst>
                                          <p:attrName>style.visibility</p:attrName>
                                        </p:attrNameLst>
                                      </p:cBhvr>
                                      <p:to>
                                        <p:strVal val="visible"/>
                                      </p:to>
                                    </p:set>
                                    <p:animEffect transition="in" filter="fade">
                                      <p:cBhvr>
                                        <p:cTn id="56" dur="1400"/>
                                        <p:tgtEl>
                                          <p:spTgt spid="20"/>
                                        </p:tgtEl>
                                      </p:cBhvr>
                                    </p:animEffect>
                                    <p:anim calcmode="lin" valueType="num">
                                      <p:cBhvr>
                                        <p:cTn id="57" dur="1400" fill="hold"/>
                                        <p:tgtEl>
                                          <p:spTgt spid="20"/>
                                        </p:tgtEl>
                                        <p:attrNameLst>
                                          <p:attrName>ppt_w</p:attrName>
                                        </p:attrNameLst>
                                      </p:cBhvr>
                                      <p:tavLst>
                                        <p:tav tm="0" fmla="#ppt_w*sin(2.5*pi*$)">
                                          <p:val>
                                            <p:fltVal val="0"/>
                                          </p:val>
                                        </p:tav>
                                        <p:tav tm="100000">
                                          <p:val>
                                            <p:fltVal val="1"/>
                                          </p:val>
                                        </p:tav>
                                      </p:tavLst>
                                    </p:anim>
                                    <p:anim calcmode="lin" valueType="num">
                                      <p:cBhvr>
                                        <p:cTn id="58" dur="1400" fill="hold"/>
                                        <p:tgtEl>
                                          <p:spTgt spid="20"/>
                                        </p:tgtEl>
                                        <p:attrNameLst>
                                          <p:attrName>ppt_h</p:attrName>
                                        </p:attrNameLst>
                                      </p:cBhvr>
                                      <p:tavLst>
                                        <p:tav tm="0">
                                          <p:val>
                                            <p:strVal val="#ppt_h"/>
                                          </p:val>
                                        </p:tav>
                                        <p:tav tm="100000">
                                          <p:val>
                                            <p:strVal val="#ppt_h"/>
                                          </p:val>
                                        </p:tav>
                                      </p:tavLst>
                                    </p:anim>
                                  </p:childTnLst>
                                </p:cTn>
                              </p:par>
                            </p:childTnLst>
                          </p:cTn>
                        </p:par>
                        <p:par>
                          <p:cTn id="59" fill="hold">
                            <p:stCondLst>
                              <p:cond delay="13000"/>
                            </p:stCondLst>
                            <p:childTnLst>
                              <p:par>
                                <p:cTn id="60" presetID="45" presetClass="entr" presetSubtype="0" fill="hold" nodeType="afterEffect">
                                  <p:stCondLst>
                                    <p:cond delay="100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1400"/>
                                        <p:tgtEl>
                                          <p:spTgt spid="21"/>
                                        </p:tgtEl>
                                      </p:cBhvr>
                                    </p:animEffect>
                                    <p:anim calcmode="lin" valueType="num">
                                      <p:cBhvr>
                                        <p:cTn id="63" dur="1400" fill="hold"/>
                                        <p:tgtEl>
                                          <p:spTgt spid="21"/>
                                        </p:tgtEl>
                                        <p:attrNameLst>
                                          <p:attrName>ppt_w</p:attrName>
                                        </p:attrNameLst>
                                      </p:cBhvr>
                                      <p:tavLst>
                                        <p:tav tm="0" fmla="#ppt_w*sin(2.5*pi*$)">
                                          <p:val>
                                            <p:fltVal val="0"/>
                                          </p:val>
                                        </p:tav>
                                        <p:tav tm="100000">
                                          <p:val>
                                            <p:fltVal val="1"/>
                                          </p:val>
                                        </p:tav>
                                      </p:tavLst>
                                    </p:anim>
                                    <p:anim calcmode="lin" valueType="num">
                                      <p:cBhvr>
                                        <p:cTn id="64" dur="1400" fill="hold"/>
                                        <p:tgtEl>
                                          <p:spTgt spid="21"/>
                                        </p:tgtEl>
                                        <p:attrNameLst>
                                          <p:attrName>ppt_h</p:attrName>
                                        </p:attrNameLst>
                                      </p:cBhvr>
                                      <p:tavLst>
                                        <p:tav tm="0">
                                          <p:val>
                                            <p:strVal val="#ppt_h"/>
                                          </p:val>
                                        </p:tav>
                                        <p:tav tm="100000">
                                          <p:val>
                                            <p:strVal val="#ppt_h"/>
                                          </p:val>
                                        </p:tav>
                                      </p:tavLst>
                                    </p:anim>
                                  </p:childTnLst>
                                </p:cTn>
                              </p:par>
                            </p:childTnLst>
                          </p:cTn>
                        </p:par>
                        <p:par>
                          <p:cTn id="65" fill="hold">
                            <p:stCondLst>
                              <p:cond delay="15400"/>
                            </p:stCondLst>
                            <p:childTnLst>
                              <p:par>
                                <p:cTn id="66" presetID="31" presetClass="entr" presetSubtype="0" fill="hold" nodeType="afterEffect">
                                  <p:stCondLst>
                                    <p:cond delay="0"/>
                                  </p:stCondLst>
                                  <p:childTnLst>
                                    <p:set>
                                      <p:cBhvr>
                                        <p:cTn id="67" dur="1" fill="hold">
                                          <p:stCondLst>
                                            <p:cond delay="0"/>
                                          </p:stCondLst>
                                        </p:cTn>
                                        <p:tgtEl>
                                          <p:spTgt spid="2058"/>
                                        </p:tgtEl>
                                        <p:attrNameLst>
                                          <p:attrName>style.visibility</p:attrName>
                                        </p:attrNameLst>
                                      </p:cBhvr>
                                      <p:to>
                                        <p:strVal val="visible"/>
                                      </p:to>
                                    </p:set>
                                    <p:anim calcmode="lin" valueType="num">
                                      <p:cBhvr>
                                        <p:cTn id="68" dur="1000" fill="hold"/>
                                        <p:tgtEl>
                                          <p:spTgt spid="2058"/>
                                        </p:tgtEl>
                                        <p:attrNameLst>
                                          <p:attrName>ppt_w</p:attrName>
                                        </p:attrNameLst>
                                      </p:cBhvr>
                                      <p:tavLst>
                                        <p:tav tm="0">
                                          <p:val>
                                            <p:fltVal val="0"/>
                                          </p:val>
                                        </p:tav>
                                        <p:tav tm="100000">
                                          <p:val>
                                            <p:strVal val="#ppt_w"/>
                                          </p:val>
                                        </p:tav>
                                      </p:tavLst>
                                    </p:anim>
                                    <p:anim calcmode="lin" valueType="num">
                                      <p:cBhvr>
                                        <p:cTn id="69" dur="1000" fill="hold"/>
                                        <p:tgtEl>
                                          <p:spTgt spid="2058"/>
                                        </p:tgtEl>
                                        <p:attrNameLst>
                                          <p:attrName>ppt_h</p:attrName>
                                        </p:attrNameLst>
                                      </p:cBhvr>
                                      <p:tavLst>
                                        <p:tav tm="0">
                                          <p:val>
                                            <p:fltVal val="0"/>
                                          </p:val>
                                        </p:tav>
                                        <p:tav tm="100000">
                                          <p:val>
                                            <p:strVal val="#ppt_h"/>
                                          </p:val>
                                        </p:tav>
                                      </p:tavLst>
                                    </p:anim>
                                    <p:anim calcmode="lin" valueType="num">
                                      <p:cBhvr>
                                        <p:cTn id="70" dur="1000" fill="hold"/>
                                        <p:tgtEl>
                                          <p:spTgt spid="2058"/>
                                        </p:tgtEl>
                                        <p:attrNameLst>
                                          <p:attrName>style.rotation</p:attrName>
                                        </p:attrNameLst>
                                      </p:cBhvr>
                                      <p:tavLst>
                                        <p:tav tm="0">
                                          <p:val>
                                            <p:fltVal val="90"/>
                                          </p:val>
                                        </p:tav>
                                        <p:tav tm="100000">
                                          <p:val>
                                            <p:fltVal val="0"/>
                                          </p:val>
                                        </p:tav>
                                      </p:tavLst>
                                    </p:anim>
                                    <p:animEffect transition="in" filter="fade">
                                      <p:cBhvr>
                                        <p:cTn id="71" dur="1000"/>
                                        <p:tgtEl>
                                          <p:spTgt spid="2058"/>
                                        </p:tgtEl>
                                      </p:cBhvr>
                                    </p:animEffect>
                                  </p:childTnLst>
                                </p:cTn>
                              </p:par>
                              <p:par>
                                <p:cTn id="72" presetID="53" presetClass="entr" presetSubtype="528" fill="hold" grpId="0" nodeType="withEffect">
                                  <p:stCondLst>
                                    <p:cond delay="0"/>
                                  </p:stCondLst>
                                  <p:childTnLst>
                                    <p:set>
                                      <p:cBhvr>
                                        <p:cTn id="73" dur="1" fill="hold">
                                          <p:stCondLst>
                                            <p:cond delay="0"/>
                                          </p:stCondLst>
                                        </p:cTn>
                                        <p:tgtEl>
                                          <p:spTgt spid="17"/>
                                        </p:tgtEl>
                                        <p:attrNameLst>
                                          <p:attrName>style.visibility</p:attrName>
                                        </p:attrNameLst>
                                      </p:cBhvr>
                                      <p:to>
                                        <p:strVal val="visible"/>
                                      </p:to>
                                    </p:set>
                                    <p:anim calcmode="lin" valueType="num">
                                      <p:cBhvr>
                                        <p:cTn id="74" dur="500" fill="hold"/>
                                        <p:tgtEl>
                                          <p:spTgt spid="17"/>
                                        </p:tgtEl>
                                        <p:attrNameLst>
                                          <p:attrName>ppt_w</p:attrName>
                                        </p:attrNameLst>
                                      </p:cBhvr>
                                      <p:tavLst>
                                        <p:tav tm="0">
                                          <p:val>
                                            <p:fltVal val="0"/>
                                          </p:val>
                                        </p:tav>
                                        <p:tav tm="100000">
                                          <p:val>
                                            <p:strVal val="#ppt_w"/>
                                          </p:val>
                                        </p:tav>
                                      </p:tavLst>
                                    </p:anim>
                                    <p:anim calcmode="lin" valueType="num">
                                      <p:cBhvr>
                                        <p:cTn id="75" dur="500" fill="hold"/>
                                        <p:tgtEl>
                                          <p:spTgt spid="17"/>
                                        </p:tgtEl>
                                        <p:attrNameLst>
                                          <p:attrName>ppt_h</p:attrName>
                                        </p:attrNameLst>
                                      </p:cBhvr>
                                      <p:tavLst>
                                        <p:tav tm="0">
                                          <p:val>
                                            <p:fltVal val="0"/>
                                          </p:val>
                                        </p:tav>
                                        <p:tav tm="100000">
                                          <p:val>
                                            <p:strVal val="#ppt_h"/>
                                          </p:val>
                                        </p:tav>
                                      </p:tavLst>
                                    </p:anim>
                                    <p:animEffect transition="in" filter="fade">
                                      <p:cBhvr>
                                        <p:cTn id="76" dur="500"/>
                                        <p:tgtEl>
                                          <p:spTgt spid="17"/>
                                        </p:tgtEl>
                                      </p:cBhvr>
                                    </p:animEffect>
                                    <p:anim calcmode="lin" valueType="num">
                                      <p:cBhvr>
                                        <p:cTn id="77" dur="500" fill="hold"/>
                                        <p:tgtEl>
                                          <p:spTgt spid="17"/>
                                        </p:tgtEl>
                                        <p:attrNameLst>
                                          <p:attrName>ppt_x</p:attrName>
                                        </p:attrNameLst>
                                      </p:cBhvr>
                                      <p:tavLst>
                                        <p:tav tm="0">
                                          <p:val>
                                            <p:fltVal val="0.5"/>
                                          </p:val>
                                        </p:tav>
                                        <p:tav tm="100000">
                                          <p:val>
                                            <p:strVal val="#ppt_x"/>
                                          </p:val>
                                        </p:tav>
                                      </p:tavLst>
                                    </p:anim>
                                    <p:anim calcmode="lin" valueType="num">
                                      <p:cBhvr>
                                        <p:cTn id="78" dur="500" fill="hold"/>
                                        <p:tgtEl>
                                          <p:spTgt spid="17"/>
                                        </p:tgtEl>
                                        <p:attrNameLst>
                                          <p:attrName>ppt_y</p:attrName>
                                        </p:attrNameLst>
                                      </p:cBhvr>
                                      <p:tavLst>
                                        <p:tav tm="0">
                                          <p:val>
                                            <p:fltVal val="0.5"/>
                                          </p:val>
                                        </p:tav>
                                        <p:tav tm="100000">
                                          <p:val>
                                            <p:strVal val="#ppt_y"/>
                                          </p:val>
                                        </p:tav>
                                      </p:tavLst>
                                    </p:anim>
                                  </p:childTnLst>
                                </p:cTn>
                              </p:par>
                            </p:childTnLst>
                          </p:cTn>
                        </p:par>
                        <p:par>
                          <p:cTn id="79" fill="hold">
                            <p:stCondLst>
                              <p:cond delay="16400"/>
                            </p:stCondLst>
                            <p:childTnLst>
                              <p:par>
                                <p:cTn id="80" presetID="45" presetClass="entr" presetSubtype="0" fill="hold" nodeType="afterEffect">
                                  <p:stCondLst>
                                    <p:cond delay="0"/>
                                  </p:stCondLst>
                                  <p:childTnLst>
                                    <p:set>
                                      <p:cBhvr>
                                        <p:cTn id="81" dur="1" fill="hold">
                                          <p:stCondLst>
                                            <p:cond delay="0"/>
                                          </p:stCondLst>
                                        </p:cTn>
                                        <p:tgtEl>
                                          <p:spTgt spid="2060"/>
                                        </p:tgtEl>
                                        <p:attrNameLst>
                                          <p:attrName>style.visibility</p:attrName>
                                        </p:attrNameLst>
                                      </p:cBhvr>
                                      <p:to>
                                        <p:strVal val="visible"/>
                                      </p:to>
                                    </p:set>
                                    <p:animEffect transition="in" filter="fade">
                                      <p:cBhvr>
                                        <p:cTn id="82" dur="1600"/>
                                        <p:tgtEl>
                                          <p:spTgt spid="2060"/>
                                        </p:tgtEl>
                                      </p:cBhvr>
                                    </p:animEffect>
                                    <p:anim calcmode="lin" valueType="num">
                                      <p:cBhvr>
                                        <p:cTn id="83" dur="1600" fill="hold"/>
                                        <p:tgtEl>
                                          <p:spTgt spid="2060"/>
                                        </p:tgtEl>
                                        <p:attrNameLst>
                                          <p:attrName>ppt_w</p:attrName>
                                        </p:attrNameLst>
                                      </p:cBhvr>
                                      <p:tavLst>
                                        <p:tav tm="0" fmla="#ppt_w*sin(2.5*pi*$)">
                                          <p:val>
                                            <p:fltVal val="0"/>
                                          </p:val>
                                        </p:tav>
                                        <p:tav tm="100000">
                                          <p:val>
                                            <p:fltVal val="1"/>
                                          </p:val>
                                        </p:tav>
                                      </p:tavLst>
                                    </p:anim>
                                    <p:anim calcmode="lin" valueType="num">
                                      <p:cBhvr>
                                        <p:cTn id="84" dur="1600" fill="hold"/>
                                        <p:tgtEl>
                                          <p:spTgt spid="2060"/>
                                        </p:tgtEl>
                                        <p:attrNameLst>
                                          <p:attrName>ppt_h</p:attrName>
                                        </p:attrNameLst>
                                      </p:cBhvr>
                                      <p:tavLst>
                                        <p:tav tm="0">
                                          <p:val>
                                            <p:strVal val="#ppt_h"/>
                                          </p:val>
                                        </p:tav>
                                        <p:tav tm="100000">
                                          <p:val>
                                            <p:strVal val="#ppt_h"/>
                                          </p:val>
                                        </p:tav>
                                      </p:tavLst>
                                    </p:anim>
                                  </p:childTnLst>
                                </p:cTn>
                              </p:par>
                            </p:childTnLst>
                          </p:cTn>
                        </p:par>
                        <p:par>
                          <p:cTn id="85" fill="hold">
                            <p:stCondLst>
                              <p:cond delay="18000"/>
                            </p:stCondLst>
                            <p:childTnLst>
                              <p:par>
                                <p:cTn id="86" presetID="45" presetClass="entr" presetSubtype="0" fill="hold" nodeType="afterEffect">
                                  <p:stCondLst>
                                    <p:cond delay="1000"/>
                                  </p:stCondLst>
                                  <p:childTnLst>
                                    <p:set>
                                      <p:cBhvr>
                                        <p:cTn id="87" dur="1" fill="hold">
                                          <p:stCondLst>
                                            <p:cond delay="0"/>
                                          </p:stCondLst>
                                        </p:cTn>
                                        <p:tgtEl>
                                          <p:spTgt spid="22"/>
                                        </p:tgtEl>
                                        <p:attrNameLst>
                                          <p:attrName>style.visibility</p:attrName>
                                        </p:attrNameLst>
                                      </p:cBhvr>
                                      <p:to>
                                        <p:strVal val="visible"/>
                                      </p:to>
                                    </p:set>
                                    <p:animEffect transition="in" filter="fade">
                                      <p:cBhvr>
                                        <p:cTn id="88" dur="1600"/>
                                        <p:tgtEl>
                                          <p:spTgt spid="22"/>
                                        </p:tgtEl>
                                      </p:cBhvr>
                                    </p:animEffect>
                                    <p:anim calcmode="lin" valueType="num">
                                      <p:cBhvr>
                                        <p:cTn id="89" dur="1600" fill="hold"/>
                                        <p:tgtEl>
                                          <p:spTgt spid="22"/>
                                        </p:tgtEl>
                                        <p:attrNameLst>
                                          <p:attrName>ppt_w</p:attrName>
                                        </p:attrNameLst>
                                      </p:cBhvr>
                                      <p:tavLst>
                                        <p:tav tm="0" fmla="#ppt_w*sin(2.5*pi*$)">
                                          <p:val>
                                            <p:fltVal val="0"/>
                                          </p:val>
                                        </p:tav>
                                        <p:tav tm="100000">
                                          <p:val>
                                            <p:fltVal val="1"/>
                                          </p:val>
                                        </p:tav>
                                      </p:tavLst>
                                    </p:anim>
                                    <p:anim calcmode="lin" valueType="num">
                                      <p:cBhvr>
                                        <p:cTn id="90" dur="1600" fill="hold"/>
                                        <p:tgtEl>
                                          <p:spTgt spid="22"/>
                                        </p:tgtEl>
                                        <p:attrNameLst>
                                          <p:attrName>ppt_h</p:attrName>
                                        </p:attrNameLst>
                                      </p:cBhvr>
                                      <p:tavLst>
                                        <p:tav tm="0">
                                          <p:val>
                                            <p:strVal val="#ppt_h"/>
                                          </p:val>
                                        </p:tav>
                                        <p:tav tm="100000">
                                          <p:val>
                                            <p:strVal val="#ppt_h"/>
                                          </p:val>
                                        </p:tav>
                                      </p:tavLst>
                                    </p:anim>
                                  </p:childTnLst>
                                </p:cTn>
                              </p:par>
                            </p:childTnLst>
                          </p:cTn>
                        </p:par>
                        <p:par>
                          <p:cTn id="91" fill="hold">
                            <p:stCondLst>
                              <p:cond delay="20600"/>
                            </p:stCondLst>
                            <p:childTnLst>
                              <p:par>
                                <p:cTn id="92" presetID="31" presetClass="entr" presetSubtype="0" fill="hold" nodeType="afterEffect">
                                  <p:stCondLst>
                                    <p:cond delay="0"/>
                                  </p:stCondLst>
                                  <p:childTnLst>
                                    <p:set>
                                      <p:cBhvr>
                                        <p:cTn id="93" dur="1" fill="hold">
                                          <p:stCondLst>
                                            <p:cond delay="0"/>
                                          </p:stCondLst>
                                        </p:cTn>
                                        <p:tgtEl>
                                          <p:spTgt spid="23"/>
                                        </p:tgtEl>
                                        <p:attrNameLst>
                                          <p:attrName>style.visibility</p:attrName>
                                        </p:attrNameLst>
                                      </p:cBhvr>
                                      <p:to>
                                        <p:strVal val="visible"/>
                                      </p:to>
                                    </p:set>
                                    <p:anim calcmode="lin" valueType="num">
                                      <p:cBhvr>
                                        <p:cTn id="94" dur="1000" fill="hold"/>
                                        <p:tgtEl>
                                          <p:spTgt spid="23"/>
                                        </p:tgtEl>
                                        <p:attrNameLst>
                                          <p:attrName>ppt_w</p:attrName>
                                        </p:attrNameLst>
                                      </p:cBhvr>
                                      <p:tavLst>
                                        <p:tav tm="0">
                                          <p:val>
                                            <p:fltVal val="0"/>
                                          </p:val>
                                        </p:tav>
                                        <p:tav tm="100000">
                                          <p:val>
                                            <p:strVal val="#ppt_w"/>
                                          </p:val>
                                        </p:tav>
                                      </p:tavLst>
                                    </p:anim>
                                    <p:anim calcmode="lin" valueType="num">
                                      <p:cBhvr>
                                        <p:cTn id="95" dur="1000" fill="hold"/>
                                        <p:tgtEl>
                                          <p:spTgt spid="23"/>
                                        </p:tgtEl>
                                        <p:attrNameLst>
                                          <p:attrName>ppt_h</p:attrName>
                                        </p:attrNameLst>
                                      </p:cBhvr>
                                      <p:tavLst>
                                        <p:tav tm="0">
                                          <p:val>
                                            <p:fltVal val="0"/>
                                          </p:val>
                                        </p:tav>
                                        <p:tav tm="100000">
                                          <p:val>
                                            <p:strVal val="#ppt_h"/>
                                          </p:val>
                                        </p:tav>
                                      </p:tavLst>
                                    </p:anim>
                                    <p:anim calcmode="lin" valueType="num">
                                      <p:cBhvr>
                                        <p:cTn id="96" dur="1000" fill="hold"/>
                                        <p:tgtEl>
                                          <p:spTgt spid="23"/>
                                        </p:tgtEl>
                                        <p:attrNameLst>
                                          <p:attrName>style.rotation</p:attrName>
                                        </p:attrNameLst>
                                      </p:cBhvr>
                                      <p:tavLst>
                                        <p:tav tm="0">
                                          <p:val>
                                            <p:fltVal val="90"/>
                                          </p:val>
                                        </p:tav>
                                        <p:tav tm="100000">
                                          <p:val>
                                            <p:fltVal val="0"/>
                                          </p:val>
                                        </p:tav>
                                      </p:tavLst>
                                    </p:anim>
                                    <p:animEffect transition="in" filter="fade">
                                      <p:cBhvr>
                                        <p:cTn id="97" dur="1000"/>
                                        <p:tgtEl>
                                          <p:spTgt spid="23"/>
                                        </p:tgtEl>
                                      </p:cBhvr>
                                    </p:animEffect>
                                  </p:childTnLst>
                                </p:cTn>
                              </p:par>
                              <p:par>
                                <p:cTn id="98" presetID="53" presetClass="entr" presetSubtype="528" fill="hold" grpId="0" nodeType="withEffect">
                                  <p:stCondLst>
                                    <p:cond delay="0"/>
                                  </p:stCondLst>
                                  <p:childTnLst>
                                    <p:set>
                                      <p:cBhvr>
                                        <p:cTn id="99" dur="1" fill="hold">
                                          <p:stCondLst>
                                            <p:cond delay="0"/>
                                          </p:stCondLst>
                                        </p:cTn>
                                        <p:tgtEl>
                                          <p:spTgt spid="4"/>
                                        </p:tgtEl>
                                        <p:attrNameLst>
                                          <p:attrName>style.visibility</p:attrName>
                                        </p:attrNameLst>
                                      </p:cBhvr>
                                      <p:to>
                                        <p:strVal val="visible"/>
                                      </p:to>
                                    </p:set>
                                    <p:anim calcmode="lin" valueType="num">
                                      <p:cBhvr>
                                        <p:cTn id="100" dur="500" fill="hold"/>
                                        <p:tgtEl>
                                          <p:spTgt spid="4"/>
                                        </p:tgtEl>
                                        <p:attrNameLst>
                                          <p:attrName>ppt_w</p:attrName>
                                        </p:attrNameLst>
                                      </p:cBhvr>
                                      <p:tavLst>
                                        <p:tav tm="0">
                                          <p:val>
                                            <p:fltVal val="0"/>
                                          </p:val>
                                        </p:tav>
                                        <p:tav tm="100000">
                                          <p:val>
                                            <p:strVal val="#ppt_w"/>
                                          </p:val>
                                        </p:tav>
                                      </p:tavLst>
                                    </p:anim>
                                    <p:anim calcmode="lin" valueType="num">
                                      <p:cBhvr>
                                        <p:cTn id="101" dur="500" fill="hold"/>
                                        <p:tgtEl>
                                          <p:spTgt spid="4"/>
                                        </p:tgtEl>
                                        <p:attrNameLst>
                                          <p:attrName>ppt_h</p:attrName>
                                        </p:attrNameLst>
                                      </p:cBhvr>
                                      <p:tavLst>
                                        <p:tav tm="0">
                                          <p:val>
                                            <p:fltVal val="0"/>
                                          </p:val>
                                        </p:tav>
                                        <p:tav tm="100000">
                                          <p:val>
                                            <p:strVal val="#ppt_h"/>
                                          </p:val>
                                        </p:tav>
                                      </p:tavLst>
                                    </p:anim>
                                    <p:animEffect transition="in" filter="fade">
                                      <p:cBhvr>
                                        <p:cTn id="102" dur="500"/>
                                        <p:tgtEl>
                                          <p:spTgt spid="4"/>
                                        </p:tgtEl>
                                      </p:cBhvr>
                                    </p:animEffect>
                                    <p:anim calcmode="lin" valueType="num">
                                      <p:cBhvr>
                                        <p:cTn id="103" dur="500" fill="hold"/>
                                        <p:tgtEl>
                                          <p:spTgt spid="4"/>
                                        </p:tgtEl>
                                        <p:attrNameLst>
                                          <p:attrName>ppt_x</p:attrName>
                                        </p:attrNameLst>
                                      </p:cBhvr>
                                      <p:tavLst>
                                        <p:tav tm="0">
                                          <p:val>
                                            <p:fltVal val="0.5"/>
                                          </p:val>
                                        </p:tav>
                                        <p:tav tm="100000">
                                          <p:val>
                                            <p:strVal val="#ppt_x"/>
                                          </p:val>
                                        </p:tav>
                                      </p:tavLst>
                                    </p:anim>
                                    <p:anim calcmode="lin" valueType="num">
                                      <p:cBhvr>
                                        <p:cTn id="104" dur="500" fill="hold"/>
                                        <p:tgtEl>
                                          <p:spTgt spid="4"/>
                                        </p:tgtEl>
                                        <p:attrNameLst>
                                          <p:attrName>ppt_y</p:attrName>
                                        </p:attrNameLst>
                                      </p:cBhvr>
                                      <p:tavLst>
                                        <p:tav tm="0">
                                          <p:val>
                                            <p:fltVal val="0.5"/>
                                          </p:val>
                                        </p:tav>
                                        <p:tav tm="100000">
                                          <p:val>
                                            <p:strVal val="#ppt_y"/>
                                          </p:val>
                                        </p:tav>
                                      </p:tavLst>
                                    </p:anim>
                                  </p:childTnLst>
                                </p:cTn>
                              </p:par>
                            </p:childTnLst>
                          </p:cTn>
                        </p:par>
                        <p:par>
                          <p:cTn id="105" fill="hold">
                            <p:stCondLst>
                              <p:cond delay="21600"/>
                            </p:stCondLst>
                            <p:childTnLst>
                              <p:par>
                                <p:cTn id="106" presetID="31" presetClass="entr" presetSubtype="0" fill="hold" nodeType="afterEffect">
                                  <p:stCondLst>
                                    <p:cond delay="0"/>
                                  </p:stCondLst>
                                  <p:childTnLst>
                                    <p:set>
                                      <p:cBhvr>
                                        <p:cTn id="107" dur="1" fill="hold">
                                          <p:stCondLst>
                                            <p:cond delay="0"/>
                                          </p:stCondLst>
                                        </p:cTn>
                                        <p:tgtEl>
                                          <p:spTgt spid="16"/>
                                        </p:tgtEl>
                                        <p:attrNameLst>
                                          <p:attrName>style.visibility</p:attrName>
                                        </p:attrNameLst>
                                      </p:cBhvr>
                                      <p:to>
                                        <p:strVal val="visible"/>
                                      </p:to>
                                    </p:set>
                                    <p:anim calcmode="lin" valueType="num">
                                      <p:cBhvr>
                                        <p:cTn id="108" dur="1000" fill="hold"/>
                                        <p:tgtEl>
                                          <p:spTgt spid="16"/>
                                        </p:tgtEl>
                                        <p:attrNameLst>
                                          <p:attrName>ppt_w</p:attrName>
                                        </p:attrNameLst>
                                      </p:cBhvr>
                                      <p:tavLst>
                                        <p:tav tm="0">
                                          <p:val>
                                            <p:fltVal val="0"/>
                                          </p:val>
                                        </p:tav>
                                        <p:tav tm="100000">
                                          <p:val>
                                            <p:strVal val="#ppt_w"/>
                                          </p:val>
                                        </p:tav>
                                      </p:tavLst>
                                    </p:anim>
                                    <p:anim calcmode="lin" valueType="num">
                                      <p:cBhvr>
                                        <p:cTn id="109" dur="1000" fill="hold"/>
                                        <p:tgtEl>
                                          <p:spTgt spid="16"/>
                                        </p:tgtEl>
                                        <p:attrNameLst>
                                          <p:attrName>ppt_h</p:attrName>
                                        </p:attrNameLst>
                                      </p:cBhvr>
                                      <p:tavLst>
                                        <p:tav tm="0">
                                          <p:val>
                                            <p:fltVal val="0"/>
                                          </p:val>
                                        </p:tav>
                                        <p:tav tm="100000">
                                          <p:val>
                                            <p:strVal val="#ppt_h"/>
                                          </p:val>
                                        </p:tav>
                                      </p:tavLst>
                                    </p:anim>
                                    <p:anim calcmode="lin" valueType="num">
                                      <p:cBhvr>
                                        <p:cTn id="110" dur="1000" fill="hold"/>
                                        <p:tgtEl>
                                          <p:spTgt spid="16"/>
                                        </p:tgtEl>
                                        <p:attrNameLst>
                                          <p:attrName>style.rotation</p:attrName>
                                        </p:attrNameLst>
                                      </p:cBhvr>
                                      <p:tavLst>
                                        <p:tav tm="0">
                                          <p:val>
                                            <p:fltVal val="90"/>
                                          </p:val>
                                        </p:tav>
                                        <p:tav tm="100000">
                                          <p:val>
                                            <p:fltVal val="0"/>
                                          </p:val>
                                        </p:tav>
                                      </p:tavLst>
                                    </p:anim>
                                    <p:animEffect transition="in" filter="fade">
                                      <p:cBhvr>
                                        <p:cTn id="111" dur="1000"/>
                                        <p:tgtEl>
                                          <p:spTgt spid="16"/>
                                        </p:tgtEl>
                                      </p:cBhvr>
                                    </p:animEffect>
                                  </p:childTnLst>
                                </p:cTn>
                              </p:par>
                            </p:childTnLst>
                          </p:cTn>
                        </p:par>
                        <p:par>
                          <p:cTn id="112" fill="hold">
                            <p:stCondLst>
                              <p:cond delay="22600"/>
                            </p:stCondLst>
                            <p:childTnLst>
                              <p:par>
                                <p:cTn id="113" presetID="10" presetClass="exit" presetSubtype="0" fill="hold" grpId="1" nodeType="afterEffect">
                                  <p:stCondLst>
                                    <p:cond delay="0"/>
                                  </p:stCondLst>
                                  <p:childTnLst>
                                    <p:animEffect transition="out" filter="fade">
                                      <p:cBhvr>
                                        <p:cTn id="114" dur="500"/>
                                        <p:tgtEl>
                                          <p:spTgt spid="17"/>
                                        </p:tgtEl>
                                      </p:cBhvr>
                                    </p:animEffect>
                                    <p:set>
                                      <p:cBhvr>
                                        <p:cTn id="115" dur="1" fill="hold">
                                          <p:stCondLst>
                                            <p:cond delay="499"/>
                                          </p:stCondLst>
                                        </p:cTn>
                                        <p:tgtEl>
                                          <p:spTgt spid="17"/>
                                        </p:tgtEl>
                                        <p:attrNameLst>
                                          <p:attrName>style.visibility</p:attrName>
                                        </p:attrNameLst>
                                      </p:cBhvr>
                                      <p:to>
                                        <p:strVal val="hidden"/>
                                      </p:to>
                                    </p:set>
                                  </p:childTnLst>
                                </p:cTn>
                              </p:par>
                              <p:par>
                                <p:cTn id="116" presetID="53" presetClass="entr" presetSubtype="528" fill="hold" grpId="0" nodeType="withEffect">
                                  <p:stCondLst>
                                    <p:cond delay="0"/>
                                  </p:stCondLst>
                                  <p:childTnLst>
                                    <p:set>
                                      <p:cBhvr>
                                        <p:cTn id="117" dur="1" fill="hold">
                                          <p:stCondLst>
                                            <p:cond delay="0"/>
                                          </p:stCondLst>
                                        </p:cTn>
                                        <p:tgtEl>
                                          <p:spTgt spid="18"/>
                                        </p:tgtEl>
                                        <p:attrNameLst>
                                          <p:attrName>style.visibility</p:attrName>
                                        </p:attrNameLst>
                                      </p:cBhvr>
                                      <p:to>
                                        <p:strVal val="visible"/>
                                      </p:to>
                                    </p:set>
                                    <p:anim calcmode="lin" valueType="num">
                                      <p:cBhvr>
                                        <p:cTn id="118" dur="500" fill="hold"/>
                                        <p:tgtEl>
                                          <p:spTgt spid="18"/>
                                        </p:tgtEl>
                                        <p:attrNameLst>
                                          <p:attrName>ppt_w</p:attrName>
                                        </p:attrNameLst>
                                      </p:cBhvr>
                                      <p:tavLst>
                                        <p:tav tm="0">
                                          <p:val>
                                            <p:fltVal val="0"/>
                                          </p:val>
                                        </p:tav>
                                        <p:tav tm="100000">
                                          <p:val>
                                            <p:strVal val="#ppt_w"/>
                                          </p:val>
                                        </p:tav>
                                      </p:tavLst>
                                    </p:anim>
                                    <p:anim calcmode="lin" valueType="num">
                                      <p:cBhvr>
                                        <p:cTn id="119" dur="500" fill="hold"/>
                                        <p:tgtEl>
                                          <p:spTgt spid="18"/>
                                        </p:tgtEl>
                                        <p:attrNameLst>
                                          <p:attrName>ppt_h</p:attrName>
                                        </p:attrNameLst>
                                      </p:cBhvr>
                                      <p:tavLst>
                                        <p:tav tm="0">
                                          <p:val>
                                            <p:fltVal val="0"/>
                                          </p:val>
                                        </p:tav>
                                        <p:tav tm="100000">
                                          <p:val>
                                            <p:strVal val="#ppt_h"/>
                                          </p:val>
                                        </p:tav>
                                      </p:tavLst>
                                    </p:anim>
                                    <p:animEffect transition="in" filter="fade">
                                      <p:cBhvr>
                                        <p:cTn id="120" dur="500"/>
                                        <p:tgtEl>
                                          <p:spTgt spid="18"/>
                                        </p:tgtEl>
                                      </p:cBhvr>
                                    </p:animEffect>
                                    <p:anim calcmode="lin" valueType="num">
                                      <p:cBhvr>
                                        <p:cTn id="121" dur="500" fill="hold"/>
                                        <p:tgtEl>
                                          <p:spTgt spid="18"/>
                                        </p:tgtEl>
                                        <p:attrNameLst>
                                          <p:attrName>ppt_x</p:attrName>
                                        </p:attrNameLst>
                                      </p:cBhvr>
                                      <p:tavLst>
                                        <p:tav tm="0">
                                          <p:val>
                                            <p:fltVal val="0.5"/>
                                          </p:val>
                                        </p:tav>
                                        <p:tav tm="100000">
                                          <p:val>
                                            <p:strVal val="#ppt_x"/>
                                          </p:val>
                                        </p:tav>
                                      </p:tavLst>
                                    </p:anim>
                                    <p:anim calcmode="lin" valueType="num">
                                      <p:cBhvr>
                                        <p:cTn id="122" dur="500" fill="hold"/>
                                        <p:tgtEl>
                                          <p:spTgt spid="18"/>
                                        </p:tgtEl>
                                        <p:attrNameLst>
                                          <p:attrName>ppt_y</p:attrName>
                                        </p:attrNameLst>
                                      </p:cBhvr>
                                      <p:tavLst>
                                        <p:tav tm="0">
                                          <p:val>
                                            <p:fltVal val="0.5"/>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0"/>
      <p:bldP spid="4" grpId="0"/>
      <p:bldP spid="13" grpId="0"/>
      <p:bldP spid="17" grpId="0"/>
      <p:bldP spid="17" grpId="1"/>
      <p:bldP spid="18"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5" name="4 CuadroTexto"/>
          <p:cNvSpPr txBox="1"/>
          <p:nvPr/>
        </p:nvSpPr>
        <p:spPr>
          <a:xfrm>
            <a:off x="638661" y="1234955"/>
            <a:ext cx="7965787" cy="3046988"/>
          </a:xfrm>
          <a:prstGeom prst="rect">
            <a:avLst/>
          </a:prstGeom>
          <a:noFill/>
        </p:spPr>
        <p:txBody>
          <a:bodyPr wrap="square" rtlCol="0">
            <a:spAutoFit/>
            <a:scene3d>
              <a:camera prst="orthographicFront"/>
              <a:lightRig rig="flat" dir="t">
                <a:rot lat="0" lon="0" rev="18900000"/>
              </a:lightRig>
            </a:scene3d>
            <a:sp3d extrusionH="31750" contourW="6350" prstMaterial="powder">
              <a:bevelT w="19050" h="19050" prst="angle"/>
              <a:contourClr>
                <a:schemeClr val="accent3">
                  <a:tint val="100000"/>
                  <a:shade val="100000"/>
                  <a:satMod val="100000"/>
                  <a:hueMod val="100000"/>
                </a:schemeClr>
              </a:contourClr>
            </a:sp3d>
          </a:bodyPr>
          <a:lstStyle/>
          <a:p>
            <a:r>
              <a:rPr lang="es-AR" sz="2400" b="1" dirty="0" smtClean="0">
                <a:ln/>
                <a:solidFill>
                  <a:schemeClr val="accent3"/>
                </a:solidFill>
                <a:latin typeface="Alex Brush" pitchFamily="2" charset="0"/>
              </a:rPr>
              <a:t>Música:</a:t>
            </a:r>
          </a:p>
          <a:p>
            <a:pPr marL="3408363" indent="-3408363"/>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              Guyana……………………… Bajo el mar - </a:t>
            </a:r>
            <a:r>
              <a:rPr lang="en-US" sz="2400" b="1" dirty="0" smtClean="0">
                <a:ln/>
                <a:solidFill>
                  <a:schemeClr val="accent3"/>
                </a:solidFill>
                <a:latin typeface="Alex Brush" pitchFamily="2" charset="0"/>
              </a:rPr>
              <a:t>Howard </a:t>
            </a:r>
            <a:r>
              <a:rPr lang="en-US" sz="2400" b="1" dirty="0">
                <a:ln/>
                <a:solidFill>
                  <a:schemeClr val="accent3"/>
                </a:solidFill>
                <a:latin typeface="Alex Brush" pitchFamily="2" charset="0"/>
              </a:rPr>
              <a:t>Ashman y Alan </a:t>
            </a:r>
            <a:r>
              <a:rPr lang="en-US" sz="2400" b="1" dirty="0" smtClean="0">
                <a:ln/>
                <a:solidFill>
                  <a:schemeClr val="accent3"/>
                </a:solidFill>
                <a:latin typeface="Alex Brush" pitchFamily="2" charset="0"/>
              </a:rPr>
              <a:t>Menken</a:t>
            </a:r>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 (</a:t>
            </a:r>
            <a:r>
              <a:rPr lang="es-AR" sz="2400" b="1" dirty="0" err="1" smtClean="0">
                <a:ln/>
                <a:solidFill>
                  <a:schemeClr val="accent3"/>
                </a:solidFill>
                <a:latin typeface="Alex Brush" pitchFamily="2" charset="0"/>
              </a:rPr>
              <a:t>Calypso</a:t>
            </a:r>
            <a:r>
              <a:rPr lang="es-AR" sz="2400" b="1" dirty="0" smtClean="0">
                <a:ln/>
                <a:solidFill>
                  <a:schemeClr val="accent3"/>
                </a:solidFill>
                <a:latin typeface="Alex Brush" pitchFamily="2" charset="0"/>
              </a:rPr>
              <a:t>). </a:t>
            </a:r>
            <a:endParaRPr lang="es-AR" sz="2400" b="1" dirty="0">
              <a:ln/>
              <a:solidFill>
                <a:schemeClr val="accent3"/>
              </a:solidFill>
              <a:latin typeface="Alex Brush" pitchFamily="2" charset="0"/>
            </a:endParaRP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Paraguay………… ………Polka  paraguaya  (autor desconocido).</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Perú……………… ………..Música andina peruana   -  Inca Son</a:t>
            </a:r>
          </a:p>
          <a:p>
            <a:endParaRPr lang="es-AR" sz="2400" b="1" dirty="0">
              <a:ln/>
              <a:solidFill>
                <a:schemeClr val="accent3"/>
              </a:solidFill>
              <a:latin typeface="Alex Brush" pitchFamily="2" charset="0"/>
            </a:endParaRPr>
          </a:p>
          <a:p>
            <a:r>
              <a:rPr lang="es-AR" sz="2400" b="1" dirty="0">
                <a:ln/>
                <a:solidFill>
                  <a:schemeClr val="accent3"/>
                </a:solidFill>
                <a:latin typeface="Alex Brush" pitchFamily="2" charset="0"/>
              </a:rPr>
              <a:t>Imágenes: </a:t>
            </a:r>
          </a:p>
          <a:p>
            <a:r>
              <a:rPr lang="es-AR" sz="2400" b="1" dirty="0">
                <a:ln/>
                <a:solidFill>
                  <a:schemeClr val="accent3"/>
                </a:solidFill>
                <a:latin typeface="Alex Brush" pitchFamily="2" charset="0"/>
              </a:rPr>
              <a:t>	</a:t>
            </a:r>
            <a:r>
              <a:rPr lang="es-AR" sz="2400" b="1" dirty="0" smtClean="0">
                <a:ln/>
                <a:solidFill>
                  <a:schemeClr val="accent3"/>
                </a:solidFill>
                <a:latin typeface="Alex Brush" pitchFamily="2" charset="0"/>
              </a:rPr>
              <a:t>de  Internet</a:t>
            </a:r>
            <a:endParaRPr lang="es-AR" sz="2400" b="1" dirty="0">
              <a:ln/>
              <a:solidFill>
                <a:schemeClr val="accent3"/>
              </a:solidFill>
              <a:latin typeface="Alex Brush" pitchFamily="2" charset="0"/>
            </a:endParaRPr>
          </a:p>
        </p:txBody>
      </p:sp>
      <p:sp>
        <p:nvSpPr>
          <p:cNvPr id="4" name="3 CuadroTexto"/>
          <p:cNvSpPr txBox="1"/>
          <p:nvPr/>
        </p:nvSpPr>
        <p:spPr>
          <a:xfrm>
            <a:off x="3337810" y="1604178"/>
            <a:ext cx="2436886" cy="1938992"/>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120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rPr>
              <a:t>Fin </a:t>
            </a:r>
          </a:p>
        </p:txBody>
      </p:sp>
      <p:sp>
        <p:nvSpPr>
          <p:cNvPr id="6" name="5 CuadroTexto"/>
          <p:cNvSpPr txBox="1"/>
          <p:nvPr/>
        </p:nvSpPr>
        <p:spPr>
          <a:xfrm>
            <a:off x="6343219" y="4083918"/>
            <a:ext cx="1818126" cy="646331"/>
          </a:xfrm>
          <a:prstGeom prst="rect">
            <a:avLst/>
          </a:prstGeom>
          <a:noFill/>
        </p:spPr>
        <p:txBody>
          <a:bodyPr wrap="non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s-A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rPr>
              <a:t>P</a:t>
            </a:r>
            <a:r>
              <a:rPr lang="es-AR" sz="3600" b="1" dirty="0" smtClean="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rPr>
              <a:t>arte  3</a:t>
            </a:r>
            <a:endParaRPr lang="es-AR" sz="3600" b="1" dirty="0">
              <a:ln w="11430"/>
              <a:gradFill>
                <a:gsLst>
                  <a:gs pos="0">
                    <a:schemeClr val="accent2">
                      <a:tint val="70000"/>
                      <a:satMod val="245000"/>
                    </a:schemeClr>
                  </a:gs>
                  <a:gs pos="75000">
                    <a:schemeClr val="accent2">
                      <a:tint val="90000"/>
                      <a:shade val="60000"/>
                      <a:satMod val="240000"/>
                    </a:schemeClr>
                  </a:gs>
                  <a:gs pos="100000">
                    <a:schemeClr val="accent2">
                      <a:tint val="100000"/>
                      <a:shade val="50000"/>
                      <a:satMod val="240000"/>
                    </a:schemeClr>
                  </a:gs>
                </a:gsLst>
                <a:lin ang="5400000"/>
              </a:gradFill>
              <a:effectLst>
                <a:outerShdw blurRad="50800" dist="39000" dir="5460000" algn="tl">
                  <a:srgbClr val="000000">
                    <a:alpha val="38000"/>
                  </a:srgbClr>
                </a:outerShdw>
              </a:effectLst>
              <a:latin typeface="Alex Brush" pitchFamily="2" charset="0"/>
            </a:endParaRPr>
          </a:p>
        </p:txBody>
      </p:sp>
      <p:sp>
        <p:nvSpPr>
          <p:cNvPr id="7" name="6 CuadroTexto"/>
          <p:cNvSpPr txBox="1"/>
          <p:nvPr/>
        </p:nvSpPr>
        <p:spPr>
          <a:xfrm rot="18883918">
            <a:off x="8183523" y="4597287"/>
            <a:ext cx="1021433" cy="369332"/>
          </a:xfrm>
          <a:prstGeom prst="rect">
            <a:avLst/>
          </a:prstGeom>
          <a:noFill/>
        </p:spPr>
        <p:txBody>
          <a:bodyPr wrap="none" rtlCol="0">
            <a:spAutoFit/>
          </a:bodyPr>
          <a:lstStyle/>
          <a:p>
            <a:pPr algn="ctr"/>
            <a:r>
              <a:rPr lang="es-AR" dirty="0" err="1" smtClean="0">
                <a:solidFill>
                  <a:schemeClr val="bg1"/>
                </a:solidFill>
                <a:latin typeface="Alex Brush" pitchFamily="2" charset="0"/>
              </a:rPr>
              <a:t>RaúlTM</a:t>
            </a:r>
            <a:endParaRPr lang="es-AR" dirty="0" smtClean="0">
              <a:solidFill>
                <a:schemeClr val="bg1"/>
              </a:solidFill>
              <a:latin typeface="Alex Brush" pitchFamily="2" charset="0"/>
            </a:endParaRPr>
          </a:p>
        </p:txBody>
      </p:sp>
    </p:spTree>
    <p:extLst>
      <p:ext uri="{BB962C8B-B14F-4D97-AF65-F5344CB8AC3E}">
        <p14:creationId xmlns:p14="http://schemas.microsoft.com/office/powerpoint/2010/main" val="15753612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with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wipe(down)">
                                      <p:cBhvr>
                                        <p:cTn id="7" dur="290">
                                          <p:stCondLst>
                                            <p:cond delay="0"/>
                                          </p:stCondLst>
                                        </p:cTn>
                                        <p:tgtEl>
                                          <p:spTgt spid="5"/>
                                        </p:tgtEl>
                                      </p:cBhvr>
                                    </p:animEffect>
                                    <p:anim calcmode="lin" valueType="num">
                                      <p:cBhvr>
                                        <p:cTn id="8" dur="911"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5"/>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5"/>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5"/>
                                        </p:tgtEl>
                                        <p:attrNameLst>
                                          <p:attrName>ppt_y</p:attrName>
                                        </p:attrNameLst>
                                      </p:cBhvr>
                                      <p:tavLst>
                                        <p:tav tm="0" fmla="#ppt_y-sin(pi*$)/81">
                                          <p:val>
                                            <p:fltVal val="0"/>
                                          </p:val>
                                        </p:tav>
                                        <p:tav tm="100000">
                                          <p:val>
                                            <p:fltVal val="1"/>
                                          </p:val>
                                        </p:tav>
                                      </p:tavLst>
                                    </p:anim>
                                    <p:animScale>
                                      <p:cBhvr>
                                        <p:cTn id="13" dur="13">
                                          <p:stCondLst>
                                            <p:cond delay="325"/>
                                          </p:stCondLst>
                                        </p:cTn>
                                        <p:tgtEl>
                                          <p:spTgt spid="5"/>
                                        </p:tgtEl>
                                      </p:cBhvr>
                                      <p:to x="100000" y="60000"/>
                                    </p:animScale>
                                    <p:animScale>
                                      <p:cBhvr>
                                        <p:cTn id="14" dur="83" decel="50000">
                                          <p:stCondLst>
                                            <p:cond delay="338"/>
                                          </p:stCondLst>
                                        </p:cTn>
                                        <p:tgtEl>
                                          <p:spTgt spid="5"/>
                                        </p:tgtEl>
                                      </p:cBhvr>
                                      <p:to x="100000" y="100000"/>
                                    </p:animScale>
                                    <p:animScale>
                                      <p:cBhvr>
                                        <p:cTn id="15" dur="13">
                                          <p:stCondLst>
                                            <p:cond delay="656"/>
                                          </p:stCondLst>
                                        </p:cTn>
                                        <p:tgtEl>
                                          <p:spTgt spid="5"/>
                                        </p:tgtEl>
                                      </p:cBhvr>
                                      <p:to x="100000" y="80000"/>
                                    </p:animScale>
                                    <p:animScale>
                                      <p:cBhvr>
                                        <p:cTn id="16" dur="83" decel="50000">
                                          <p:stCondLst>
                                            <p:cond delay="669"/>
                                          </p:stCondLst>
                                        </p:cTn>
                                        <p:tgtEl>
                                          <p:spTgt spid="5"/>
                                        </p:tgtEl>
                                      </p:cBhvr>
                                      <p:to x="100000" y="100000"/>
                                    </p:animScale>
                                    <p:animScale>
                                      <p:cBhvr>
                                        <p:cTn id="17" dur="13">
                                          <p:stCondLst>
                                            <p:cond delay="821"/>
                                          </p:stCondLst>
                                        </p:cTn>
                                        <p:tgtEl>
                                          <p:spTgt spid="5"/>
                                        </p:tgtEl>
                                      </p:cBhvr>
                                      <p:to x="100000" y="90000"/>
                                    </p:animScale>
                                    <p:animScale>
                                      <p:cBhvr>
                                        <p:cTn id="18" dur="83" decel="50000">
                                          <p:stCondLst>
                                            <p:cond delay="834"/>
                                          </p:stCondLst>
                                        </p:cTn>
                                        <p:tgtEl>
                                          <p:spTgt spid="5"/>
                                        </p:tgtEl>
                                      </p:cBhvr>
                                      <p:to x="100000" y="100000"/>
                                    </p:animScale>
                                    <p:animScale>
                                      <p:cBhvr>
                                        <p:cTn id="19" dur="13">
                                          <p:stCondLst>
                                            <p:cond delay="904"/>
                                          </p:stCondLst>
                                        </p:cTn>
                                        <p:tgtEl>
                                          <p:spTgt spid="5"/>
                                        </p:tgtEl>
                                      </p:cBhvr>
                                      <p:to x="100000" y="95000"/>
                                    </p:animScale>
                                    <p:animScale>
                                      <p:cBhvr>
                                        <p:cTn id="20" dur="83" decel="50000">
                                          <p:stCondLst>
                                            <p:cond delay="917"/>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0" presetClass="exit" presetSubtype="0" fill="hold" grpId="1" nodeType="clickEffect">
                                  <p:stCondLst>
                                    <p:cond delay="0"/>
                                  </p:stCondLst>
                                  <p:iterate type="lt">
                                    <p:tmPct val="0"/>
                                  </p:iterate>
                                  <p:childTnLst>
                                    <p:animEffect transition="out" filter="fade">
                                      <p:cBhvr>
                                        <p:cTn id="24" dur="500"/>
                                        <p:tgtEl>
                                          <p:spTgt spid="5"/>
                                        </p:tgtEl>
                                      </p:cBhvr>
                                    </p:animEffect>
                                    <p:set>
                                      <p:cBhvr>
                                        <p:cTn id="25" dur="1" fill="hold">
                                          <p:stCondLst>
                                            <p:cond delay="499"/>
                                          </p:stCondLst>
                                        </p:cTn>
                                        <p:tgtEl>
                                          <p:spTgt spid="5"/>
                                        </p:tgtEl>
                                        <p:attrNameLst>
                                          <p:attrName>style.visibility</p:attrName>
                                        </p:attrNameLst>
                                      </p:cBhvr>
                                      <p:to>
                                        <p:strVal val="hidden"/>
                                      </p:to>
                                    </p:set>
                                  </p:childTnLst>
                                </p:cTn>
                              </p:par>
                            </p:childTnLst>
                          </p:cTn>
                        </p:par>
                        <p:par>
                          <p:cTn id="26" fill="hold">
                            <p:stCondLst>
                              <p:cond delay="500"/>
                            </p:stCondLst>
                            <p:childTnLst>
                              <p:par>
                                <p:cTn id="27" presetID="55" presetClass="entr" presetSubtype="0"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p:cTn id="29" dur="1000" fill="hold"/>
                                        <p:tgtEl>
                                          <p:spTgt spid="4"/>
                                        </p:tgtEl>
                                        <p:attrNameLst>
                                          <p:attrName>ppt_w</p:attrName>
                                        </p:attrNameLst>
                                      </p:cBhvr>
                                      <p:tavLst>
                                        <p:tav tm="0">
                                          <p:val>
                                            <p:strVal val="#ppt_w*0.70"/>
                                          </p:val>
                                        </p:tav>
                                        <p:tav tm="100000">
                                          <p:val>
                                            <p:strVal val="#ppt_w"/>
                                          </p:val>
                                        </p:tav>
                                      </p:tavLst>
                                    </p:anim>
                                    <p:anim calcmode="lin" valueType="num">
                                      <p:cBhvr>
                                        <p:cTn id="30" dur="1000" fill="hold"/>
                                        <p:tgtEl>
                                          <p:spTgt spid="4"/>
                                        </p:tgtEl>
                                        <p:attrNameLst>
                                          <p:attrName>ppt_h</p:attrName>
                                        </p:attrNameLst>
                                      </p:cBhvr>
                                      <p:tavLst>
                                        <p:tav tm="0">
                                          <p:val>
                                            <p:strVal val="#ppt_h"/>
                                          </p:val>
                                        </p:tav>
                                        <p:tav tm="100000">
                                          <p:val>
                                            <p:strVal val="#ppt_h"/>
                                          </p:val>
                                        </p:tav>
                                      </p:tavLst>
                                    </p:anim>
                                    <p:animEffect transition="in" filter="fade">
                                      <p:cBhvr>
                                        <p:cTn id="31" dur="1000"/>
                                        <p:tgtEl>
                                          <p:spTgt spid="4"/>
                                        </p:tgtEl>
                                      </p:cBhvr>
                                    </p:animEffect>
                                  </p:childTnLst>
                                </p:cTn>
                              </p:par>
                            </p:childTnLst>
                          </p:cTn>
                        </p:par>
                        <p:par>
                          <p:cTn id="32" fill="hold">
                            <p:stCondLst>
                              <p:cond delay="1500"/>
                            </p:stCondLst>
                            <p:childTnLst>
                              <p:par>
                                <p:cTn id="33" presetID="53" presetClass="entr" presetSubtype="16" fill="hold" grpId="0" nodeType="afterEffect">
                                  <p:stCondLst>
                                    <p:cond delay="0"/>
                                  </p:stCondLst>
                                  <p:childTnLst>
                                    <p:set>
                                      <p:cBhvr>
                                        <p:cTn id="34" dur="1" fill="hold">
                                          <p:stCondLst>
                                            <p:cond delay="0"/>
                                          </p:stCondLst>
                                        </p:cTn>
                                        <p:tgtEl>
                                          <p:spTgt spid="6"/>
                                        </p:tgtEl>
                                        <p:attrNameLst>
                                          <p:attrName>style.visibility</p:attrName>
                                        </p:attrNameLst>
                                      </p:cBhvr>
                                      <p:to>
                                        <p:strVal val="visible"/>
                                      </p:to>
                                    </p:set>
                                    <p:anim calcmode="lin" valueType="num">
                                      <p:cBhvr>
                                        <p:cTn id="35" dur="2000" fill="hold"/>
                                        <p:tgtEl>
                                          <p:spTgt spid="6"/>
                                        </p:tgtEl>
                                        <p:attrNameLst>
                                          <p:attrName>ppt_w</p:attrName>
                                        </p:attrNameLst>
                                      </p:cBhvr>
                                      <p:tavLst>
                                        <p:tav tm="0">
                                          <p:val>
                                            <p:fltVal val="0"/>
                                          </p:val>
                                        </p:tav>
                                        <p:tav tm="100000">
                                          <p:val>
                                            <p:strVal val="#ppt_w"/>
                                          </p:val>
                                        </p:tav>
                                      </p:tavLst>
                                    </p:anim>
                                    <p:anim calcmode="lin" valueType="num">
                                      <p:cBhvr>
                                        <p:cTn id="36" dur="2000" fill="hold"/>
                                        <p:tgtEl>
                                          <p:spTgt spid="6"/>
                                        </p:tgtEl>
                                        <p:attrNameLst>
                                          <p:attrName>ppt_h</p:attrName>
                                        </p:attrNameLst>
                                      </p:cBhvr>
                                      <p:tavLst>
                                        <p:tav tm="0">
                                          <p:val>
                                            <p:fltVal val="0"/>
                                          </p:val>
                                        </p:tav>
                                        <p:tav tm="100000">
                                          <p:val>
                                            <p:strVal val="#ppt_h"/>
                                          </p:val>
                                        </p:tav>
                                      </p:tavLst>
                                    </p:anim>
                                    <p:animEffect transition="in" filter="fade">
                                      <p:cBhvr>
                                        <p:cTn id="3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4" grpId="0"/>
      <p:bldP spid="6"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AR" smtClean="0">
              <a:solidFill>
                <a:srgbClr val="000000"/>
              </a:solidFill>
            </a:endParaRPr>
          </a:p>
        </p:txBody>
      </p:sp>
      <p:sp>
        <p:nvSpPr>
          <p:cNvPr id="4101" name="Rectangle 5"/>
          <p:cNvSpPr>
            <a:spLocks noChangeArrowheads="1"/>
          </p:cNvSpPr>
          <p:nvPr/>
        </p:nvSpPr>
        <p:spPr bwMode="auto">
          <a:xfrm>
            <a:off x="0" y="1371600"/>
            <a:ext cx="9144000" cy="37719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AR" smtClean="0">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a:ext>
            </a:extLst>
          </a:blip>
          <a:srcRect/>
          <a:stretch>
            <a:fillRect/>
          </a:stretch>
        </p:blipFill>
        <p:spPr bwMode="auto">
          <a:xfrm>
            <a:off x="1981200" y="1"/>
            <a:ext cx="4876800" cy="1171575"/>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42875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2"/>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a:ext>
            </a:extLst>
          </a:blip>
          <a:srcRect/>
          <a:stretch>
            <a:fillRect/>
          </a:stretch>
        </p:blipFill>
        <p:spPr bwMode="auto">
          <a:xfrm>
            <a:off x="5638800" y="3143250"/>
            <a:ext cx="2362200" cy="177165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cstate="screen">
            <a:extLst>
              <a:ext uri="{28A0092B-C50C-407E-A947-70E740481C1C}">
                <a14:useLocalDpi xmlns:a14="http://schemas.microsoft.com/office/drawing/2010/main"/>
              </a:ext>
            </a:extLst>
          </a:blip>
          <a:srcRect/>
          <a:stretch>
            <a:fillRect/>
          </a:stretch>
        </p:blipFill>
        <p:spPr bwMode="auto">
          <a:xfrm>
            <a:off x="4038600" y="3657600"/>
            <a:ext cx="1219200" cy="74295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screen">
            <a:extLst>
              <a:ext uri="{28A0092B-C50C-407E-A947-70E740481C1C}">
                <a14:useLocalDpi xmlns:a14="http://schemas.microsoft.com/office/drawing/2010/main"/>
              </a:ext>
            </a:extLst>
          </a:blip>
          <a:srcRect/>
          <a:stretch>
            <a:fillRect/>
          </a:stretch>
        </p:blipFill>
        <p:spPr bwMode="auto">
          <a:xfrm>
            <a:off x="0" y="22288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screen">
            <a:extLst>
              <a:ext uri="{28A0092B-C50C-407E-A947-70E740481C1C}">
                <a14:useLocalDpi xmlns:a14="http://schemas.microsoft.com/office/drawing/2010/main"/>
              </a:ext>
            </a:extLst>
          </a:blip>
          <a:srcRect/>
          <a:stretch>
            <a:fillRect/>
          </a:stretch>
        </p:blipFill>
        <p:spPr bwMode="auto">
          <a:xfrm>
            <a:off x="0" y="262890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screen">
            <a:extLst>
              <a:ext uri="{28A0092B-C50C-407E-A947-70E740481C1C}">
                <a14:useLocalDpi xmlns:a14="http://schemas.microsoft.com/office/drawing/2010/main"/>
              </a:ext>
            </a:extLst>
          </a:blip>
          <a:srcRect/>
          <a:stretch>
            <a:fillRect/>
          </a:stretch>
        </p:blipFill>
        <p:spPr bwMode="auto">
          <a:xfrm>
            <a:off x="0" y="3028950"/>
            <a:ext cx="533400" cy="40005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screen">
            <a:extLst>
              <a:ext uri="{28A0092B-C50C-407E-A947-70E740481C1C}">
                <a14:useLocalDpi xmlns:a14="http://schemas.microsoft.com/office/drawing/2010/main"/>
              </a:ext>
            </a:extLst>
          </a:blip>
          <a:srcRect/>
          <a:stretch>
            <a:fillRect/>
          </a:stretch>
        </p:blipFill>
        <p:spPr bwMode="auto">
          <a:xfrm>
            <a:off x="0" y="3429000"/>
            <a:ext cx="533400" cy="4000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8567</TotalTime>
  <Words>2082</Words>
  <Application>Microsoft Office PowerPoint</Application>
  <PresentationFormat>Presentación en pantalla (16:9)</PresentationFormat>
  <Paragraphs>206</Paragraphs>
  <Slides>26</Slides>
  <Notes>9</Notes>
  <HiddenSlides>0</HiddenSlides>
  <MMClips>3</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26</vt:i4>
      </vt:variant>
    </vt:vector>
  </HeadingPairs>
  <TitlesOfParts>
    <vt:vector size="32" baseType="lpstr">
      <vt:lpstr>Arial</vt:lpstr>
      <vt:lpstr>Calibri</vt:lpstr>
      <vt:lpstr>Kristen ITC</vt:lpstr>
      <vt:lpstr>Alex Brush</vt:lpstr>
      <vt:lpstr>Tema de Office</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Raúl TM</dc:creator>
  <cp:lastModifiedBy>Raúl Tarulla</cp:lastModifiedBy>
  <cp:revision>471</cp:revision>
  <dcterms:created xsi:type="dcterms:W3CDTF">2015-03-17T13:34:18Z</dcterms:created>
  <dcterms:modified xsi:type="dcterms:W3CDTF">2015-05-09T17:06:07Z</dcterms:modified>
</cp:coreProperties>
</file>